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281" r:id="rId14"/>
    <p:sldId id="265" r:id="rId15"/>
    <p:sldId id="269" r:id="rId16"/>
    <p:sldId id="282" r:id="rId17"/>
    <p:sldId id="270" r:id="rId18"/>
    <p:sldId id="271" r:id="rId19"/>
    <p:sldId id="272" r:id="rId20"/>
    <p:sldId id="283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4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8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3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4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3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9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6367-D241-4FD4-BED6-85B7CAD9896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228E-975C-4825-9BBB-0F6728054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03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Cost function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Optimal objection or cost function we’ll used to fit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1216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52809"/>
            <a:ext cx="5257143" cy="29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43" y="1686142"/>
            <a:ext cx="5790476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Cost function we choose give us a convex</a:t>
            </a:r>
          </a:p>
          <a:p>
            <a:r>
              <a:rPr lang="en-US" altLang="zh-CN" sz="2000" dirty="0"/>
              <a:t>o</a:t>
            </a:r>
            <a:r>
              <a:rPr lang="en-US" altLang="zh-CN" sz="2000" dirty="0" smtClean="0"/>
              <a:t>ptimization problem</a:t>
            </a:r>
          </a:p>
          <a:p>
            <a:r>
              <a:rPr lang="en-US" altLang="zh-CN" sz="2000" dirty="0" smtClean="0"/>
              <a:t>J(theta) is a convex and local optimal free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6133"/>
            <a:ext cx="5638095" cy="3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95" y="200418"/>
            <a:ext cx="5514286" cy="31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28" y="3419466"/>
            <a:ext cx="4695238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Simplified cost function and gradient descent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792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199" y="451830"/>
            <a:ext cx="109151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This equation is derived from statistics using the principle of maximum likelihood estimation,</a:t>
            </a:r>
          </a:p>
          <a:p>
            <a:r>
              <a:rPr lang="en-US" altLang="zh-CN" sz="2000" dirty="0" smtClean="0"/>
              <a:t>Which is an idea in statistics for how to efficiently find parameters theta for different models.</a:t>
            </a:r>
          </a:p>
          <a:p>
            <a:r>
              <a:rPr lang="en-US" altLang="zh-CN" sz="2000" dirty="0" smtClean="0"/>
              <a:t>It is also has a nice property that it is convex.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7" y="1735274"/>
            <a:ext cx="5847619" cy="3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76" y="1817165"/>
            <a:ext cx="5809524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" y="1796934"/>
            <a:ext cx="5990476" cy="30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18" y="1868178"/>
            <a:ext cx="576190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Advanced optimization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783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09" y="1658597"/>
            <a:ext cx="5619048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94" y="1722731"/>
            <a:ext cx="62190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71" y="1721224"/>
            <a:ext cx="60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008"/>
            <a:ext cx="51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</a:t>
            </a:r>
            <a:r>
              <a:rPr lang="en-US" altLang="zh-CN" sz="2000" u="sng" dirty="0" smtClean="0"/>
              <a:t>Regression</a:t>
            </a:r>
            <a:endParaRPr lang="en-US" altLang="zh-CN" sz="2000" dirty="0"/>
          </a:p>
          <a:p>
            <a:r>
              <a:rPr lang="en-US" altLang="zh-CN" sz="2000" dirty="0" smtClean="0"/>
              <a:t>Multi-class classification</a:t>
            </a:r>
          </a:p>
          <a:p>
            <a:r>
              <a:rPr lang="en-US" altLang="zh-CN" sz="2000" dirty="0" smtClean="0"/>
              <a:t>One-vs-all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05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8" y="1899162"/>
            <a:ext cx="4761905" cy="32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03" y="1899162"/>
            <a:ext cx="5885714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635"/>
            <a:ext cx="6000000" cy="37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00" y="2037015"/>
            <a:ext cx="5028571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5" y="1614714"/>
            <a:ext cx="4638095" cy="36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47" y="1614714"/>
            <a:ext cx="5714286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Linear regression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572"/>
            <a:ext cx="43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Hypothesis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047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Hypothesis representation for logistic regression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4" y="1857254"/>
            <a:ext cx="5809524" cy="3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28" y="1819158"/>
            <a:ext cx="5657143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Logistic Regression</a:t>
            </a:r>
          </a:p>
          <a:p>
            <a:r>
              <a:rPr lang="en-US" altLang="zh-CN" sz="2000" dirty="0" smtClean="0"/>
              <a:t>Decision boundary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33" y="2000464"/>
            <a:ext cx="6000000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decision boundary is a property not of the training set, but of the hypothesis and of the parameters.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Training set is used to fit theta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064"/>
            <a:ext cx="5600000" cy="3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1848063"/>
            <a:ext cx="5800000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7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05" y="1781385"/>
            <a:ext cx="6276190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185</Words>
  <Application>Microsoft Office PowerPoint</Application>
  <PresentationFormat>宽屏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18</cp:revision>
  <dcterms:created xsi:type="dcterms:W3CDTF">2018-10-24T07:19:53Z</dcterms:created>
  <dcterms:modified xsi:type="dcterms:W3CDTF">2018-10-25T02:30:05Z</dcterms:modified>
</cp:coreProperties>
</file>