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8" r:id="rId4"/>
    <p:sldId id="269" r:id="rId5"/>
    <p:sldId id="259" r:id="rId6"/>
    <p:sldId id="27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1">
          <p15:clr>
            <a:srgbClr val="A4A3A4"/>
          </p15:clr>
        </p15:guide>
        <p15:guide id="2" pos="22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92828"/>
    <a:srgbClr val="BF1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ACD39-F150-F141-8432-7FD25A1DF7F8}" v="48" dt="2022-05-06T16:35:13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703"/>
  </p:normalViewPr>
  <p:slideViewPr>
    <p:cSldViewPr snapToGrid="0" snapToObjects="1">
      <p:cViewPr>
        <p:scale>
          <a:sx n="128" d="100"/>
          <a:sy n="128" d="100"/>
        </p:scale>
        <p:origin x="1384" y="168"/>
      </p:cViewPr>
      <p:guideLst>
        <p:guide orient="horz" pos="3921"/>
        <p:guide pos="22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, Hongzhen" userId="b6483efc-a9cc-47ef-adca-a3cd9b7d452a" providerId="ADAL" clId="{068ACD39-F150-F141-8432-7FD25A1DF7F8}"/>
    <pc:docChg chg="undo custSel addSld delSld modSld">
      <pc:chgData name="Liang, Hongzhen" userId="b6483efc-a9cc-47ef-adca-a3cd9b7d452a" providerId="ADAL" clId="{068ACD39-F150-F141-8432-7FD25A1DF7F8}" dt="2022-05-06T16:37:40.945" v="2345" actId="2696"/>
      <pc:docMkLst>
        <pc:docMk/>
      </pc:docMkLst>
      <pc:sldChg chg="addSp delSp modSp mod">
        <pc:chgData name="Liang, Hongzhen" userId="b6483efc-a9cc-47ef-adca-a3cd9b7d452a" providerId="ADAL" clId="{068ACD39-F150-F141-8432-7FD25A1DF7F8}" dt="2022-05-06T15:10:48.262" v="252"/>
        <pc:sldMkLst>
          <pc:docMk/>
          <pc:sldMk cId="167418102" sldId="256"/>
        </pc:sldMkLst>
        <pc:spChg chg="mod">
          <ac:chgData name="Liang, Hongzhen" userId="b6483efc-a9cc-47ef-adca-a3cd9b7d452a" providerId="ADAL" clId="{068ACD39-F150-F141-8432-7FD25A1DF7F8}" dt="2022-05-06T15:04:12.496" v="47" actId="20577"/>
          <ac:spMkLst>
            <pc:docMk/>
            <pc:sldMk cId="167418102" sldId="256"/>
            <ac:spMk id="2" creationId="{00000000-0000-0000-0000-000000000000}"/>
          </ac:spMkLst>
        </pc:spChg>
        <pc:spChg chg="mod">
          <ac:chgData name="Liang, Hongzhen" userId="b6483efc-a9cc-47ef-adca-a3cd9b7d452a" providerId="ADAL" clId="{068ACD39-F150-F141-8432-7FD25A1DF7F8}" dt="2022-05-06T15:04:18.096" v="63" actId="20577"/>
          <ac:spMkLst>
            <pc:docMk/>
            <pc:sldMk cId="167418102" sldId="256"/>
            <ac:spMk id="3" creationId="{00000000-0000-0000-0000-000000000000}"/>
          </ac:spMkLst>
        </pc:spChg>
        <pc:spChg chg="add del mod">
          <ac:chgData name="Liang, Hongzhen" userId="b6483efc-a9cc-47ef-adca-a3cd9b7d452a" providerId="ADAL" clId="{068ACD39-F150-F141-8432-7FD25A1DF7F8}" dt="2022-05-06T15:10:46.705" v="250"/>
          <ac:spMkLst>
            <pc:docMk/>
            <pc:sldMk cId="167418102" sldId="256"/>
            <ac:spMk id="4" creationId="{788AF021-1FD6-B819-9CC1-593B91ECA6CD}"/>
          </ac:spMkLst>
        </pc:spChg>
        <pc:spChg chg="add del mod">
          <ac:chgData name="Liang, Hongzhen" userId="b6483efc-a9cc-47ef-adca-a3cd9b7d452a" providerId="ADAL" clId="{068ACD39-F150-F141-8432-7FD25A1DF7F8}" dt="2022-05-06T15:10:48.262" v="252"/>
          <ac:spMkLst>
            <pc:docMk/>
            <pc:sldMk cId="167418102" sldId="256"/>
            <ac:spMk id="5" creationId="{5AD059E7-438D-33A2-B274-614C55830BBF}"/>
          </ac:spMkLst>
        </pc:spChg>
      </pc:sldChg>
      <pc:sldChg chg="del">
        <pc:chgData name="Liang, Hongzhen" userId="b6483efc-a9cc-47ef-adca-a3cd9b7d452a" providerId="ADAL" clId="{068ACD39-F150-F141-8432-7FD25A1DF7F8}" dt="2022-05-06T15:24:05.199" v="675" actId="2696"/>
        <pc:sldMkLst>
          <pc:docMk/>
          <pc:sldMk cId="2119331304" sldId="257"/>
        </pc:sldMkLst>
      </pc:sldChg>
      <pc:sldChg chg="del">
        <pc:chgData name="Liang, Hongzhen" userId="b6483efc-a9cc-47ef-adca-a3cd9b7d452a" providerId="ADAL" clId="{068ACD39-F150-F141-8432-7FD25A1DF7F8}" dt="2022-05-06T15:21:45.838" v="654" actId="2696"/>
        <pc:sldMkLst>
          <pc:docMk/>
          <pc:sldMk cId="2987055219" sldId="258"/>
        </pc:sldMkLst>
      </pc:sldChg>
      <pc:sldChg chg="addSp delSp modSp mod">
        <pc:chgData name="Liang, Hongzhen" userId="b6483efc-a9cc-47ef-adca-a3cd9b7d452a" providerId="ADAL" clId="{068ACD39-F150-F141-8432-7FD25A1DF7F8}" dt="2022-05-06T16:22:32.937" v="1656" actId="1076"/>
        <pc:sldMkLst>
          <pc:docMk/>
          <pc:sldMk cId="555899139" sldId="259"/>
        </pc:sldMkLst>
        <pc:spChg chg="mod">
          <ac:chgData name="Liang, Hongzhen" userId="b6483efc-a9cc-47ef-adca-a3cd9b7d452a" providerId="ADAL" clId="{068ACD39-F150-F141-8432-7FD25A1DF7F8}" dt="2022-05-06T15:55:22.949" v="1130" actId="108"/>
          <ac:spMkLst>
            <pc:docMk/>
            <pc:sldMk cId="555899139" sldId="259"/>
            <ac:spMk id="2" creationId="{00000000-0000-0000-0000-000000000000}"/>
          </ac:spMkLst>
        </pc:spChg>
        <pc:spChg chg="del mod">
          <ac:chgData name="Liang, Hongzhen" userId="b6483efc-a9cc-47ef-adca-a3cd9b7d452a" providerId="ADAL" clId="{068ACD39-F150-F141-8432-7FD25A1DF7F8}" dt="2022-05-06T15:55:27.688" v="1131" actId="478"/>
          <ac:spMkLst>
            <pc:docMk/>
            <pc:sldMk cId="555899139" sldId="259"/>
            <ac:spMk id="4" creationId="{00000000-0000-0000-0000-000000000000}"/>
          </ac:spMkLst>
        </pc:spChg>
        <pc:spChg chg="add del mod">
          <ac:chgData name="Liang, Hongzhen" userId="b6483efc-a9cc-47ef-adca-a3cd9b7d452a" providerId="ADAL" clId="{068ACD39-F150-F141-8432-7FD25A1DF7F8}" dt="2022-05-06T15:54:55.318" v="1113" actId="478"/>
          <ac:spMkLst>
            <pc:docMk/>
            <pc:sldMk cId="555899139" sldId="259"/>
            <ac:spMk id="6" creationId="{6D36F898-13E2-E652-FDC5-5B225A4471D3}"/>
          </ac:spMkLst>
        </pc:spChg>
        <pc:spChg chg="add del mod">
          <ac:chgData name="Liang, Hongzhen" userId="b6483efc-a9cc-47ef-adca-a3cd9b7d452a" providerId="ADAL" clId="{068ACD39-F150-F141-8432-7FD25A1DF7F8}" dt="2022-05-06T15:55:31.829" v="1132" actId="478"/>
          <ac:spMkLst>
            <pc:docMk/>
            <pc:sldMk cId="555899139" sldId="259"/>
            <ac:spMk id="8" creationId="{AEAA22DF-4891-1B58-2ADF-DA7F621B7531}"/>
          </ac:spMkLst>
        </pc:spChg>
        <pc:spChg chg="add mod">
          <ac:chgData name="Liang, Hongzhen" userId="b6483efc-a9cc-47ef-adca-a3cd9b7d452a" providerId="ADAL" clId="{068ACD39-F150-F141-8432-7FD25A1DF7F8}" dt="2022-05-06T16:21:32.276" v="1625" actId="20577"/>
          <ac:spMkLst>
            <pc:docMk/>
            <pc:sldMk cId="555899139" sldId="259"/>
            <ac:spMk id="9" creationId="{21969B88-4739-8781-FF6C-E7F648A72388}"/>
          </ac:spMkLst>
        </pc:spChg>
        <pc:spChg chg="add mod">
          <ac:chgData name="Liang, Hongzhen" userId="b6483efc-a9cc-47ef-adca-a3cd9b7d452a" providerId="ADAL" clId="{068ACD39-F150-F141-8432-7FD25A1DF7F8}" dt="2022-05-06T16:00:18.326" v="1191" actId="1076"/>
          <ac:spMkLst>
            <pc:docMk/>
            <pc:sldMk cId="555899139" sldId="259"/>
            <ac:spMk id="10" creationId="{419A166D-0048-3DD4-27B2-5FE12F4058BE}"/>
          </ac:spMkLst>
        </pc:spChg>
        <pc:spChg chg="add mod">
          <ac:chgData name="Liang, Hongzhen" userId="b6483efc-a9cc-47ef-adca-a3cd9b7d452a" providerId="ADAL" clId="{068ACD39-F150-F141-8432-7FD25A1DF7F8}" dt="2022-05-06T16:10:34.986" v="1386" actId="20577"/>
          <ac:spMkLst>
            <pc:docMk/>
            <pc:sldMk cId="555899139" sldId="259"/>
            <ac:spMk id="13" creationId="{5333CF79-B810-C235-95D0-FDFF03CA4500}"/>
          </ac:spMkLst>
        </pc:spChg>
        <pc:spChg chg="add mod">
          <ac:chgData name="Liang, Hongzhen" userId="b6483efc-a9cc-47ef-adca-a3cd9b7d452a" providerId="ADAL" clId="{068ACD39-F150-F141-8432-7FD25A1DF7F8}" dt="2022-05-06T16:10:38.949" v="1387" actId="1076"/>
          <ac:spMkLst>
            <pc:docMk/>
            <pc:sldMk cId="555899139" sldId="259"/>
            <ac:spMk id="14" creationId="{C6097C7D-BC0C-34E8-1128-484306BC431F}"/>
          </ac:spMkLst>
        </pc:spChg>
        <pc:spChg chg="add mod">
          <ac:chgData name="Liang, Hongzhen" userId="b6483efc-a9cc-47ef-adca-a3cd9b7d452a" providerId="ADAL" clId="{068ACD39-F150-F141-8432-7FD25A1DF7F8}" dt="2022-05-06T16:10:31.466" v="1383" actId="14100"/>
          <ac:spMkLst>
            <pc:docMk/>
            <pc:sldMk cId="555899139" sldId="259"/>
            <ac:spMk id="17" creationId="{02ABBF33-828C-E996-3A1F-2A158CBE8FF6}"/>
          </ac:spMkLst>
        </pc:spChg>
        <pc:spChg chg="add mod">
          <ac:chgData name="Liang, Hongzhen" userId="b6483efc-a9cc-47ef-adca-a3cd9b7d452a" providerId="ADAL" clId="{068ACD39-F150-F141-8432-7FD25A1DF7F8}" dt="2022-05-06T16:10:45.963" v="1389" actId="1076"/>
          <ac:spMkLst>
            <pc:docMk/>
            <pc:sldMk cId="555899139" sldId="259"/>
            <ac:spMk id="21" creationId="{E186A96A-F26B-40C8-6221-4BDE256F9F84}"/>
          </ac:spMkLst>
        </pc:spChg>
        <pc:spChg chg="add mod">
          <ac:chgData name="Liang, Hongzhen" userId="b6483efc-a9cc-47ef-adca-a3cd9b7d452a" providerId="ADAL" clId="{068ACD39-F150-F141-8432-7FD25A1DF7F8}" dt="2022-05-06T16:17:10.174" v="1510" actId="20577"/>
          <ac:spMkLst>
            <pc:docMk/>
            <pc:sldMk cId="555899139" sldId="259"/>
            <ac:spMk id="24" creationId="{71256432-660C-FBF0-AC99-0FF8DC6051CA}"/>
          </ac:spMkLst>
        </pc:spChg>
        <pc:spChg chg="add mod">
          <ac:chgData name="Liang, Hongzhen" userId="b6483efc-a9cc-47ef-adca-a3cd9b7d452a" providerId="ADAL" clId="{068ACD39-F150-F141-8432-7FD25A1DF7F8}" dt="2022-05-06T16:17:12.172" v="1512" actId="20577"/>
          <ac:spMkLst>
            <pc:docMk/>
            <pc:sldMk cId="555899139" sldId="259"/>
            <ac:spMk id="27" creationId="{4D87F8B6-DA2C-7C72-37B5-489793F56B51}"/>
          </ac:spMkLst>
        </pc:spChg>
        <pc:spChg chg="add mod">
          <ac:chgData name="Liang, Hongzhen" userId="b6483efc-a9cc-47ef-adca-a3cd9b7d452a" providerId="ADAL" clId="{068ACD39-F150-F141-8432-7FD25A1DF7F8}" dt="2022-05-06T16:11:30.658" v="1406" actId="13822"/>
          <ac:spMkLst>
            <pc:docMk/>
            <pc:sldMk cId="555899139" sldId="259"/>
            <ac:spMk id="28" creationId="{A212179B-CBBE-F757-B37F-B68207D8548A}"/>
          </ac:spMkLst>
        </pc:spChg>
        <pc:spChg chg="add mod">
          <ac:chgData name="Liang, Hongzhen" userId="b6483efc-a9cc-47ef-adca-a3cd9b7d452a" providerId="ADAL" clId="{068ACD39-F150-F141-8432-7FD25A1DF7F8}" dt="2022-05-06T16:11:52.949" v="1413" actId="14100"/>
          <ac:spMkLst>
            <pc:docMk/>
            <pc:sldMk cId="555899139" sldId="259"/>
            <ac:spMk id="29" creationId="{96AB162F-91FE-DF5B-E135-27E983BD313E}"/>
          </ac:spMkLst>
        </pc:spChg>
        <pc:spChg chg="add del mod">
          <ac:chgData name="Liang, Hongzhen" userId="b6483efc-a9cc-47ef-adca-a3cd9b7d452a" providerId="ADAL" clId="{068ACD39-F150-F141-8432-7FD25A1DF7F8}" dt="2022-05-06T16:12:39.752" v="1430"/>
          <ac:spMkLst>
            <pc:docMk/>
            <pc:sldMk cId="555899139" sldId="259"/>
            <ac:spMk id="34" creationId="{5CD40416-A88A-6503-D2CA-1A3701E9F4CB}"/>
          </ac:spMkLst>
        </pc:spChg>
        <pc:spChg chg="add mod">
          <ac:chgData name="Liang, Hongzhen" userId="b6483efc-a9cc-47ef-adca-a3cd9b7d452a" providerId="ADAL" clId="{068ACD39-F150-F141-8432-7FD25A1DF7F8}" dt="2022-05-06T16:21:09.980" v="1623" actId="20577"/>
          <ac:spMkLst>
            <pc:docMk/>
            <pc:sldMk cId="555899139" sldId="259"/>
            <ac:spMk id="40" creationId="{052DF1D0-96F2-C00B-2B4B-09CFB3890EC8}"/>
          </ac:spMkLst>
        </pc:spChg>
        <pc:spChg chg="add mod">
          <ac:chgData name="Liang, Hongzhen" userId="b6483efc-a9cc-47ef-adca-a3cd9b7d452a" providerId="ADAL" clId="{068ACD39-F150-F141-8432-7FD25A1DF7F8}" dt="2022-05-06T16:14:14.355" v="1492" actId="1076"/>
          <ac:spMkLst>
            <pc:docMk/>
            <pc:sldMk cId="555899139" sldId="259"/>
            <ac:spMk id="41" creationId="{38341326-636D-BF84-F43A-5C8704BCEE08}"/>
          </ac:spMkLst>
        </pc:spChg>
        <pc:spChg chg="add mod">
          <ac:chgData name="Liang, Hongzhen" userId="b6483efc-a9cc-47ef-adca-a3cd9b7d452a" providerId="ADAL" clId="{068ACD39-F150-F141-8432-7FD25A1DF7F8}" dt="2022-05-06T16:17:58.393" v="1535" actId="1076"/>
          <ac:spMkLst>
            <pc:docMk/>
            <pc:sldMk cId="555899139" sldId="259"/>
            <ac:spMk id="42" creationId="{3FDCCB81-BE09-1A20-F6E7-0EE148D46ABD}"/>
          </ac:spMkLst>
        </pc:spChg>
        <pc:spChg chg="add mod">
          <ac:chgData name="Liang, Hongzhen" userId="b6483efc-a9cc-47ef-adca-a3cd9b7d452a" providerId="ADAL" clId="{068ACD39-F150-F141-8432-7FD25A1DF7F8}" dt="2022-05-06T16:19:08.478" v="1620" actId="1076"/>
          <ac:spMkLst>
            <pc:docMk/>
            <pc:sldMk cId="555899139" sldId="259"/>
            <ac:spMk id="47" creationId="{E58C68F5-6364-1501-437C-77B7D08CC1A8}"/>
          </ac:spMkLst>
        </pc:spChg>
        <pc:spChg chg="add mod">
          <ac:chgData name="Liang, Hongzhen" userId="b6483efc-a9cc-47ef-adca-a3cd9b7d452a" providerId="ADAL" clId="{068ACD39-F150-F141-8432-7FD25A1DF7F8}" dt="2022-05-06T16:22:32.937" v="1656" actId="1076"/>
          <ac:spMkLst>
            <pc:docMk/>
            <pc:sldMk cId="555899139" sldId="259"/>
            <ac:spMk id="48" creationId="{17CF64C0-1C76-5D98-0BF1-6FBF04C6A560}"/>
          </ac:spMkLst>
        </pc:spChg>
        <pc:picChg chg="del">
          <ac:chgData name="Liang, Hongzhen" userId="b6483efc-a9cc-47ef-adca-a3cd9b7d452a" providerId="ADAL" clId="{068ACD39-F150-F141-8432-7FD25A1DF7F8}" dt="2022-05-06T15:54:52.642" v="1112" actId="478"/>
          <ac:picMkLst>
            <pc:docMk/>
            <pc:sldMk cId="555899139" sldId="259"/>
            <ac:picMk id="5" creationId="{00000000-0000-0000-0000-000000000000}"/>
          </ac:picMkLst>
        </pc:picChg>
        <pc:cxnChg chg="add">
          <ac:chgData name="Liang, Hongzhen" userId="b6483efc-a9cc-47ef-adca-a3cd9b7d452a" providerId="ADAL" clId="{068ACD39-F150-F141-8432-7FD25A1DF7F8}" dt="2022-05-06T16:00:14.832" v="1190" actId="11529"/>
          <ac:cxnSpMkLst>
            <pc:docMk/>
            <pc:sldMk cId="555899139" sldId="259"/>
            <ac:cxnSpMk id="12" creationId="{382B818C-18CF-6838-183B-7DAFBCA7DB8B}"/>
          </ac:cxnSpMkLst>
        </pc:cxnChg>
        <pc:cxnChg chg="add mod">
          <ac:chgData name="Liang, Hongzhen" userId="b6483efc-a9cc-47ef-adca-a3cd9b7d452a" providerId="ADAL" clId="{068ACD39-F150-F141-8432-7FD25A1DF7F8}" dt="2022-05-06T16:03:03.329" v="1263" actId="14100"/>
          <ac:cxnSpMkLst>
            <pc:docMk/>
            <pc:sldMk cId="555899139" sldId="259"/>
            <ac:cxnSpMk id="16" creationId="{19393F80-8FAF-46D4-60A3-52A04B71CBF6}"/>
          </ac:cxnSpMkLst>
        </pc:cxnChg>
        <pc:cxnChg chg="add mod">
          <ac:chgData name="Liang, Hongzhen" userId="b6483efc-a9cc-47ef-adca-a3cd9b7d452a" providerId="ADAL" clId="{068ACD39-F150-F141-8432-7FD25A1DF7F8}" dt="2022-05-06T16:10:42.834" v="1388" actId="1076"/>
          <ac:cxnSpMkLst>
            <pc:docMk/>
            <pc:sldMk cId="555899139" sldId="259"/>
            <ac:cxnSpMk id="20" creationId="{384902AE-77C8-46B3-95C7-7DE4B93DD354}"/>
          </ac:cxnSpMkLst>
        </pc:cxnChg>
        <pc:cxnChg chg="add">
          <ac:chgData name="Liang, Hongzhen" userId="b6483efc-a9cc-47ef-adca-a3cd9b7d452a" providerId="ADAL" clId="{068ACD39-F150-F141-8432-7FD25A1DF7F8}" dt="2022-05-06T16:08:44.355" v="1316" actId="11529"/>
          <ac:cxnSpMkLst>
            <pc:docMk/>
            <pc:sldMk cId="555899139" sldId="259"/>
            <ac:cxnSpMk id="23" creationId="{46FCBE87-B6F3-1A9E-2DA5-1D0EC4A6A8A2}"/>
          </ac:cxnSpMkLst>
        </pc:cxnChg>
        <pc:cxnChg chg="add mod">
          <ac:chgData name="Liang, Hongzhen" userId="b6483efc-a9cc-47ef-adca-a3cd9b7d452a" providerId="ADAL" clId="{068ACD39-F150-F141-8432-7FD25A1DF7F8}" dt="2022-05-06T16:10:04.858" v="1376" actId="1076"/>
          <ac:cxnSpMkLst>
            <pc:docMk/>
            <pc:sldMk cId="555899139" sldId="259"/>
            <ac:cxnSpMk id="26" creationId="{F5B00501-0E0C-52E9-5EB2-7C9F4684A585}"/>
          </ac:cxnSpMkLst>
        </pc:cxnChg>
        <pc:cxnChg chg="add del">
          <ac:chgData name="Liang, Hongzhen" userId="b6483efc-a9cc-47ef-adca-a3cd9b7d452a" providerId="ADAL" clId="{068ACD39-F150-F141-8432-7FD25A1DF7F8}" dt="2022-05-06T16:13:36.446" v="1470" actId="478"/>
          <ac:cxnSpMkLst>
            <pc:docMk/>
            <pc:sldMk cId="555899139" sldId="259"/>
            <ac:cxnSpMk id="31" creationId="{C8A01222-6CBA-95CA-6B57-4991BFFB87FE}"/>
          </ac:cxnSpMkLst>
        </pc:cxnChg>
        <pc:cxnChg chg="add del mod">
          <ac:chgData name="Liang, Hongzhen" userId="b6483efc-a9cc-47ef-adca-a3cd9b7d452a" providerId="ADAL" clId="{068ACD39-F150-F141-8432-7FD25A1DF7F8}" dt="2022-05-06T16:13:38.661" v="1471" actId="478"/>
          <ac:cxnSpMkLst>
            <pc:docMk/>
            <pc:sldMk cId="555899139" sldId="259"/>
            <ac:cxnSpMk id="33" creationId="{24743D51-6B50-6DF7-F703-FB29A564B6A7}"/>
          </ac:cxnSpMkLst>
        </pc:cxnChg>
        <pc:cxnChg chg="add mod">
          <ac:chgData name="Liang, Hongzhen" userId="b6483efc-a9cc-47ef-adca-a3cd9b7d452a" providerId="ADAL" clId="{068ACD39-F150-F141-8432-7FD25A1DF7F8}" dt="2022-05-06T16:12:52.952" v="1432" actId="14100"/>
          <ac:cxnSpMkLst>
            <pc:docMk/>
            <pc:sldMk cId="555899139" sldId="259"/>
            <ac:cxnSpMk id="36" creationId="{7AB940FA-52C8-E199-74B4-309E7CF8530D}"/>
          </ac:cxnSpMkLst>
        </pc:cxnChg>
        <pc:cxnChg chg="add mod">
          <ac:chgData name="Liang, Hongzhen" userId="b6483efc-a9cc-47ef-adca-a3cd9b7d452a" providerId="ADAL" clId="{068ACD39-F150-F141-8432-7FD25A1DF7F8}" dt="2022-05-06T16:13:08.378" v="1434" actId="1076"/>
          <ac:cxnSpMkLst>
            <pc:docMk/>
            <pc:sldMk cId="555899139" sldId="259"/>
            <ac:cxnSpMk id="39" creationId="{4C2B9212-0F36-0168-43B6-CC0E7B1CE86B}"/>
          </ac:cxnSpMkLst>
        </pc:cxnChg>
        <pc:cxnChg chg="add del">
          <ac:chgData name="Liang, Hongzhen" userId="b6483efc-a9cc-47ef-adca-a3cd9b7d452a" providerId="ADAL" clId="{068ACD39-F150-F141-8432-7FD25A1DF7F8}" dt="2022-05-06T16:18:09.932" v="1537" actId="11529"/>
          <ac:cxnSpMkLst>
            <pc:docMk/>
            <pc:sldMk cId="555899139" sldId="259"/>
            <ac:cxnSpMk id="44" creationId="{381C03D9-4A82-A8DA-09BD-666A5616766B}"/>
          </ac:cxnSpMkLst>
        </pc:cxnChg>
        <pc:cxnChg chg="add">
          <ac:chgData name="Liang, Hongzhen" userId="b6483efc-a9cc-47ef-adca-a3cd9b7d452a" providerId="ADAL" clId="{068ACD39-F150-F141-8432-7FD25A1DF7F8}" dt="2022-05-06T16:18:20.909" v="1538" actId="11529"/>
          <ac:cxnSpMkLst>
            <pc:docMk/>
            <pc:sldMk cId="555899139" sldId="259"/>
            <ac:cxnSpMk id="46" creationId="{1AD2A90F-01EB-8F3C-A770-37B353D70087}"/>
          </ac:cxnSpMkLst>
        </pc:cxnChg>
      </pc:sldChg>
      <pc:sldChg chg="del">
        <pc:chgData name="Liang, Hongzhen" userId="b6483efc-a9cc-47ef-adca-a3cd9b7d452a" providerId="ADAL" clId="{068ACD39-F150-F141-8432-7FD25A1DF7F8}" dt="2022-05-06T16:33:10.502" v="1989" actId="2696"/>
        <pc:sldMkLst>
          <pc:docMk/>
          <pc:sldMk cId="1246493049" sldId="260"/>
        </pc:sldMkLst>
      </pc:sldChg>
      <pc:sldChg chg="modSp mod">
        <pc:chgData name="Liang, Hongzhen" userId="b6483efc-a9cc-47ef-adca-a3cd9b7d452a" providerId="ADAL" clId="{068ACD39-F150-F141-8432-7FD25A1DF7F8}" dt="2022-05-06T16:36:59.262" v="2340" actId="5793"/>
        <pc:sldMkLst>
          <pc:docMk/>
          <pc:sldMk cId="752875718" sldId="261"/>
        </pc:sldMkLst>
        <pc:spChg chg="mod">
          <ac:chgData name="Liang, Hongzhen" userId="b6483efc-a9cc-47ef-adca-a3cd9b7d452a" providerId="ADAL" clId="{068ACD39-F150-F141-8432-7FD25A1DF7F8}" dt="2022-05-06T16:36:59.262" v="2340" actId="5793"/>
          <ac:spMkLst>
            <pc:docMk/>
            <pc:sldMk cId="752875718" sldId="261"/>
            <ac:spMk id="3" creationId="{00000000-0000-0000-0000-000000000000}"/>
          </ac:spMkLst>
        </pc:spChg>
        <pc:spChg chg="mod">
          <ac:chgData name="Liang, Hongzhen" userId="b6483efc-a9cc-47ef-adca-a3cd9b7d452a" providerId="ADAL" clId="{068ACD39-F150-F141-8432-7FD25A1DF7F8}" dt="2022-05-06T16:33:42.158" v="2012" actId="404"/>
          <ac:spMkLst>
            <pc:docMk/>
            <pc:sldMk cId="752875718" sldId="261"/>
            <ac:spMk id="4" creationId="{00000000-0000-0000-0000-000000000000}"/>
          </ac:spMkLst>
        </pc:spChg>
      </pc:sldChg>
      <pc:sldChg chg="del">
        <pc:chgData name="Liang, Hongzhen" userId="b6483efc-a9cc-47ef-adca-a3cd9b7d452a" providerId="ADAL" clId="{068ACD39-F150-F141-8432-7FD25A1DF7F8}" dt="2022-05-06T16:37:39.362" v="2341" actId="2696"/>
        <pc:sldMkLst>
          <pc:docMk/>
          <pc:sldMk cId="784186288" sldId="262"/>
        </pc:sldMkLst>
      </pc:sldChg>
      <pc:sldChg chg="del">
        <pc:chgData name="Liang, Hongzhen" userId="b6483efc-a9cc-47ef-adca-a3cd9b7d452a" providerId="ADAL" clId="{068ACD39-F150-F141-8432-7FD25A1DF7F8}" dt="2022-05-06T16:37:39.828" v="2342" actId="2696"/>
        <pc:sldMkLst>
          <pc:docMk/>
          <pc:sldMk cId="3899538876" sldId="263"/>
        </pc:sldMkLst>
      </pc:sldChg>
      <pc:sldChg chg="del">
        <pc:chgData name="Liang, Hongzhen" userId="b6483efc-a9cc-47ef-adca-a3cd9b7d452a" providerId="ADAL" clId="{068ACD39-F150-F141-8432-7FD25A1DF7F8}" dt="2022-05-06T16:37:40.232" v="2343" actId="2696"/>
        <pc:sldMkLst>
          <pc:docMk/>
          <pc:sldMk cId="3384551936" sldId="264"/>
        </pc:sldMkLst>
      </pc:sldChg>
      <pc:sldChg chg="del">
        <pc:chgData name="Liang, Hongzhen" userId="b6483efc-a9cc-47ef-adca-a3cd9b7d452a" providerId="ADAL" clId="{068ACD39-F150-F141-8432-7FD25A1DF7F8}" dt="2022-05-06T16:37:40.593" v="2344" actId="2696"/>
        <pc:sldMkLst>
          <pc:docMk/>
          <pc:sldMk cId="2551901162" sldId="265"/>
        </pc:sldMkLst>
      </pc:sldChg>
      <pc:sldChg chg="del">
        <pc:chgData name="Liang, Hongzhen" userId="b6483efc-a9cc-47ef-adca-a3cd9b7d452a" providerId="ADAL" clId="{068ACD39-F150-F141-8432-7FD25A1DF7F8}" dt="2022-05-06T16:37:40.945" v="2345" actId="2696"/>
        <pc:sldMkLst>
          <pc:docMk/>
          <pc:sldMk cId="1020310759" sldId="266"/>
        </pc:sldMkLst>
      </pc:sldChg>
      <pc:sldChg chg="addSp delSp modSp new mod">
        <pc:chgData name="Liang, Hongzhen" userId="b6483efc-a9cc-47ef-adca-a3cd9b7d452a" providerId="ADAL" clId="{068ACD39-F150-F141-8432-7FD25A1DF7F8}" dt="2022-05-06T15:18:21.673" v="452" actId="26606"/>
        <pc:sldMkLst>
          <pc:docMk/>
          <pc:sldMk cId="763200950" sldId="267"/>
        </pc:sldMkLst>
        <pc:spChg chg="add del">
          <ac:chgData name="Liang, Hongzhen" userId="b6483efc-a9cc-47ef-adca-a3cd9b7d452a" providerId="ADAL" clId="{068ACD39-F150-F141-8432-7FD25A1DF7F8}" dt="2022-05-06T15:18:21.673" v="452" actId="26606"/>
          <ac:spMkLst>
            <pc:docMk/>
            <pc:sldMk cId="763200950" sldId="267"/>
            <ac:spMk id="2" creationId="{83CE6619-583A-132C-CF29-04E21C37961A}"/>
          </ac:spMkLst>
        </pc:spChg>
        <pc:spChg chg="add del mod">
          <ac:chgData name="Liang, Hongzhen" userId="b6483efc-a9cc-47ef-adca-a3cd9b7d452a" providerId="ADAL" clId="{068ACD39-F150-F141-8432-7FD25A1DF7F8}" dt="2022-05-06T15:18:21.673" v="452" actId="26606"/>
          <ac:spMkLst>
            <pc:docMk/>
            <pc:sldMk cId="763200950" sldId="267"/>
            <ac:spMk id="3" creationId="{8B68EB9B-ECC4-B014-B1D4-4BA79593C1E7}"/>
          </ac:spMkLst>
        </pc:spChg>
        <pc:spChg chg="del">
          <ac:chgData name="Liang, Hongzhen" userId="b6483efc-a9cc-47ef-adca-a3cd9b7d452a" providerId="ADAL" clId="{068ACD39-F150-F141-8432-7FD25A1DF7F8}" dt="2022-05-06T15:17:32.794" v="441" actId="931"/>
          <ac:spMkLst>
            <pc:docMk/>
            <pc:sldMk cId="763200950" sldId="267"/>
            <ac:spMk id="4" creationId="{2638E96C-60D6-C98F-5CB7-32B0C609231A}"/>
          </ac:spMkLst>
        </pc:spChg>
        <pc:spChg chg="mod">
          <ac:chgData name="Liang, Hongzhen" userId="b6483efc-a9cc-47ef-adca-a3cd9b7d452a" providerId="ADAL" clId="{068ACD39-F150-F141-8432-7FD25A1DF7F8}" dt="2022-05-06T15:18:21.673" v="452" actId="26606"/>
          <ac:spMkLst>
            <pc:docMk/>
            <pc:sldMk cId="763200950" sldId="267"/>
            <ac:spMk id="5" creationId="{02417F02-9696-20CD-B0E0-82DCBB77E26F}"/>
          </ac:spMkLst>
        </pc:spChg>
        <pc:spChg chg="add del">
          <ac:chgData name="Liang, Hongzhen" userId="b6483efc-a9cc-47ef-adca-a3cd9b7d452a" providerId="ADAL" clId="{068ACD39-F150-F141-8432-7FD25A1DF7F8}" dt="2022-05-06T15:18:01.391" v="447" actId="26606"/>
          <ac:spMkLst>
            <pc:docMk/>
            <pc:sldMk cId="763200950" sldId="267"/>
            <ac:spMk id="11" creationId="{8B68EB9B-ECC4-B014-B1D4-4BA79593C1E7}"/>
          </ac:spMkLst>
        </pc:spChg>
        <pc:spChg chg="add del">
          <ac:chgData name="Liang, Hongzhen" userId="b6483efc-a9cc-47ef-adca-a3cd9b7d452a" providerId="ADAL" clId="{068ACD39-F150-F141-8432-7FD25A1DF7F8}" dt="2022-05-06T15:18:01.391" v="447" actId="26606"/>
          <ac:spMkLst>
            <pc:docMk/>
            <pc:sldMk cId="763200950" sldId="267"/>
            <ac:spMk id="12" creationId="{5B383B82-CF85-375D-C02B-609098A311C7}"/>
          </ac:spMkLst>
        </pc:spChg>
        <pc:spChg chg="add del">
          <ac:chgData name="Liang, Hongzhen" userId="b6483efc-a9cc-47ef-adca-a3cd9b7d452a" providerId="ADAL" clId="{068ACD39-F150-F141-8432-7FD25A1DF7F8}" dt="2022-05-06T15:18:15.607" v="449" actId="26606"/>
          <ac:spMkLst>
            <pc:docMk/>
            <pc:sldMk cId="763200950" sldId="267"/>
            <ac:spMk id="14" creationId="{6315A91F-8DBA-B439-8118-1BCA552E373D}"/>
          </ac:spMkLst>
        </pc:spChg>
        <pc:spChg chg="add del">
          <ac:chgData name="Liang, Hongzhen" userId="b6483efc-a9cc-47ef-adca-a3cd9b7d452a" providerId="ADAL" clId="{068ACD39-F150-F141-8432-7FD25A1DF7F8}" dt="2022-05-06T15:18:15.607" v="449" actId="26606"/>
          <ac:spMkLst>
            <pc:docMk/>
            <pc:sldMk cId="763200950" sldId="267"/>
            <ac:spMk id="15" creationId="{8B68EB9B-ECC4-B014-B1D4-4BA79593C1E7}"/>
          </ac:spMkLst>
        </pc:spChg>
        <pc:spChg chg="add del">
          <ac:chgData name="Liang, Hongzhen" userId="b6483efc-a9cc-47ef-adca-a3cd9b7d452a" providerId="ADAL" clId="{068ACD39-F150-F141-8432-7FD25A1DF7F8}" dt="2022-05-06T15:18:21.666" v="451" actId="26606"/>
          <ac:spMkLst>
            <pc:docMk/>
            <pc:sldMk cId="763200950" sldId="267"/>
            <ac:spMk id="17" creationId="{83CE6619-583A-132C-CF29-04E21C37961A}"/>
          </ac:spMkLst>
        </pc:spChg>
        <pc:spChg chg="add">
          <ac:chgData name="Liang, Hongzhen" userId="b6483efc-a9cc-47ef-adca-a3cd9b7d452a" providerId="ADAL" clId="{068ACD39-F150-F141-8432-7FD25A1DF7F8}" dt="2022-05-06T15:18:21.673" v="452" actId="26606"/>
          <ac:spMkLst>
            <pc:docMk/>
            <pc:sldMk cId="763200950" sldId="267"/>
            <ac:spMk id="20" creationId="{6315A91F-8DBA-B439-8118-1BCA552E373D}"/>
          </ac:spMkLst>
        </pc:spChg>
        <pc:spChg chg="add">
          <ac:chgData name="Liang, Hongzhen" userId="b6483efc-a9cc-47ef-adca-a3cd9b7d452a" providerId="ADAL" clId="{068ACD39-F150-F141-8432-7FD25A1DF7F8}" dt="2022-05-06T15:18:21.673" v="452" actId="26606"/>
          <ac:spMkLst>
            <pc:docMk/>
            <pc:sldMk cId="763200950" sldId="267"/>
            <ac:spMk id="21" creationId="{8B68EB9B-ECC4-B014-B1D4-4BA79593C1E7}"/>
          </ac:spMkLst>
        </pc:spChg>
        <pc:graphicFrameChg chg="add del">
          <ac:chgData name="Liang, Hongzhen" userId="b6483efc-a9cc-47ef-adca-a3cd9b7d452a" providerId="ADAL" clId="{068ACD39-F150-F141-8432-7FD25A1DF7F8}" dt="2022-05-06T15:17:59.623" v="445" actId="26606"/>
          <ac:graphicFrameMkLst>
            <pc:docMk/>
            <pc:sldMk cId="763200950" sldId="267"/>
            <ac:graphicFrameMk id="9" creationId="{D4C25AB7-4C54-DEB1-E773-EC229E219C1F}"/>
          </ac:graphicFrameMkLst>
        </pc:graphicFrameChg>
        <pc:graphicFrameChg chg="add del">
          <ac:chgData name="Liang, Hongzhen" userId="b6483efc-a9cc-47ef-adca-a3cd9b7d452a" providerId="ADAL" clId="{068ACD39-F150-F141-8432-7FD25A1DF7F8}" dt="2022-05-06T15:18:21.666" v="451" actId="26606"/>
          <ac:graphicFrameMkLst>
            <pc:docMk/>
            <pc:sldMk cId="763200950" sldId="267"/>
            <ac:graphicFrameMk id="18" creationId="{20FF445D-5955-4408-80E8-BE794CB963D5}"/>
          </ac:graphicFrameMkLst>
        </pc:graphicFrameChg>
        <pc:picChg chg="add mod">
          <ac:chgData name="Liang, Hongzhen" userId="b6483efc-a9cc-47ef-adca-a3cd9b7d452a" providerId="ADAL" clId="{068ACD39-F150-F141-8432-7FD25A1DF7F8}" dt="2022-05-06T15:18:21.673" v="452" actId="26606"/>
          <ac:picMkLst>
            <pc:docMk/>
            <pc:sldMk cId="763200950" sldId="267"/>
            <ac:picMk id="7" creationId="{3605B3EF-5E64-63A9-0F1F-C8DA6DE5E19B}"/>
          </ac:picMkLst>
        </pc:picChg>
      </pc:sldChg>
      <pc:sldChg chg="new del">
        <pc:chgData name="Liang, Hongzhen" userId="b6483efc-a9cc-47ef-adca-a3cd9b7d452a" providerId="ADAL" clId="{068ACD39-F150-F141-8432-7FD25A1DF7F8}" dt="2022-05-06T15:04:35.809" v="65" actId="2696"/>
        <pc:sldMkLst>
          <pc:docMk/>
          <pc:sldMk cId="810938467" sldId="267"/>
        </pc:sldMkLst>
      </pc:sldChg>
      <pc:sldChg chg="addSp delSp modSp new mod modClrScheme chgLayout">
        <pc:chgData name="Liang, Hongzhen" userId="b6483efc-a9cc-47ef-adca-a3cd9b7d452a" providerId="ADAL" clId="{068ACD39-F150-F141-8432-7FD25A1DF7F8}" dt="2022-05-06T15:22:28.882" v="674" actId="113"/>
        <pc:sldMkLst>
          <pc:docMk/>
          <pc:sldMk cId="2572687184" sldId="268"/>
        </pc:sldMkLst>
        <pc:spChg chg="mod">
          <ac:chgData name="Liang, Hongzhen" userId="b6483efc-a9cc-47ef-adca-a3cd9b7d452a" providerId="ADAL" clId="{068ACD39-F150-F141-8432-7FD25A1DF7F8}" dt="2022-05-06T15:22:28.882" v="674" actId="113"/>
          <ac:spMkLst>
            <pc:docMk/>
            <pc:sldMk cId="2572687184" sldId="268"/>
            <ac:spMk id="2" creationId="{70200507-D70A-B26E-1D6B-CE133F7CA9E0}"/>
          </ac:spMkLst>
        </pc:spChg>
        <pc:spChg chg="del">
          <ac:chgData name="Liang, Hongzhen" userId="b6483efc-a9cc-47ef-adca-a3cd9b7d452a" providerId="ADAL" clId="{068ACD39-F150-F141-8432-7FD25A1DF7F8}" dt="2022-05-06T15:21:23.836" v="651" actId="478"/>
          <ac:spMkLst>
            <pc:docMk/>
            <pc:sldMk cId="2572687184" sldId="268"/>
            <ac:spMk id="3" creationId="{3734473A-0030-FA6A-2D5F-753102AB137F}"/>
          </ac:spMkLst>
        </pc:spChg>
        <pc:spChg chg="del">
          <ac:chgData name="Liang, Hongzhen" userId="b6483efc-a9cc-47ef-adca-a3cd9b7d452a" providerId="ADAL" clId="{068ACD39-F150-F141-8432-7FD25A1DF7F8}" dt="2022-05-06T15:21:26.275" v="652" actId="478"/>
          <ac:spMkLst>
            <pc:docMk/>
            <pc:sldMk cId="2572687184" sldId="268"/>
            <ac:spMk id="4" creationId="{E3FCC35C-8E38-019F-7607-F1BB4C387537}"/>
          </ac:spMkLst>
        </pc:spChg>
        <pc:spChg chg="add del mod">
          <ac:chgData name="Liang, Hongzhen" userId="b6483efc-a9cc-47ef-adca-a3cd9b7d452a" providerId="ADAL" clId="{068ACD39-F150-F141-8432-7FD25A1DF7F8}" dt="2022-05-06T15:21:58.779" v="655" actId="26606"/>
          <ac:spMkLst>
            <pc:docMk/>
            <pc:sldMk cId="2572687184" sldId="268"/>
            <ac:spMk id="7" creationId="{300EB6A9-97B4-2378-2527-E019FFCF0C72}"/>
          </ac:spMkLst>
        </pc:spChg>
        <pc:spChg chg="add del mod">
          <ac:chgData name="Liang, Hongzhen" userId="b6483efc-a9cc-47ef-adca-a3cd9b7d452a" providerId="ADAL" clId="{068ACD39-F150-F141-8432-7FD25A1DF7F8}" dt="2022-05-06T15:21:58.779" v="655" actId="26606"/>
          <ac:spMkLst>
            <pc:docMk/>
            <pc:sldMk cId="2572687184" sldId="268"/>
            <ac:spMk id="9" creationId="{54E8DC82-8132-4D09-09F5-BA6ACE64ECCA}"/>
          </ac:spMkLst>
        </pc:spChg>
        <pc:spChg chg="add del mod">
          <ac:chgData name="Liang, Hongzhen" userId="b6483efc-a9cc-47ef-adca-a3cd9b7d452a" providerId="ADAL" clId="{068ACD39-F150-F141-8432-7FD25A1DF7F8}" dt="2022-05-06T15:22:03.043" v="656" actId="478"/>
          <ac:spMkLst>
            <pc:docMk/>
            <pc:sldMk cId="2572687184" sldId="268"/>
            <ac:spMk id="14" creationId="{A542E928-ABB3-B317-14E2-7CBCAE0DA3B3}"/>
          </ac:spMkLst>
        </pc:spChg>
        <pc:spChg chg="add del mod">
          <ac:chgData name="Liang, Hongzhen" userId="b6483efc-a9cc-47ef-adca-a3cd9b7d452a" providerId="ADAL" clId="{068ACD39-F150-F141-8432-7FD25A1DF7F8}" dt="2022-05-06T15:22:04.706" v="657" actId="478"/>
          <ac:spMkLst>
            <pc:docMk/>
            <pc:sldMk cId="2572687184" sldId="268"/>
            <ac:spMk id="16" creationId="{DBAE90C2-1E8A-F099-9B58-1F91B7F8D4CF}"/>
          </ac:spMkLst>
        </pc:spChg>
      </pc:sldChg>
      <pc:sldChg chg="new del">
        <pc:chgData name="Liang, Hongzhen" userId="b6483efc-a9cc-47ef-adca-a3cd9b7d452a" providerId="ADAL" clId="{068ACD39-F150-F141-8432-7FD25A1DF7F8}" dt="2022-05-06T15:19:22.090" v="454" actId="2696"/>
        <pc:sldMkLst>
          <pc:docMk/>
          <pc:sldMk cId="4064931886" sldId="268"/>
        </pc:sldMkLst>
      </pc:sldChg>
      <pc:sldChg chg="addSp delSp modSp new mod">
        <pc:chgData name="Liang, Hongzhen" userId="b6483efc-a9cc-47ef-adca-a3cd9b7d452a" providerId="ADAL" clId="{068ACD39-F150-F141-8432-7FD25A1DF7F8}" dt="2022-05-06T15:53:49.861" v="1087" actId="20577"/>
        <pc:sldMkLst>
          <pc:docMk/>
          <pc:sldMk cId="1677242152" sldId="269"/>
        </pc:sldMkLst>
        <pc:spChg chg="mod">
          <ac:chgData name="Liang, Hongzhen" userId="b6483efc-a9cc-47ef-adca-a3cd9b7d452a" providerId="ADAL" clId="{068ACD39-F150-F141-8432-7FD25A1DF7F8}" dt="2022-05-06T15:52:41.626" v="1042"/>
          <ac:spMkLst>
            <pc:docMk/>
            <pc:sldMk cId="1677242152" sldId="269"/>
            <ac:spMk id="3" creationId="{ADDA1CC4-784F-0FF1-212E-1B386DF6C7FB}"/>
          </ac:spMkLst>
        </pc:spChg>
        <pc:spChg chg="mod">
          <ac:chgData name="Liang, Hongzhen" userId="b6483efc-a9cc-47ef-adca-a3cd9b7d452a" providerId="ADAL" clId="{068ACD39-F150-F141-8432-7FD25A1DF7F8}" dt="2022-05-06T15:53:49.861" v="1087" actId="20577"/>
          <ac:spMkLst>
            <pc:docMk/>
            <pc:sldMk cId="1677242152" sldId="269"/>
            <ac:spMk id="4" creationId="{84E6B55F-4EFD-1CAD-75BC-E36AEB6504FB}"/>
          </ac:spMkLst>
        </pc:spChg>
        <pc:spChg chg="mod">
          <ac:chgData name="Liang, Hongzhen" userId="b6483efc-a9cc-47ef-adca-a3cd9b7d452a" providerId="ADAL" clId="{068ACD39-F150-F141-8432-7FD25A1DF7F8}" dt="2022-05-06T15:52:30.745" v="1039" actId="20577"/>
          <ac:spMkLst>
            <pc:docMk/>
            <pc:sldMk cId="1677242152" sldId="269"/>
            <ac:spMk id="5" creationId="{894EC006-8AD5-AA45-6428-0AA7B1B46B15}"/>
          </ac:spMkLst>
        </pc:spChg>
        <pc:spChg chg="add del mod">
          <ac:chgData name="Liang, Hongzhen" userId="b6483efc-a9cc-47ef-adca-a3cd9b7d452a" providerId="ADAL" clId="{068ACD39-F150-F141-8432-7FD25A1DF7F8}" dt="2022-05-06T15:52:16.163" v="1014"/>
          <ac:spMkLst>
            <pc:docMk/>
            <pc:sldMk cId="1677242152" sldId="269"/>
            <ac:spMk id="6" creationId="{BFF85A23-78D1-442E-72EF-96A9A9833889}"/>
          </ac:spMkLst>
        </pc:spChg>
        <pc:spChg chg="add mod">
          <ac:chgData name="Liang, Hongzhen" userId="b6483efc-a9cc-47ef-adca-a3cd9b7d452a" providerId="ADAL" clId="{068ACD39-F150-F141-8432-7FD25A1DF7F8}" dt="2022-05-06T15:52:26.635" v="1038" actId="20577"/>
          <ac:spMkLst>
            <pc:docMk/>
            <pc:sldMk cId="1677242152" sldId="269"/>
            <ac:spMk id="7" creationId="{D0F0395A-A1EA-1575-7FAF-937106067F79}"/>
          </ac:spMkLst>
        </pc:spChg>
      </pc:sldChg>
      <pc:sldChg chg="modSp add del mod">
        <pc:chgData name="Liang, Hongzhen" userId="b6483efc-a9cc-47ef-adca-a3cd9b7d452a" providerId="ADAL" clId="{068ACD39-F150-F141-8432-7FD25A1DF7F8}" dt="2022-05-06T15:54:17.053" v="1088" actId="2696"/>
        <pc:sldMkLst>
          <pc:docMk/>
          <pc:sldMk cId="99486909" sldId="270"/>
        </pc:sldMkLst>
        <pc:spChg chg="mod">
          <ac:chgData name="Liang, Hongzhen" userId="b6483efc-a9cc-47ef-adca-a3cd9b7d452a" providerId="ADAL" clId="{068ACD39-F150-F141-8432-7FD25A1DF7F8}" dt="2022-05-06T15:51:34.373" v="999" actId="20577"/>
          <ac:spMkLst>
            <pc:docMk/>
            <pc:sldMk cId="99486909" sldId="270"/>
            <ac:spMk id="5" creationId="{894EC006-8AD5-AA45-6428-0AA7B1B46B15}"/>
          </ac:spMkLst>
        </pc:spChg>
      </pc:sldChg>
      <pc:sldChg chg="modSp new mod">
        <pc:chgData name="Liang, Hongzhen" userId="b6483efc-a9cc-47ef-adca-a3cd9b7d452a" providerId="ADAL" clId="{068ACD39-F150-F141-8432-7FD25A1DF7F8}" dt="2022-05-06T16:33:04.938" v="1988"/>
        <pc:sldMkLst>
          <pc:docMk/>
          <pc:sldMk cId="2048078598" sldId="270"/>
        </pc:sldMkLst>
        <pc:spChg chg="mod">
          <ac:chgData name="Liang, Hongzhen" userId="b6483efc-a9cc-47ef-adca-a3cd9b7d452a" providerId="ADAL" clId="{068ACD39-F150-F141-8432-7FD25A1DF7F8}" dt="2022-05-06T16:26:47.825" v="1704" actId="20577"/>
          <ac:spMkLst>
            <pc:docMk/>
            <pc:sldMk cId="2048078598" sldId="270"/>
            <ac:spMk id="2" creationId="{922AA82F-4B21-C103-23B6-91273A4767AA}"/>
          </ac:spMkLst>
        </pc:spChg>
        <pc:spChg chg="mod">
          <ac:chgData name="Liang, Hongzhen" userId="b6483efc-a9cc-47ef-adca-a3cd9b7d452a" providerId="ADAL" clId="{068ACD39-F150-F141-8432-7FD25A1DF7F8}" dt="2022-05-06T16:30:05.332" v="1894" actId="20577"/>
          <ac:spMkLst>
            <pc:docMk/>
            <pc:sldMk cId="2048078598" sldId="270"/>
            <ac:spMk id="3" creationId="{BEA90332-68AA-E993-CB55-7FAA5BAC9F4D}"/>
          </ac:spMkLst>
        </pc:spChg>
        <pc:spChg chg="mod">
          <ac:chgData name="Liang, Hongzhen" userId="b6483efc-a9cc-47ef-adca-a3cd9b7d452a" providerId="ADAL" clId="{068ACD39-F150-F141-8432-7FD25A1DF7F8}" dt="2022-05-06T16:33:04.938" v="1988"/>
          <ac:spMkLst>
            <pc:docMk/>
            <pc:sldMk cId="2048078598" sldId="270"/>
            <ac:spMk id="4" creationId="{417E0BCC-7AA4-8C0B-0420-8511F8E32060}"/>
          </ac:spMkLst>
        </pc:spChg>
        <pc:spChg chg="mod">
          <ac:chgData name="Liang, Hongzhen" userId="b6483efc-a9cc-47ef-adca-a3cd9b7d452a" providerId="ADAL" clId="{068ACD39-F150-F141-8432-7FD25A1DF7F8}" dt="2022-05-06T16:26:50.349" v="1712" actId="20577"/>
          <ac:spMkLst>
            <pc:docMk/>
            <pc:sldMk cId="2048078598" sldId="270"/>
            <ac:spMk id="5" creationId="{428A5630-1F60-7C84-9FA6-624FA68A4116}"/>
          </ac:spMkLst>
        </pc:spChg>
      </pc:sldChg>
      <pc:sldChg chg="modSp new del mod">
        <pc:chgData name="Liang, Hongzhen" userId="b6483efc-a9cc-47ef-adca-a3cd9b7d452a" providerId="ADAL" clId="{068ACD39-F150-F141-8432-7FD25A1DF7F8}" dt="2022-05-06T16:16:35.148" v="1501" actId="680"/>
        <pc:sldMkLst>
          <pc:docMk/>
          <pc:sldMk cId="2091182523" sldId="270"/>
        </pc:sldMkLst>
        <pc:spChg chg="mod">
          <ac:chgData name="Liang, Hongzhen" userId="b6483efc-a9cc-47ef-adca-a3cd9b7d452a" providerId="ADAL" clId="{068ACD39-F150-F141-8432-7FD25A1DF7F8}" dt="2022-05-06T16:16:34.706" v="1500" actId="20577"/>
          <ac:spMkLst>
            <pc:docMk/>
            <pc:sldMk cId="2091182523" sldId="270"/>
            <ac:spMk id="4" creationId="{43E98F74-4706-F718-8394-F6752ED106DB}"/>
          </ac:spMkLst>
        </pc:spChg>
      </pc:sldChg>
      <pc:sldChg chg="modSp new del mod">
        <pc:chgData name="Liang, Hongzhen" userId="b6483efc-a9cc-47ef-adca-a3cd9b7d452a" providerId="ADAL" clId="{068ACD39-F150-F141-8432-7FD25A1DF7F8}" dt="2022-05-06T16:26:15.246" v="1662" actId="2696"/>
        <pc:sldMkLst>
          <pc:docMk/>
          <pc:sldMk cId="3723754073" sldId="270"/>
        </pc:sldMkLst>
        <pc:spChg chg="mod">
          <ac:chgData name="Liang, Hongzhen" userId="b6483efc-a9cc-47ef-adca-a3cd9b7d452a" providerId="ADAL" clId="{068ACD39-F150-F141-8432-7FD25A1DF7F8}" dt="2022-05-06T16:25:55.080" v="1658" actId="27636"/>
          <ac:spMkLst>
            <pc:docMk/>
            <pc:sldMk cId="3723754073" sldId="270"/>
            <ac:spMk id="3" creationId="{56361D3F-CF0E-BA9E-242D-858A7501D330}"/>
          </ac:spMkLst>
        </pc:spChg>
        <pc:spChg chg="mod">
          <ac:chgData name="Liang, Hongzhen" userId="b6483efc-a9cc-47ef-adca-a3cd9b7d452a" providerId="ADAL" clId="{068ACD39-F150-F141-8432-7FD25A1DF7F8}" dt="2022-05-06T16:16:44.905" v="1508" actId="20577"/>
          <ac:spMkLst>
            <pc:docMk/>
            <pc:sldMk cId="3723754073" sldId="270"/>
            <ac:spMk id="5" creationId="{017A7CEA-51A9-A66B-9518-9053C1443288}"/>
          </ac:spMkLst>
        </pc:spChg>
      </pc:sldChg>
      <pc:sldChg chg="delSp new del mod">
        <pc:chgData name="Liang, Hongzhen" userId="b6483efc-a9cc-47ef-adca-a3cd9b7d452a" providerId="ADAL" clId="{068ACD39-F150-F141-8432-7FD25A1DF7F8}" dt="2022-05-06T15:54:40.001" v="1091" actId="2696"/>
        <pc:sldMkLst>
          <pc:docMk/>
          <pc:sldMk cId="4187089094" sldId="270"/>
        </pc:sldMkLst>
        <pc:spChg chg="del">
          <ac:chgData name="Liang, Hongzhen" userId="b6483efc-a9cc-47ef-adca-a3cd9b7d452a" providerId="ADAL" clId="{068ACD39-F150-F141-8432-7FD25A1DF7F8}" dt="2022-05-06T15:54:27.967" v="1090" actId="478"/>
          <ac:spMkLst>
            <pc:docMk/>
            <pc:sldMk cId="4187089094" sldId="270"/>
            <ac:spMk id="2" creationId="{327B80E8-86F0-A766-1868-794B2E5A1ADD}"/>
          </ac:spMkLst>
        </pc:spChg>
      </pc:sldChg>
      <pc:sldChg chg="new del">
        <pc:chgData name="Liang, Hongzhen" userId="b6483efc-a9cc-47ef-adca-a3cd9b7d452a" providerId="ADAL" clId="{068ACD39-F150-F141-8432-7FD25A1DF7F8}" dt="2022-05-06T16:26:13.773" v="1661" actId="2696"/>
        <pc:sldMkLst>
          <pc:docMk/>
          <pc:sldMk cId="3622684390" sldId="271"/>
        </pc:sldMkLst>
      </pc:sldChg>
      <pc:sldChg chg="modSp new del mod">
        <pc:chgData name="Liang, Hongzhen" userId="b6483efc-a9cc-47ef-adca-a3cd9b7d452a" providerId="ADAL" clId="{068ACD39-F150-F141-8432-7FD25A1DF7F8}" dt="2022-05-06T16:26:41.848" v="1697" actId="2696"/>
        <pc:sldMkLst>
          <pc:docMk/>
          <pc:sldMk cId="1493356267" sldId="272"/>
        </pc:sldMkLst>
        <pc:spChg chg="mod">
          <ac:chgData name="Liang, Hongzhen" userId="b6483efc-a9cc-47ef-adca-a3cd9b7d452a" providerId="ADAL" clId="{068ACD39-F150-F141-8432-7FD25A1DF7F8}" dt="2022-05-06T16:26:18.609" v="1668" actId="20577"/>
          <ac:spMkLst>
            <pc:docMk/>
            <pc:sldMk cId="1493356267" sldId="272"/>
            <ac:spMk id="2" creationId="{5C737E01-8A25-06FF-46EF-5E5C4AE77B87}"/>
          </ac:spMkLst>
        </pc:spChg>
        <pc:spChg chg="mod">
          <ac:chgData name="Liang, Hongzhen" userId="b6483efc-a9cc-47ef-adca-a3cd9b7d452a" providerId="ADAL" clId="{068ACD39-F150-F141-8432-7FD25A1DF7F8}" dt="2022-05-06T16:26:39.353" v="1696"/>
          <ac:spMkLst>
            <pc:docMk/>
            <pc:sldMk cId="1493356267" sldId="272"/>
            <ac:spMk id="3" creationId="{1852744A-80EB-DD00-09A1-4F0685C4AC23}"/>
          </ac:spMkLst>
        </pc:spChg>
        <pc:spChg chg="mod">
          <ac:chgData name="Liang, Hongzhen" userId="b6483efc-a9cc-47ef-adca-a3cd9b7d452a" providerId="ADAL" clId="{068ACD39-F150-F141-8432-7FD25A1DF7F8}" dt="2022-05-06T16:26:21.507" v="1676" actId="20577"/>
          <ac:spMkLst>
            <pc:docMk/>
            <pc:sldMk cId="1493356267" sldId="272"/>
            <ac:spMk id="4" creationId="{46FCAE58-1D53-C065-46CE-2A582FF1AC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F4DA6-F77D-B941-A2EB-3FC6743BE4BF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25625-5F18-0844-A1AF-81F919CF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3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25625-5F18-0844-A1AF-81F919CF10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2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25625-5F18-0844-A1AF-81F919CF10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4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25625-5F18-0844-A1AF-81F919CF10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9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619261"/>
            <a:ext cx="7772400" cy="83014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87076"/>
            <a:ext cx="6400800" cy="6325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optional subhead would go here</a:t>
            </a:r>
          </a:p>
        </p:txBody>
      </p:sp>
    </p:spTree>
    <p:extLst>
      <p:ext uri="{BB962C8B-B14F-4D97-AF65-F5344CB8AC3E}">
        <p14:creationId xmlns:p14="http://schemas.microsoft.com/office/powerpoint/2010/main" val="579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43077" y="5363594"/>
            <a:ext cx="4282638" cy="43360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Optional title 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1395" y="2028390"/>
            <a:ext cx="8196633" cy="2925703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6500">
                <a:solidFill>
                  <a:srgbClr val="FFFFFF"/>
                </a:solidFill>
              </a:defRPr>
            </a:lvl1pPr>
            <a:lvl2pPr>
              <a:defRPr sz="6500">
                <a:solidFill>
                  <a:srgbClr val="FFFFFF"/>
                </a:solidFill>
              </a:defRPr>
            </a:lvl2pPr>
            <a:lvl3pPr>
              <a:defRPr sz="6500">
                <a:solidFill>
                  <a:srgbClr val="FFFFFF"/>
                </a:solidFill>
              </a:defRPr>
            </a:lvl3pPr>
            <a:lvl4pPr>
              <a:defRPr sz="6500">
                <a:solidFill>
                  <a:srgbClr val="FFFFFF"/>
                </a:solidFill>
              </a:defRPr>
            </a:lvl4pPr>
            <a:lvl5pPr>
              <a:defRPr sz="65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“Notable quotes</a:t>
            </a:r>
          </a:p>
          <a:p>
            <a:pPr lvl="0"/>
            <a:r>
              <a:rPr lang="en-US" dirty="0"/>
              <a:t>Will go right here,</a:t>
            </a:r>
          </a:p>
          <a:p>
            <a:pPr lvl="0"/>
            <a:r>
              <a:rPr lang="en-US" dirty="0"/>
              <a:t>yes right here.”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580702" y="4985581"/>
            <a:ext cx="4024313" cy="46198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– </a:t>
            </a:r>
            <a:r>
              <a:rPr lang="en-US" dirty="0" err="1"/>
              <a:t>Firstandlast</a:t>
            </a:r>
            <a:r>
              <a:rPr lang="en-US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90533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997146"/>
            <a:ext cx="9144000" cy="5860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7561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618485"/>
            <a:ext cx="7772400" cy="83014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386300"/>
            <a:ext cx="6400800" cy="6325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optional subhead would go here</a:t>
            </a:r>
          </a:p>
        </p:txBody>
      </p:sp>
    </p:spTree>
    <p:extLst>
      <p:ext uri="{BB962C8B-B14F-4D97-AF65-F5344CB8AC3E}">
        <p14:creationId xmlns:p14="http://schemas.microsoft.com/office/powerpoint/2010/main" val="114436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12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3910" y="1113036"/>
            <a:ext cx="6475579" cy="408922"/>
          </a:xfrm>
        </p:spPr>
        <p:txBody>
          <a:bodyPr lIns="0" tIns="0" rIns="0" bIns="0" anchor="t">
            <a:normAutofit/>
          </a:bodyPr>
          <a:lstStyle>
            <a:lvl1pPr algn="r">
              <a:defRPr sz="2000"/>
            </a:lvl1pPr>
          </a:lstStyle>
          <a:p>
            <a:r>
              <a:rPr lang="en-US" dirty="0"/>
              <a:t>BLANK SLIDE TITLE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0583"/>
            <a:ext cx="8229600" cy="41417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-613" y="1765344"/>
            <a:ext cx="8687413" cy="671014"/>
          </a:xfrm>
        </p:spPr>
        <p:txBody>
          <a:bodyPr>
            <a:normAutofit/>
          </a:bodyPr>
          <a:lstStyle>
            <a:lvl1pPr marL="168275" indent="0">
              <a:buNone/>
              <a:defRPr sz="3000" baseline="0">
                <a:solidFill>
                  <a:srgbClr val="BF1524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6233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3910" y="1113036"/>
            <a:ext cx="6475579" cy="408922"/>
          </a:xfrm>
        </p:spPr>
        <p:txBody>
          <a:bodyPr lIns="0" tIns="0" rIns="0" bIns="0" anchor="t">
            <a:normAutofit/>
          </a:bodyPr>
          <a:lstStyle>
            <a:lvl1pPr algn="r">
              <a:defRPr sz="2000"/>
            </a:lvl1pPr>
          </a:lstStyle>
          <a:p>
            <a:r>
              <a:rPr lang="en-US" dirty="0"/>
              <a:t>BLANK SLIDE TITLE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0583"/>
            <a:ext cx="4003288" cy="4141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6848" y="2480583"/>
            <a:ext cx="4003288" cy="4141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4580" y="1765301"/>
            <a:ext cx="8704716" cy="585864"/>
          </a:xfrm>
        </p:spPr>
        <p:txBody>
          <a:bodyPr>
            <a:noAutofit/>
          </a:bodyPr>
          <a:lstStyle>
            <a:lvl1pPr marL="168275" indent="0">
              <a:buNone/>
              <a:defRPr sz="3000">
                <a:solidFill>
                  <a:srgbClr val="BF1524"/>
                </a:solidFill>
              </a:defRPr>
            </a:lvl1pPr>
            <a:lvl2pPr>
              <a:defRPr sz="3000">
                <a:solidFill>
                  <a:srgbClr val="BF1524"/>
                </a:solidFill>
              </a:defRPr>
            </a:lvl2pPr>
            <a:lvl3pPr>
              <a:defRPr sz="3000">
                <a:solidFill>
                  <a:srgbClr val="BF1524"/>
                </a:solidFill>
              </a:defRPr>
            </a:lvl3pPr>
            <a:lvl4pPr>
              <a:defRPr sz="3000">
                <a:solidFill>
                  <a:srgbClr val="BF1524"/>
                </a:solidFill>
              </a:defRPr>
            </a:lvl4pPr>
            <a:lvl5pPr>
              <a:defRPr sz="3000">
                <a:solidFill>
                  <a:srgbClr val="BF1524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12788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3830772" y="1113037"/>
            <a:ext cx="4869364" cy="5509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67035"/>
            <a:ext cx="3192463" cy="495529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11346"/>
            <a:ext cx="3649663" cy="555690"/>
          </a:xfrm>
        </p:spPr>
        <p:txBody>
          <a:bodyPr>
            <a:noAutofit/>
          </a:bodyPr>
          <a:lstStyle>
            <a:lvl1pPr marL="168275" indent="0">
              <a:buNone/>
              <a:defRPr sz="3000" baseline="0">
                <a:solidFill>
                  <a:srgbClr val="BF1524"/>
                </a:solidFill>
              </a:defRPr>
            </a:lvl1pPr>
            <a:lvl2pPr>
              <a:defRPr sz="3000">
                <a:solidFill>
                  <a:srgbClr val="BF1524"/>
                </a:solidFill>
              </a:defRPr>
            </a:lvl2pPr>
            <a:lvl3pPr>
              <a:defRPr sz="3000">
                <a:solidFill>
                  <a:srgbClr val="BF1524"/>
                </a:solidFill>
              </a:defRPr>
            </a:lvl3pPr>
            <a:lvl4pPr>
              <a:defRPr sz="3000">
                <a:solidFill>
                  <a:srgbClr val="BF1524"/>
                </a:solidFill>
              </a:defRPr>
            </a:lvl4pPr>
            <a:lvl5pPr>
              <a:defRPr sz="3000">
                <a:solidFill>
                  <a:srgbClr val="BF1524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95238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955" y="3756148"/>
            <a:ext cx="7772400" cy="1362075"/>
          </a:xfrm>
        </p:spPr>
        <p:txBody>
          <a:bodyPr anchor="t">
            <a:normAutofit/>
          </a:bodyPr>
          <a:lstStyle>
            <a:lvl1pPr algn="l">
              <a:defRPr sz="7500" b="1" cap="all"/>
            </a:lvl1pPr>
          </a:lstStyle>
          <a:p>
            <a:r>
              <a:rPr lang="en-US" dirty="0"/>
              <a:t>AND PHRASES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6968" y="2729042"/>
            <a:ext cx="7772400" cy="1205538"/>
          </a:xfrm>
        </p:spPr>
        <p:txBody>
          <a:bodyPr anchor="b">
            <a:normAutofit/>
          </a:bodyPr>
          <a:lstStyle>
            <a:lvl1pPr marL="0" indent="0">
              <a:buNone/>
              <a:defRPr sz="7500" b="1">
                <a:solidFill>
                  <a:srgbClr val="BF152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BIG WORDS</a:t>
            </a:r>
          </a:p>
        </p:txBody>
      </p:sp>
    </p:spTree>
    <p:extLst>
      <p:ext uri="{BB962C8B-B14F-4D97-AF65-F5344CB8AC3E}">
        <p14:creationId xmlns:p14="http://schemas.microsoft.com/office/powerpoint/2010/main" val="425029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955" y="3756148"/>
            <a:ext cx="7772400" cy="1362075"/>
          </a:xfrm>
        </p:spPr>
        <p:txBody>
          <a:bodyPr anchor="t">
            <a:normAutofit/>
          </a:bodyPr>
          <a:lstStyle>
            <a:lvl1pPr algn="l">
              <a:defRPr sz="75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 PHRASES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6968" y="2729042"/>
            <a:ext cx="7772400" cy="1205538"/>
          </a:xfrm>
        </p:spPr>
        <p:txBody>
          <a:bodyPr anchor="b">
            <a:normAutofit/>
          </a:bodyPr>
          <a:lstStyle>
            <a:lvl1pPr marL="0" indent="0">
              <a:buNone/>
              <a:defRPr sz="7500" b="1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BIG WORDS</a:t>
            </a:r>
          </a:p>
        </p:txBody>
      </p:sp>
    </p:spTree>
    <p:extLst>
      <p:ext uri="{BB962C8B-B14F-4D97-AF65-F5344CB8AC3E}">
        <p14:creationId xmlns:p14="http://schemas.microsoft.com/office/powerpoint/2010/main" val="425650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1170" y="2028827"/>
            <a:ext cx="8197426" cy="2936873"/>
          </a:xfrm>
        </p:spPr>
        <p:txBody>
          <a:bodyPr/>
          <a:lstStyle>
            <a:lvl1pPr marL="0" indent="0">
              <a:lnSpc>
                <a:spcPts val="6500"/>
              </a:lnSpc>
              <a:spcBef>
                <a:spcPts val="0"/>
              </a:spcBef>
              <a:buNone/>
              <a:defRPr sz="2000">
                <a:solidFill>
                  <a:srgbClr val="292828"/>
                </a:solidFill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6500" b="0" dirty="0">
                <a:solidFill>
                  <a:srgbClr val="BF1524"/>
                </a:solidFill>
                <a:latin typeface="Arial"/>
                <a:cs typeface="Arial"/>
              </a:rPr>
              <a:t>“Notable quotes</a:t>
            </a:r>
          </a:p>
          <a:p>
            <a:pPr algn="ctr">
              <a:lnSpc>
                <a:spcPct val="90000"/>
              </a:lnSpc>
            </a:pPr>
            <a:r>
              <a:rPr lang="en-US" sz="6500" b="0" dirty="0">
                <a:solidFill>
                  <a:srgbClr val="BF1524"/>
                </a:solidFill>
                <a:latin typeface="Arial"/>
                <a:cs typeface="Arial"/>
              </a:rPr>
              <a:t>Will go right here,</a:t>
            </a:r>
          </a:p>
          <a:p>
            <a:pPr algn="ctr">
              <a:lnSpc>
                <a:spcPct val="90000"/>
              </a:lnSpc>
            </a:pPr>
            <a:r>
              <a:rPr lang="en-US" sz="6500" b="0" dirty="0">
                <a:solidFill>
                  <a:srgbClr val="BF1524"/>
                </a:solidFill>
                <a:latin typeface="Arial"/>
                <a:cs typeface="Arial"/>
              </a:rPr>
              <a:t>yes right here.”</a:t>
            </a:r>
          </a:p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80702" y="4954093"/>
            <a:ext cx="4545013" cy="47247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– 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</a:rPr>
              <a:t>Firstandlast</a:t>
            </a: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43077" y="5363594"/>
            <a:ext cx="4282638" cy="433602"/>
          </a:xfrm>
        </p:spPr>
        <p:txBody>
          <a:bodyPr>
            <a:no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Optional title line</a:t>
            </a:r>
          </a:p>
        </p:txBody>
      </p:sp>
    </p:spTree>
    <p:extLst>
      <p:ext uri="{BB962C8B-B14F-4D97-AF65-F5344CB8AC3E}">
        <p14:creationId xmlns:p14="http://schemas.microsoft.com/office/powerpoint/2010/main" val="340810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8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55" r:id="rId3"/>
    <p:sldLayoutId id="2147483650" r:id="rId4"/>
    <p:sldLayoutId id="2147483663" r:id="rId5"/>
    <p:sldLayoutId id="2147483664" r:id="rId6"/>
    <p:sldLayoutId id="2147483667" r:id="rId7"/>
    <p:sldLayoutId id="2147483662" r:id="rId8"/>
    <p:sldLayoutId id="2147483665" r:id="rId9"/>
    <p:sldLayoutId id="2147483668" r:id="rId10"/>
    <p:sldLayoutId id="214748365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ngzhen-Liang/minicluster_hongzh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HDFS Online Reconfiguration Error Detect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Hongzhen Liang</a:t>
            </a:r>
          </a:p>
        </p:txBody>
      </p:sp>
    </p:spTree>
    <p:extLst>
      <p:ext uri="{BB962C8B-B14F-4D97-AF65-F5344CB8AC3E}">
        <p14:creationId xmlns:p14="http://schemas.microsoft.com/office/powerpoint/2010/main" val="16741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6315A91F-8DBA-B439-8118-1BCA552E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910" y="1113036"/>
            <a:ext cx="6475579" cy="408922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toy&#10;&#10;Description automatically generated">
            <a:extLst>
              <a:ext uri="{FF2B5EF4-FFF2-40B4-BE49-F238E27FC236}">
                <a16:creationId xmlns:a16="http://schemas.microsoft.com/office/drawing/2014/main" id="{3605B3EF-5E64-63A9-0F1F-C8DA6DE5E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217024"/>
            <a:ext cx="4003288" cy="2668858"/>
          </a:xfrm>
          <a:noFill/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B68EB9B-ECC4-B014-B1D4-4BA79593C1E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96848" y="2480583"/>
            <a:ext cx="4003288" cy="4141741"/>
          </a:xfrm>
        </p:spPr>
        <p:txBody>
          <a:bodyPr>
            <a:normAutofit/>
          </a:bodyPr>
          <a:lstStyle/>
          <a:p>
            <a:r>
              <a:rPr lang="en-US" dirty="0"/>
              <a:t>Allowing different nodes to have different configurations may cause errors when these node communicate.</a:t>
            </a:r>
          </a:p>
          <a:p>
            <a:r>
              <a:rPr lang="en-US" dirty="0"/>
              <a:t>Sometimes we need to change configuration at run time to adapt to the workload, but rebooting the whole system with a new configuration may be too disruptive.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17F02-9696-20CD-B0E0-82DCBB77E2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4580" y="1765301"/>
            <a:ext cx="8704716" cy="585864"/>
          </a:xfrm>
        </p:spPr>
        <p:txBody>
          <a:bodyPr>
            <a:normAutofit/>
          </a:bodyPr>
          <a:lstStyle/>
          <a:p>
            <a:r>
              <a:rPr lang="en-US" dirty="0"/>
              <a:t>Online Configuration Parameters Matters!</a:t>
            </a:r>
          </a:p>
        </p:txBody>
      </p:sp>
    </p:spTree>
    <p:extLst>
      <p:ext uri="{BB962C8B-B14F-4D97-AF65-F5344CB8AC3E}">
        <p14:creationId xmlns:p14="http://schemas.microsoft.com/office/powerpoint/2010/main" val="76320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200507-D70A-B26E-1D6B-CE133F7CA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170" y="2028827"/>
            <a:ext cx="8197426" cy="2936873"/>
          </a:xfrm>
        </p:spPr>
        <p:txBody>
          <a:bodyPr>
            <a:normAutofit fontScale="92500"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BF1524"/>
                </a:solidFill>
              </a:rPr>
              <a:t>The </a:t>
            </a:r>
            <a:r>
              <a:rPr lang="en-US" sz="2800" b="1" dirty="0">
                <a:solidFill>
                  <a:srgbClr val="BF1524"/>
                </a:solidFill>
              </a:rPr>
              <a:t>goal </a:t>
            </a:r>
            <a:r>
              <a:rPr lang="en-US" sz="2800" dirty="0">
                <a:solidFill>
                  <a:srgbClr val="BF1524"/>
                </a:solidFill>
              </a:rPr>
              <a:t>of this project is to investigate, in real-world applications, which configuration parameters cannot be set on run time in a heterogeneous manner.</a:t>
            </a:r>
          </a:p>
        </p:txBody>
      </p:sp>
    </p:spTree>
    <p:extLst>
      <p:ext uri="{BB962C8B-B14F-4D97-AF65-F5344CB8AC3E}">
        <p14:creationId xmlns:p14="http://schemas.microsoft.com/office/powerpoint/2010/main" val="257268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55A2-1A73-552B-B3AA-E2B2377C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1CC4-784F-0FF1-212E-1B386DF6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DataNode.java</a:t>
            </a:r>
            <a:endParaRPr lang="en-US" dirty="0"/>
          </a:p>
          <a:p>
            <a:pPr lvl="1"/>
            <a:r>
              <a:rPr lang="en-US" dirty="0" err="1"/>
              <a:t>DFSConfigKeys.java</a:t>
            </a:r>
            <a:endParaRPr lang="en-US" dirty="0"/>
          </a:p>
          <a:p>
            <a:r>
              <a:rPr lang="en-US" dirty="0" err="1"/>
              <a:t>MiniDFSCluster.java</a:t>
            </a:r>
            <a:endParaRPr lang="en-US" dirty="0"/>
          </a:p>
          <a:p>
            <a:r>
              <a:rPr lang="en-US" dirty="0" err="1"/>
              <a:t>NameNode.java</a:t>
            </a:r>
            <a:endParaRPr lang="en-US" dirty="0"/>
          </a:p>
          <a:p>
            <a:pPr lvl="1"/>
            <a:r>
              <a:rPr lang="en-US" dirty="0" err="1"/>
              <a:t>BlockManager.java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6B55F-4EFD-1CAD-75BC-E36AEB6504F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BroadCastClient.java</a:t>
            </a:r>
            <a:endParaRPr lang="en-US" dirty="0"/>
          </a:p>
          <a:p>
            <a:r>
              <a:rPr lang="en-US" dirty="0" err="1"/>
              <a:t>combination.sh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EC006-8AD5-AA45-6428-0AA7B1B46B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4580" y="1765301"/>
            <a:ext cx="4465068" cy="715282"/>
          </a:xfrm>
        </p:spPr>
        <p:txBody>
          <a:bodyPr/>
          <a:lstStyle/>
          <a:p>
            <a:r>
              <a:rPr lang="en-US" sz="2400" dirty="0"/>
              <a:t>What components I modified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0F0395A-A1EA-1575-7FAF-937106067F79}"/>
              </a:ext>
            </a:extLst>
          </p:cNvPr>
          <p:cNvSpPr txBox="1">
            <a:spLocks/>
          </p:cNvSpPr>
          <p:nvPr/>
        </p:nvSpPr>
        <p:spPr>
          <a:xfrm>
            <a:off x="4221732" y="1765301"/>
            <a:ext cx="4465068" cy="715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8275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000" kern="1200">
                <a:solidFill>
                  <a:srgbClr val="BF152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rgbClr val="BF1524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kern="1200">
                <a:solidFill>
                  <a:srgbClr val="BF1524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rgbClr val="BF1524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3000" kern="1200">
                <a:solidFill>
                  <a:srgbClr val="BF1524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components I introduce</a:t>
            </a:r>
          </a:p>
        </p:txBody>
      </p:sp>
    </p:spTree>
    <p:extLst>
      <p:ext uri="{BB962C8B-B14F-4D97-AF65-F5344CB8AC3E}">
        <p14:creationId xmlns:p14="http://schemas.microsoft.com/office/powerpoint/2010/main" val="167724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910" y="1033523"/>
            <a:ext cx="6475579" cy="408922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BF1524"/>
                </a:solidFill>
                <a:ea typeface="+mn-ea"/>
              </a:rPr>
              <a:t>Working flow</a:t>
            </a:r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21969B88-4739-8781-FF6C-E7F648A72388}"/>
              </a:ext>
            </a:extLst>
          </p:cNvPr>
          <p:cNvSpPr/>
          <p:nvPr/>
        </p:nvSpPr>
        <p:spPr>
          <a:xfrm>
            <a:off x="109329" y="2067340"/>
            <a:ext cx="1401419" cy="596347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combination.sh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9A166D-0048-3DD4-27B2-5FE12F4058BE}"/>
              </a:ext>
            </a:extLst>
          </p:cNvPr>
          <p:cNvSpPr/>
          <p:nvPr/>
        </p:nvSpPr>
        <p:spPr>
          <a:xfrm>
            <a:off x="109329" y="3528390"/>
            <a:ext cx="1749287" cy="496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BroadCastClient.java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2B818C-18CF-6838-183B-7DAFBCA7DB8B}"/>
              </a:ext>
            </a:extLst>
          </p:cNvPr>
          <p:cNvCxnSpPr>
            <a:stCxn id="9" idx="1"/>
          </p:cNvCxnSpPr>
          <p:nvPr/>
        </p:nvCxnSpPr>
        <p:spPr>
          <a:xfrm flipH="1">
            <a:off x="810038" y="2663687"/>
            <a:ext cx="1" cy="765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33CF79-B810-C235-95D0-FDFF03CA4500}"/>
              </a:ext>
            </a:extLst>
          </p:cNvPr>
          <p:cNvSpPr txBox="1"/>
          <p:nvPr/>
        </p:nvSpPr>
        <p:spPr>
          <a:xfrm>
            <a:off x="810038" y="2861677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 Passing 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097C7D-BC0C-34E8-1128-484306BC431F}"/>
              </a:ext>
            </a:extLst>
          </p:cNvPr>
          <p:cNvSpPr/>
          <p:nvPr/>
        </p:nvSpPr>
        <p:spPr>
          <a:xfrm>
            <a:off x="3394212" y="2003379"/>
            <a:ext cx="1938131" cy="5764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mvn</a:t>
            </a:r>
            <a:r>
              <a:rPr lang="en-US" dirty="0"/>
              <a:t> test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393F80-8FAF-46D4-60A3-52A04B71CBF6}"/>
              </a:ext>
            </a:extLst>
          </p:cNvPr>
          <p:cNvCxnSpPr>
            <a:cxnSpLocks/>
          </p:cNvCxnSpPr>
          <p:nvPr/>
        </p:nvCxnSpPr>
        <p:spPr>
          <a:xfrm>
            <a:off x="1590261" y="2335696"/>
            <a:ext cx="1580321" cy="2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ABBF33-828C-E996-3A1F-2A158CBE8FF6}"/>
              </a:ext>
            </a:extLst>
          </p:cNvPr>
          <p:cNvSpPr txBox="1"/>
          <p:nvPr/>
        </p:nvSpPr>
        <p:spPr>
          <a:xfrm>
            <a:off x="1510748" y="1968425"/>
            <a:ext cx="1938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 Passing Specific </a:t>
            </a:r>
            <a:r>
              <a:rPr lang="en-US" sz="1400" dirty="0" err="1"/>
              <a:t>Dtest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4902AE-77C8-46B3-95C7-7DE4B93DD354}"/>
              </a:ext>
            </a:extLst>
          </p:cNvPr>
          <p:cNvCxnSpPr/>
          <p:nvPr/>
        </p:nvCxnSpPr>
        <p:spPr>
          <a:xfrm>
            <a:off x="4363277" y="2613991"/>
            <a:ext cx="0" cy="86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186A96A-F26B-40C8-6221-4BDE256F9F84}"/>
              </a:ext>
            </a:extLst>
          </p:cNvPr>
          <p:cNvSpPr/>
          <p:nvPr/>
        </p:nvSpPr>
        <p:spPr>
          <a:xfrm>
            <a:off x="3573369" y="3528390"/>
            <a:ext cx="1669774" cy="496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MiniDFSCluster.java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FCBE87-B6F3-1A9E-2DA5-1D0EC4A6A8A2}"/>
              </a:ext>
            </a:extLst>
          </p:cNvPr>
          <p:cNvCxnSpPr/>
          <p:nvPr/>
        </p:nvCxnSpPr>
        <p:spPr>
          <a:xfrm flipH="1">
            <a:off x="1928191" y="3647661"/>
            <a:ext cx="15256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256432-660C-FBF0-AC99-0FF8DC6051CA}"/>
              </a:ext>
            </a:extLst>
          </p:cNvPr>
          <p:cNvSpPr txBox="1"/>
          <p:nvPr/>
        </p:nvSpPr>
        <p:spPr>
          <a:xfrm>
            <a:off x="1844246" y="3268844"/>
            <a:ext cx="2181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Ask for parameters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B00501-0E0C-52E9-5EB2-7C9F4684A585}"/>
              </a:ext>
            </a:extLst>
          </p:cNvPr>
          <p:cNvCxnSpPr/>
          <p:nvPr/>
        </p:nvCxnSpPr>
        <p:spPr>
          <a:xfrm>
            <a:off x="1997765" y="3776868"/>
            <a:ext cx="1456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87F8B6-DA2C-7C72-37B5-489793F56B51}"/>
              </a:ext>
            </a:extLst>
          </p:cNvPr>
          <p:cNvSpPr txBox="1"/>
          <p:nvPr/>
        </p:nvSpPr>
        <p:spPr>
          <a:xfrm>
            <a:off x="1824082" y="3880268"/>
            <a:ext cx="1733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 Return parameters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212179B-CBBE-F757-B37F-B68207D8548A}"/>
              </a:ext>
            </a:extLst>
          </p:cNvPr>
          <p:cNvSpPr/>
          <p:nvPr/>
        </p:nvSpPr>
        <p:spPr>
          <a:xfrm>
            <a:off x="6470374" y="1968425"/>
            <a:ext cx="1232452" cy="5362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DataNode.java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6AB162F-91FE-DF5B-E135-27E983BD313E}"/>
              </a:ext>
            </a:extLst>
          </p:cNvPr>
          <p:cNvSpPr/>
          <p:nvPr/>
        </p:nvSpPr>
        <p:spPr>
          <a:xfrm>
            <a:off x="6470373" y="3046342"/>
            <a:ext cx="1302023" cy="5362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NameNode.java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B940FA-52C8-E199-74B4-309E7CF8530D}"/>
              </a:ext>
            </a:extLst>
          </p:cNvPr>
          <p:cNvCxnSpPr>
            <a:cxnSpLocks/>
          </p:cNvCxnSpPr>
          <p:nvPr/>
        </p:nvCxnSpPr>
        <p:spPr>
          <a:xfrm flipV="1">
            <a:off x="5039139" y="2535749"/>
            <a:ext cx="1386504" cy="942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2B9212-0F36-0168-43B6-CC0E7B1CE86B}"/>
              </a:ext>
            </a:extLst>
          </p:cNvPr>
          <p:cNvCxnSpPr/>
          <p:nvPr/>
        </p:nvCxnSpPr>
        <p:spPr>
          <a:xfrm flipV="1">
            <a:off x="5287622" y="3528390"/>
            <a:ext cx="1093300" cy="60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52DF1D0-96F2-C00B-2B4B-09CFB3890EC8}"/>
              </a:ext>
            </a:extLst>
          </p:cNvPr>
          <p:cNvSpPr txBox="1"/>
          <p:nvPr/>
        </p:nvSpPr>
        <p:spPr>
          <a:xfrm>
            <a:off x="5332343" y="3695789"/>
            <a:ext cx="303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Reconfigure in random time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341326-636D-BF84-F43A-5C8704BCEE08}"/>
              </a:ext>
            </a:extLst>
          </p:cNvPr>
          <p:cNvSpPr txBox="1"/>
          <p:nvPr/>
        </p:nvSpPr>
        <p:spPr>
          <a:xfrm>
            <a:off x="4338430" y="2803649"/>
            <a:ext cx="112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Multiple test</a:t>
            </a:r>
          </a:p>
        </p:txBody>
      </p:sp>
      <p:sp>
        <p:nvSpPr>
          <p:cNvPr id="42" name="Snip Single Corner Rectangle 41">
            <a:extLst>
              <a:ext uri="{FF2B5EF4-FFF2-40B4-BE49-F238E27FC236}">
                <a16:creationId xmlns:a16="http://schemas.microsoft.com/office/drawing/2014/main" id="{3FDCCB81-BE09-1A20-F6E7-0EE148D46ABD}"/>
              </a:ext>
            </a:extLst>
          </p:cNvPr>
          <p:cNvSpPr/>
          <p:nvPr/>
        </p:nvSpPr>
        <p:spPr>
          <a:xfrm>
            <a:off x="3707546" y="4911516"/>
            <a:ext cx="1401419" cy="596347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InitialConf.txt</a:t>
            </a:r>
            <a:endParaRPr lang="en-US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D2A90F-01EB-8F3C-A770-37B353D70087}"/>
              </a:ext>
            </a:extLst>
          </p:cNvPr>
          <p:cNvCxnSpPr/>
          <p:nvPr/>
        </p:nvCxnSpPr>
        <p:spPr>
          <a:xfrm flipV="1">
            <a:off x="4408256" y="4104068"/>
            <a:ext cx="0" cy="726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58C68F5-6364-1501-437C-77B7D08CC1A8}"/>
              </a:ext>
            </a:extLst>
          </p:cNvPr>
          <p:cNvSpPr txBox="1"/>
          <p:nvPr/>
        </p:nvSpPr>
        <p:spPr>
          <a:xfrm>
            <a:off x="4463361" y="4362045"/>
            <a:ext cx="2376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 changing the initial conf file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CF64C0-1C76-5D98-0BF1-6FBF04C6A560}"/>
              </a:ext>
            </a:extLst>
          </p:cNvPr>
          <p:cNvSpPr txBox="1"/>
          <p:nvPr/>
        </p:nvSpPr>
        <p:spPr>
          <a:xfrm>
            <a:off x="1213176" y="5749557"/>
            <a:ext cx="693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3"/>
              </a:rPr>
              <a:t>https://github.com/Hongzhen-Liang/minicluster_hongzhen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589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A82F-4B21-C103-23B6-91273A47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0332-68AA-E993-CB55-7FAA5BAC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  <a:p>
            <a:pPr lvl="1"/>
            <a:r>
              <a:rPr lang="en-US" dirty="0"/>
              <a:t>Called multiple times</a:t>
            </a:r>
          </a:p>
          <a:p>
            <a:pPr lvl="2"/>
            <a:r>
              <a:rPr lang="en-US" dirty="0" err="1"/>
              <a:t>dfs.encrypt.data.transfer</a:t>
            </a:r>
            <a:endParaRPr lang="en-US" dirty="0"/>
          </a:p>
          <a:p>
            <a:pPr lvl="2"/>
            <a:r>
              <a:rPr lang="en-US" dirty="0" err="1"/>
              <a:t>dfs.datanode.failed.volumes.tolerated</a:t>
            </a:r>
            <a:endParaRPr lang="en-US" dirty="0"/>
          </a:p>
          <a:p>
            <a:pPr lvl="1"/>
            <a:r>
              <a:rPr lang="en-US" dirty="0"/>
              <a:t>Not called again</a:t>
            </a:r>
          </a:p>
          <a:p>
            <a:pPr lvl="2"/>
            <a:r>
              <a:rPr lang="en-US" dirty="0" err="1"/>
              <a:t>dfs.datanode.transfer.socket.recv.buffer.size</a:t>
            </a:r>
            <a:endParaRPr lang="en-US" dirty="0"/>
          </a:p>
          <a:p>
            <a:pPr lvl="1"/>
            <a:r>
              <a:rPr lang="en-US" dirty="0"/>
              <a:t>Not sure the problem</a:t>
            </a:r>
          </a:p>
          <a:p>
            <a:pPr lvl="2"/>
            <a:r>
              <a:rPr lang="en-US" dirty="0" err="1"/>
              <a:t>dfs.datanode.transfer.socket.recv.buffer.size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E0BCC-7AA4-8C0B-0420-8511F8E3206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514" y="1628841"/>
            <a:ext cx="4192641" cy="5109889"/>
          </a:xfrm>
        </p:spPr>
        <p:txBody>
          <a:bodyPr>
            <a:normAutofit/>
          </a:bodyPr>
          <a:lstStyle/>
          <a:p>
            <a:r>
              <a:rPr lang="en-US" sz="1400" dirty="0"/>
              <a:t>No Error</a:t>
            </a:r>
          </a:p>
          <a:p>
            <a:pPr lvl="1"/>
            <a:r>
              <a:rPr lang="en-US" sz="1200" dirty="0"/>
              <a:t>Called multiple times</a:t>
            </a:r>
          </a:p>
          <a:p>
            <a:pPr lvl="2"/>
            <a:r>
              <a:rPr lang="en-US" sz="1100" dirty="0" err="1"/>
              <a:t>dfs.block.access.token.enable</a:t>
            </a:r>
            <a:endParaRPr lang="en-US" sz="1100" dirty="0"/>
          </a:p>
          <a:p>
            <a:pPr lvl="2"/>
            <a:r>
              <a:rPr lang="en-US" sz="1100" dirty="0" err="1"/>
              <a:t>dfs.encrypt.data.transfer</a:t>
            </a:r>
            <a:endParaRPr lang="en-US" sz="1100" dirty="0"/>
          </a:p>
          <a:p>
            <a:pPr lvl="2"/>
            <a:r>
              <a:rPr lang="en-US" sz="1100" dirty="0" err="1"/>
              <a:t>dfs.datanode.use.datanode.hostname</a:t>
            </a:r>
            <a:endParaRPr lang="en-US" sz="1100" dirty="0"/>
          </a:p>
          <a:p>
            <a:pPr lvl="2"/>
            <a:r>
              <a:rPr lang="en-US" sz="1100" dirty="0" err="1"/>
              <a:t>dfs.datanode.transfer.socket.send.buffer.size</a:t>
            </a:r>
            <a:endParaRPr lang="en-US" sz="1100" dirty="0"/>
          </a:p>
          <a:p>
            <a:pPr lvl="2"/>
            <a:r>
              <a:rPr lang="en-US" sz="1100" dirty="0" err="1"/>
              <a:t>dfs.datanode.processcommands.threshold</a:t>
            </a:r>
            <a:endParaRPr lang="en-US" sz="1100" dirty="0"/>
          </a:p>
          <a:p>
            <a:pPr lvl="2"/>
            <a:r>
              <a:rPr lang="en-US" sz="1100" dirty="0" err="1"/>
              <a:t>dfs.datanode.drop.cache.behind.writes</a:t>
            </a:r>
            <a:endParaRPr lang="en-US" sz="1100" dirty="0"/>
          </a:p>
          <a:p>
            <a:pPr lvl="2"/>
            <a:r>
              <a:rPr lang="en-US" sz="1100" dirty="0" err="1"/>
              <a:t>dfs.datanode.sync.behind.writes.in.background</a:t>
            </a:r>
            <a:endParaRPr lang="en-US" sz="1100" dirty="0"/>
          </a:p>
          <a:p>
            <a:pPr lvl="2"/>
            <a:r>
              <a:rPr lang="en-US" sz="1100" dirty="0" err="1"/>
              <a:t>dfs.datanode.drop.cache.behind.reads</a:t>
            </a:r>
            <a:endParaRPr lang="en-US" sz="1100" dirty="0"/>
          </a:p>
          <a:p>
            <a:pPr lvl="2"/>
            <a:r>
              <a:rPr lang="en-US" sz="1100" dirty="0" err="1"/>
              <a:t>dfs.client.socket</a:t>
            </a:r>
            <a:r>
              <a:rPr lang="en-US" sz="1100" dirty="0"/>
              <a:t>-timeout</a:t>
            </a:r>
          </a:p>
          <a:p>
            <a:pPr lvl="2"/>
            <a:r>
              <a:rPr lang="en-US" sz="1100" dirty="0" err="1"/>
              <a:t>dfs.datanode.socket.write.timeout</a:t>
            </a:r>
            <a:endParaRPr lang="en-US" sz="1100" dirty="0"/>
          </a:p>
          <a:p>
            <a:pPr lvl="2"/>
            <a:r>
              <a:rPr lang="en-US" sz="1100" dirty="0" err="1"/>
              <a:t>dfs.datanode.max.locked.memory</a:t>
            </a:r>
            <a:endParaRPr lang="en-US" sz="1100" dirty="0"/>
          </a:p>
          <a:p>
            <a:pPr lvl="2"/>
            <a:r>
              <a:rPr lang="en-US" sz="1100" dirty="0" err="1"/>
              <a:t>dfs.datanode.lifeline.interval.seconds</a:t>
            </a:r>
            <a:endParaRPr lang="en-US" sz="1100" dirty="0"/>
          </a:p>
          <a:p>
            <a:pPr lvl="2"/>
            <a:r>
              <a:rPr lang="en-US" sz="1100" dirty="0" err="1"/>
              <a:t>ipc.maximum.data.length</a:t>
            </a:r>
            <a:endParaRPr lang="en-US" sz="1100" dirty="0"/>
          </a:p>
          <a:p>
            <a:pPr lvl="1"/>
            <a:r>
              <a:rPr lang="en-US" sz="1300" dirty="0"/>
              <a:t>Not called again</a:t>
            </a:r>
          </a:p>
          <a:p>
            <a:pPr lvl="2"/>
            <a:r>
              <a:rPr lang="en-US" sz="1100" dirty="0" err="1"/>
              <a:t>dfs.datanode.bp-ready.timeout</a:t>
            </a:r>
            <a:endParaRPr lang="en-US" sz="1100" dirty="0"/>
          </a:p>
          <a:p>
            <a:pPr lvl="1"/>
            <a:r>
              <a:rPr lang="en-US" sz="1300" dirty="0"/>
              <a:t>Not even read for once</a:t>
            </a:r>
          </a:p>
          <a:p>
            <a:pPr lvl="2"/>
            <a:r>
              <a:rPr lang="en-US" sz="1100" dirty="0" err="1"/>
              <a:t>dfs.datanode.peer.stats.enabled</a:t>
            </a:r>
            <a:endParaRPr lang="en-US" sz="1100" dirty="0"/>
          </a:p>
          <a:p>
            <a:pPr lvl="2"/>
            <a:r>
              <a:rPr lang="en-US" sz="1100" dirty="0" err="1"/>
              <a:t>dfs.datanode.pmem.cache.recovery</a:t>
            </a:r>
            <a:endParaRPr lang="en-US" sz="1100" dirty="0"/>
          </a:p>
          <a:p>
            <a:pPr lvl="2"/>
            <a:r>
              <a:rPr lang="en-US" sz="1100" dirty="0" err="1"/>
              <a:t>dfs.datanode.slow.io.warning.threshold.ms</a:t>
            </a:r>
            <a:endParaRPr lang="en-US" sz="1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A5630-1F60-7C84-9FA6-624FA68A41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DataNode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7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Hall Winter Snow.JPG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r="582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1. I only test parameters maintained by the </a:t>
            </a:r>
            <a:r>
              <a:rPr lang="en-US" dirty="0" err="1"/>
              <a:t>DFSConfigKeys.java</a:t>
            </a:r>
            <a:r>
              <a:rPr lang="en-US" dirty="0"/>
              <a:t>. </a:t>
            </a:r>
          </a:p>
          <a:p>
            <a:pPr>
              <a:lnSpc>
                <a:spcPct val="200000"/>
              </a:lnSpc>
            </a:pPr>
            <a:r>
              <a:rPr lang="en-US" dirty="0"/>
              <a:t>2. There are hundreds of parameters used by </a:t>
            </a:r>
            <a:r>
              <a:rPr lang="en-US" dirty="0" err="1"/>
              <a:t>namenode</a:t>
            </a:r>
            <a:r>
              <a:rPr lang="en-US" dirty="0"/>
              <a:t> wait for testing.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What I haven’t done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2875718"/>
      </p:ext>
    </p:extLst>
  </p:cSld>
  <p:clrMapOvr>
    <a:masterClrMapping/>
  </p:clrMapOvr>
</p:sld>
</file>

<file path=ppt/theme/theme1.xml><?xml version="1.0" encoding="utf-8"?>
<a:theme xmlns:a="http://schemas.openxmlformats.org/drawingml/2006/main" name="ASC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ASCpowerpoint.potx</Template>
  <TotalTime>395</TotalTime>
  <Words>440</Words>
  <Application>Microsoft Macintosh PowerPoint</Application>
  <PresentationFormat>On-screen Show (4:3)</PresentationFormat>
  <Paragraphs>68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ASCpowerpoint</vt:lpstr>
      <vt:lpstr>HDFS Online Reconfiguration Error Detect</vt:lpstr>
      <vt:lpstr>PowerPoint Presentation</vt:lpstr>
      <vt:lpstr>PowerPoint Presentation</vt:lpstr>
      <vt:lpstr>PowerPoint Presentation</vt:lpstr>
      <vt:lpstr>Working flow</vt:lpstr>
      <vt:lpstr>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Janell Strouse</dc:creator>
  <cp:lastModifiedBy>Liang, Hongzhen</cp:lastModifiedBy>
  <cp:revision>21</cp:revision>
  <dcterms:created xsi:type="dcterms:W3CDTF">2014-02-19T18:52:33Z</dcterms:created>
  <dcterms:modified xsi:type="dcterms:W3CDTF">2022-05-06T16:37:49Z</dcterms:modified>
</cp:coreProperties>
</file>