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39CCC-590F-1541-9ADD-B2E5AA3EC406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DB5AF-AA17-BB43-8F05-310F3196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1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4/6/19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4/6/19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7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1869-07AB-EF49-B84E-DA7E82FDC0D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3352" y="107259"/>
            <a:ext cx="829561" cy="453164"/>
            <a:chOff x="725045" y="620908"/>
            <a:chExt cx="1099303" cy="6005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53" y="620908"/>
              <a:ext cx="1045595" cy="5489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25045" y="1119719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07930" y="314380"/>
            <a:ext cx="679731" cy="635917"/>
            <a:chOff x="2455086" y="1080838"/>
            <a:chExt cx="831658" cy="77805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5731" y="6243847"/>
            <a:ext cx="273358" cy="255738"/>
            <a:chOff x="2237695" y="5553138"/>
            <a:chExt cx="831658" cy="77805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1662" y="5783996"/>
            <a:ext cx="764893" cy="715589"/>
            <a:chOff x="3471882" y="5553138"/>
            <a:chExt cx="831658" cy="77805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3352" y="5819409"/>
            <a:ext cx="774578" cy="680176"/>
            <a:chOff x="261018" y="3737011"/>
            <a:chExt cx="829789" cy="88167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00402" y="6013153"/>
            <a:ext cx="519947" cy="486432"/>
            <a:chOff x="2237695" y="5553138"/>
            <a:chExt cx="831658" cy="77805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67868" y="5490259"/>
            <a:ext cx="1078868" cy="1009326"/>
            <a:chOff x="3471882" y="5553138"/>
            <a:chExt cx="831658" cy="77805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88049" y="5045195"/>
            <a:ext cx="1554596" cy="1454390"/>
            <a:chOff x="3471882" y="5553138"/>
            <a:chExt cx="831658" cy="77805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63" y="1347169"/>
            <a:ext cx="412326" cy="411184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333352" y="1573433"/>
            <a:ext cx="774578" cy="680176"/>
            <a:chOff x="386747" y="1573433"/>
            <a:chExt cx="774578" cy="680176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43" y="1573433"/>
              <a:ext cx="582582" cy="680176"/>
            </a:xfrm>
            <a:prstGeom prst="rect">
              <a:avLst/>
            </a:prstGeom>
          </p:spPr>
        </p:pic>
        <p:sp>
          <p:nvSpPr>
            <p:cNvPr id="60" name="Rectangle 59"/>
            <p:cNvSpPr/>
            <p:nvPr/>
          </p:nvSpPr>
          <p:spPr>
            <a:xfrm>
              <a:off x="386747" y="2175148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Cloud 61"/>
          <p:cNvSpPr/>
          <p:nvPr/>
        </p:nvSpPr>
        <p:spPr>
          <a:xfrm>
            <a:off x="1190336" y="1570538"/>
            <a:ext cx="283539" cy="23923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62"/>
          <p:cNvSpPr/>
          <p:nvPr/>
        </p:nvSpPr>
        <p:spPr>
          <a:xfrm>
            <a:off x="1580882" y="1560895"/>
            <a:ext cx="544975" cy="40091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loud 63"/>
          <p:cNvSpPr/>
          <p:nvPr/>
        </p:nvSpPr>
        <p:spPr>
          <a:xfrm>
            <a:off x="2205671" y="1511272"/>
            <a:ext cx="884019" cy="60792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333352" y="2637823"/>
            <a:ext cx="774578" cy="680176"/>
            <a:chOff x="261018" y="3737011"/>
            <a:chExt cx="829789" cy="88167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217446" y="2817385"/>
            <a:ext cx="155297" cy="9219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51036" y="2817385"/>
            <a:ext cx="155297" cy="92193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84626" y="2817385"/>
            <a:ext cx="155297" cy="9219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217446" y="2946920"/>
            <a:ext cx="155297" cy="9219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51036" y="2946920"/>
            <a:ext cx="155297" cy="9219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84626" y="2946920"/>
            <a:ext cx="155297" cy="9219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904526" y="2946920"/>
            <a:ext cx="155297" cy="9219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138116" y="2946920"/>
            <a:ext cx="155297" cy="9219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371706" y="2946920"/>
            <a:ext cx="155297" cy="92193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2552149" y="242020"/>
            <a:ext cx="860076" cy="808293"/>
            <a:chOff x="2366408" y="164411"/>
            <a:chExt cx="860076" cy="80829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08" y="164411"/>
              <a:ext cx="775736" cy="80829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882" y="232103"/>
              <a:ext cx="258172" cy="371026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2451906" y="816400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3" y="3924776"/>
            <a:ext cx="486422" cy="421956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333352" y="4273858"/>
            <a:ext cx="774578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6200000">
            <a:off x="1144624" y="4133088"/>
            <a:ext cx="360000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1490548" y="4223088"/>
            <a:ext cx="18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6200000">
            <a:off x="1656472" y="4133088"/>
            <a:ext cx="36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2565014" y="3653054"/>
            <a:ext cx="747444" cy="699265"/>
            <a:chOff x="2455086" y="1080838"/>
            <a:chExt cx="831658" cy="778051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/>
          <p:cNvSpPr/>
          <p:nvPr/>
        </p:nvSpPr>
        <p:spPr>
          <a:xfrm rot="16200000">
            <a:off x="1822396" y="4043088"/>
            <a:ext cx="54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4060006" y="270121"/>
            <a:ext cx="774578" cy="680176"/>
            <a:chOff x="261018" y="3737011"/>
            <a:chExt cx="829789" cy="881677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100" name="Rectangle 99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833117" y="317730"/>
            <a:ext cx="816386" cy="632567"/>
            <a:chOff x="4647373" y="294354"/>
            <a:chExt cx="816386" cy="632567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373" y="294354"/>
              <a:ext cx="620148" cy="617575"/>
            </a:xfrm>
            <a:prstGeom prst="rect">
              <a:avLst/>
            </a:prstGeom>
          </p:spPr>
        </p:pic>
        <p:sp>
          <p:nvSpPr>
            <p:cNvPr id="102" name="Rectangle 101"/>
            <p:cNvSpPr/>
            <p:nvPr/>
          </p:nvSpPr>
          <p:spPr>
            <a:xfrm>
              <a:off x="4689181" y="848460"/>
              <a:ext cx="774578" cy="78461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461090" y="3615692"/>
            <a:ext cx="881450" cy="736627"/>
            <a:chOff x="4675409" y="3824700"/>
            <a:chExt cx="881450" cy="736627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6"/>
            <a:stretch/>
          </p:blipFill>
          <p:spPr>
            <a:xfrm flipH="1">
              <a:off x="4675409" y="3824700"/>
              <a:ext cx="881450" cy="676838"/>
            </a:xfrm>
            <a:prstGeom prst="rect">
              <a:avLst/>
            </a:prstGeom>
          </p:spPr>
        </p:pic>
        <p:sp>
          <p:nvSpPr>
            <p:cNvPr id="104" name="Rectangle 103"/>
            <p:cNvSpPr/>
            <p:nvPr/>
          </p:nvSpPr>
          <p:spPr>
            <a:xfrm>
              <a:off x="4683333" y="4482866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0" b="41941"/>
          <a:stretch/>
        </p:blipFill>
        <p:spPr>
          <a:xfrm>
            <a:off x="857000" y="5239637"/>
            <a:ext cx="851020" cy="156409"/>
          </a:xfrm>
          <a:prstGeom prst="rect">
            <a:avLst/>
          </a:prstGeom>
        </p:spPr>
      </p:pic>
      <p:grpSp>
        <p:nvGrpSpPr>
          <p:cNvPr id="132" name="Group 131"/>
          <p:cNvGrpSpPr/>
          <p:nvPr/>
        </p:nvGrpSpPr>
        <p:grpSpPr>
          <a:xfrm>
            <a:off x="333352" y="4795274"/>
            <a:ext cx="1260000" cy="661076"/>
            <a:chOff x="417188" y="4795274"/>
            <a:chExt cx="1260000" cy="661076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995" b="22761"/>
            <a:stretch/>
          </p:blipFill>
          <p:spPr>
            <a:xfrm>
              <a:off x="501533" y="4795274"/>
              <a:ext cx="541976" cy="661076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417188" y="5363060"/>
              <a:ext cx="1260000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 rot="16200000">
            <a:off x="1988320" y="3953088"/>
            <a:ext cx="72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2897119" y="2637823"/>
            <a:ext cx="2736000" cy="680176"/>
            <a:chOff x="2897119" y="2631960"/>
            <a:chExt cx="2736000" cy="680176"/>
          </a:xfrm>
        </p:grpSpPr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555" y="2631960"/>
              <a:ext cx="582582" cy="680176"/>
            </a:xfrm>
            <a:prstGeom prst="rect">
              <a:avLst/>
            </a:prstGeom>
          </p:spPr>
        </p:pic>
        <p:sp>
          <p:nvSpPr>
            <p:cNvPr id="111" name="Rectangle 110"/>
            <p:cNvSpPr/>
            <p:nvPr/>
          </p:nvSpPr>
          <p:spPr>
            <a:xfrm>
              <a:off x="2897119" y="3233675"/>
              <a:ext cx="2736000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3607464" y="3180216"/>
            <a:ext cx="144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607464" y="3025911"/>
            <a:ext cx="108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607464" y="2871606"/>
            <a:ext cx="72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607464" y="2717301"/>
            <a:ext cx="36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4597294" y="1701027"/>
            <a:ext cx="774578" cy="427543"/>
            <a:chOff x="401637" y="4004672"/>
            <a:chExt cx="774578" cy="427543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40" y="4004672"/>
              <a:ext cx="486422" cy="421956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401637" y="4353754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926568" y="1446345"/>
            <a:ext cx="774578" cy="680176"/>
            <a:chOff x="261018" y="3737011"/>
            <a:chExt cx="829789" cy="881677"/>
          </a:xfrm>
        </p:grpSpPr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128" name="Rectangle 127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9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4375" y="201388"/>
            <a:ext cx="829561" cy="453164"/>
            <a:chOff x="725045" y="620908"/>
            <a:chExt cx="1099303" cy="6005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53" y="620908"/>
              <a:ext cx="1045595" cy="5489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25045" y="1119719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28953" y="408509"/>
            <a:ext cx="679731" cy="635917"/>
            <a:chOff x="2455086" y="1080838"/>
            <a:chExt cx="831658" cy="77805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5731" y="6243847"/>
            <a:ext cx="273358" cy="255738"/>
            <a:chOff x="2237695" y="5553138"/>
            <a:chExt cx="831658" cy="77805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1662" y="5783996"/>
            <a:ext cx="764893" cy="715589"/>
            <a:chOff x="3471882" y="5553138"/>
            <a:chExt cx="831658" cy="77805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8" y="5819409"/>
            <a:ext cx="582582" cy="68017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33352" y="6421124"/>
            <a:ext cx="774578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600402" y="6013153"/>
            <a:ext cx="519947" cy="486432"/>
            <a:chOff x="2237695" y="5553138"/>
            <a:chExt cx="831658" cy="77805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67868" y="5490259"/>
            <a:ext cx="1078868" cy="1009326"/>
            <a:chOff x="3471882" y="5553138"/>
            <a:chExt cx="831658" cy="77805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88049" y="5045195"/>
            <a:ext cx="1554596" cy="1454390"/>
            <a:chOff x="3471882" y="5553138"/>
            <a:chExt cx="831658" cy="77805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63" y="1347169"/>
            <a:ext cx="412326" cy="41118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8" y="1573433"/>
            <a:ext cx="582582" cy="680176"/>
          </a:xfrm>
          <a:prstGeom prst="rect">
            <a:avLst/>
          </a:prstGeom>
        </p:spPr>
      </p:pic>
      <p:sp>
        <p:nvSpPr>
          <p:cNvPr id="62" name="Cloud 61"/>
          <p:cNvSpPr/>
          <p:nvPr/>
        </p:nvSpPr>
        <p:spPr>
          <a:xfrm>
            <a:off x="1190336" y="1570538"/>
            <a:ext cx="283539" cy="23923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62"/>
          <p:cNvSpPr/>
          <p:nvPr/>
        </p:nvSpPr>
        <p:spPr>
          <a:xfrm>
            <a:off x="1580882" y="1560895"/>
            <a:ext cx="544975" cy="40091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loud 63"/>
          <p:cNvSpPr/>
          <p:nvPr/>
        </p:nvSpPr>
        <p:spPr>
          <a:xfrm>
            <a:off x="2205671" y="1511272"/>
            <a:ext cx="884019" cy="60792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4" y="2637823"/>
            <a:ext cx="582582" cy="68017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190552" y="2801620"/>
            <a:ext cx="155297" cy="9219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24142" y="2801620"/>
            <a:ext cx="155297" cy="92193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57732" y="2801620"/>
            <a:ext cx="155297" cy="9219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190552" y="2952175"/>
            <a:ext cx="155297" cy="9219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24142" y="2952175"/>
            <a:ext cx="155297" cy="9219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57732" y="2952175"/>
            <a:ext cx="155297" cy="9219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877632" y="2952175"/>
            <a:ext cx="155297" cy="9219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111222" y="2952175"/>
            <a:ext cx="155297" cy="9219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344812" y="2952175"/>
            <a:ext cx="155297" cy="9219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49" y="242020"/>
            <a:ext cx="775736" cy="80829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23" y="309712"/>
            <a:ext cx="258172" cy="37102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3" y="3924776"/>
            <a:ext cx="486422" cy="421956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 rot="16200000">
            <a:off x="996707" y="4133088"/>
            <a:ext cx="360000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1342631" y="4223088"/>
            <a:ext cx="18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6200000">
            <a:off x="1508555" y="4133088"/>
            <a:ext cx="36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2417097" y="3653054"/>
            <a:ext cx="747444" cy="699265"/>
            <a:chOff x="2455086" y="1080838"/>
            <a:chExt cx="831658" cy="778051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/>
          <p:cNvSpPr/>
          <p:nvPr/>
        </p:nvSpPr>
        <p:spPr>
          <a:xfrm rot="16200000">
            <a:off x="1674479" y="4043088"/>
            <a:ext cx="54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002" y="270121"/>
            <a:ext cx="582582" cy="68017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17" y="317730"/>
            <a:ext cx="620148" cy="617575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4874925" y="871836"/>
            <a:ext cx="774578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 flipH="1">
            <a:off x="4461090" y="3615692"/>
            <a:ext cx="881450" cy="67683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4469014" y="4273858"/>
            <a:ext cx="774578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0" b="41941"/>
          <a:stretch/>
        </p:blipFill>
        <p:spPr>
          <a:xfrm>
            <a:off x="1740398" y="5246617"/>
            <a:ext cx="851020" cy="156409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95" b="22761"/>
          <a:stretch/>
        </p:blipFill>
        <p:spPr>
          <a:xfrm>
            <a:off x="498379" y="4795274"/>
            <a:ext cx="541976" cy="661076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 rot="16200000">
            <a:off x="1840403" y="3953088"/>
            <a:ext cx="72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55" y="2637823"/>
            <a:ext cx="582582" cy="680176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3607464" y="3180216"/>
            <a:ext cx="144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607464" y="3025911"/>
            <a:ext cx="108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607464" y="2871606"/>
            <a:ext cx="72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607464" y="2717301"/>
            <a:ext cx="36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97" y="1701027"/>
            <a:ext cx="486422" cy="421956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64" y="1446345"/>
            <a:ext cx="582582" cy="680176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333352" y="5377889"/>
            <a:ext cx="2232000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3C6CC2-0817-584C-838E-DE40C9B0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77" y="339811"/>
            <a:ext cx="3314700" cy="322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01004-7A7D-B242-8A77-60DE08739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77" y="3784831"/>
            <a:ext cx="3213100" cy="260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88CB1A-9EC8-4D45-A704-26ADFAE5E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722" y="435803"/>
            <a:ext cx="3580514" cy="598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7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BAE6F-F675-D545-950A-980B227A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88" y="658224"/>
            <a:ext cx="2317928" cy="3982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62A134-F9D4-6742-B3AD-F6E6F5D22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5" y="658224"/>
            <a:ext cx="3694043" cy="2993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7CE8D-833D-DA44-9393-D86DF9EB2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716" y="244881"/>
            <a:ext cx="4641728" cy="45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3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Biedert</dc:creator>
  <cp:lastModifiedBy>Ralf Biedert</cp:lastModifiedBy>
  <cp:revision>42</cp:revision>
  <cp:lastPrinted>2017-10-21T17:35:07Z</cp:lastPrinted>
  <dcterms:created xsi:type="dcterms:W3CDTF">2017-10-21T17:17:43Z</dcterms:created>
  <dcterms:modified xsi:type="dcterms:W3CDTF">2019-04-06T17:56:25Z</dcterms:modified>
</cp:coreProperties>
</file>