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558"/>
  </p:normalViewPr>
  <p:slideViewPr>
    <p:cSldViewPr snapToGrid="0" snapToObjects="1">
      <p:cViewPr varScale="1">
        <p:scale>
          <a:sx n="104" d="100"/>
          <a:sy n="104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352" y="10725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7930" y="314380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352" y="5819409"/>
            <a:ext cx="774578" cy="680176"/>
            <a:chOff x="261018" y="3737011"/>
            <a:chExt cx="829789" cy="8816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33352" y="1573433"/>
            <a:ext cx="774578" cy="680176"/>
            <a:chOff x="386747" y="1573433"/>
            <a:chExt cx="774578" cy="68017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3" y="1573433"/>
              <a:ext cx="582582" cy="68017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86747" y="2175148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33352" y="2637823"/>
            <a:ext cx="774578" cy="680176"/>
            <a:chOff x="261018" y="3737011"/>
            <a:chExt cx="829789" cy="88167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817385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817385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817385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946920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946920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946920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04526" y="2946920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38116" y="2946920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71706" y="2946920"/>
            <a:ext cx="155297" cy="92193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552149" y="242020"/>
            <a:ext cx="860076" cy="808293"/>
            <a:chOff x="2366408" y="164411"/>
            <a:chExt cx="860076" cy="8082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08" y="164411"/>
              <a:ext cx="775736" cy="80829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882" y="232103"/>
              <a:ext cx="258172" cy="37102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451906" y="816400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333352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1144624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490548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656472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565014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822396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060006" y="270121"/>
            <a:ext cx="774578" cy="680176"/>
            <a:chOff x="261018" y="3737011"/>
            <a:chExt cx="829789" cy="88167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833117" y="317730"/>
            <a:ext cx="816386" cy="632567"/>
            <a:chOff x="4647373" y="294354"/>
            <a:chExt cx="816386" cy="6325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3" y="294354"/>
              <a:ext cx="620148" cy="6175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4689181" y="848460"/>
              <a:ext cx="774578" cy="78461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61090" y="3615692"/>
            <a:ext cx="881450" cy="736627"/>
            <a:chOff x="4675409" y="3824700"/>
            <a:chExt cx="881450" cy="73662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6"/>
            <a:stretch/>
          </p:blipFill>
          <p:spPr>
            <a:xfrm flipH="1">
              <a:off x="4675409" y="3824700"/>
              <a:ext cx="881450" cy="67683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4683333" y="4482866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857000" y="5239637"/>
            <a:ext cx="851020" cy="156409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33352" y="4795274"/>
            <a:ext cx="1260000" cy="661076"/>
            <a:chOff x="417188" y="4795274"/>
            <a:chExt cx="1260000" cy="66107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95" b="22761"/>
            <a:stretch/>
          </p:blipFill>
          <p:spPr>
            <a:xfrm>
              <a:off x="501533" y="4795274"/>
              <a:ext cx="541976" cy="661076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7188" y="5363060"/>
              <a:ext cx="1260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 rot="16200000">
            <a:off x="1988320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897119" y="2637823"/>
            <a:ext cx="2736000" cy="680176"/>
            <a:chOff x="2897119" y="2631960"/>
            <a:chExt cx="2736000" cy="680176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55" y="2631960"/>
              <a:ext cx="582582" cy="680176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897119" y="3233675"/>
              <a:ext cx="2736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597294" y="1701027"/>
            <a:ext cx="774578" cy="427543"/>
            <a:chOff x="401637" y="4004672"/>
            <a:chExt cx="774578" cy="427543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0" y="4004672"/>
              <a:ext cx="486422" cy="421956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401637" y="4353754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26568" y="1446345"/>
            <a:ext cx="774578" cy="680176"/>
            <a:chOff x="261018" y="3737011"/>
            <a:chExt cx="829789" cy="88167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5" y="201388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3" y="408509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5819409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6421124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1573433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2637823"/>
            <a:ext cx="582582" cy="6801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801620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801620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801620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952175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952175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952175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77632" y="2952175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11222" y="2952175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44812" y="2952175"/>
            <a:ext cx="155297" cy="921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42020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309712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70121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317730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871836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3615692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5246617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4795274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2637823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1701027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1446345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5377889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6CC2-0817-584C-838E-DE40C9B0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7" y="339811"/>
            <a:ext cx="3314700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1004-7A7D-B242-8A77-60DE0873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77" y="3784831"/>
            <a:ext cx="3213100" cy="260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8CB1A-9EC8-4D45-A704-26ADFAE5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22" y="435803"/>
            <a:ext cx="3580514" cy="59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AE6F-F675-D545-950A-980B227A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88" y="658224"/>
            <a:ext cx="2317928" cy="398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A134-F9D4-6742-B3AD-F6E6F5D2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5" y="658224"/>
            <a:ext cx="3694043" cy="299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CE8D-833D-DA44-9393-D86DF9E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16" y="244881"/>
            <a:ext cx="4641728" cy="45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EDE24-AC8C-ED42-A8C3-4700D33700E6}"/>
              </a:ext>
            </a:extLst>
          </p:cNvPr>
          <p:cNvCxnSpPr/>
          <p:nvPr/>
        </p:nvCxnSpPr>
        <p:spPr>
          <a:xfrm>
            <a:off x="3488675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4F24FA-F2AC-5A43-9CF7-41DFC822F9B1}"/>
              </a:ext>
            </a:extLst>
          </p:cNvPr>
          <p:cNvCxnSpPr/>
          <p:nvPr/>
        </p:nvCxnSpPr>
        <p:spPr>
          <a:xfrm>
            <a:off x="4112964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8B3D-8C7F-FB45-884B-71EA7A01C245}"/>
              </a:ext>
            </a:extLst>
          </p:cNvPr>
          <p:cNvCxnSpPr/>
          <p:nvPr/>
        </p:nvCxnSpPr>
        <p:spPr>
          <a:xfrm>
            <a:off x="4737253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F9984-C6B6-3C42-B9BB-2A4568160DBE}"/>
              </a:ext>
            </a:extLst>
          </p:cNvPr>
          <p:cNvCxnSpPr/>
          <p:nvPr/>
        </p:nvCxnSpPr>
        <p:spPr>
          <a:xfrm>
            <a:off x="5361542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9DD17-D967-F845-9DF6-C5D8BBE54206}"/>
              </a:ext>
            </a:extLst>
          </p:cNvPr>
          <p:cNvCxnSpPr/>
          <p:nvPr/>
        </p:nvCxnSpPr>
        <p:spPr>
          <a:xfrm>
            <a:off x="5985831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32691-8FF1-174B-8B2B-9FA0D0D25597}"/>
              </a:ext>
            </a:extLst>
          </p:cNvPr>
          <p:cNvCxnSpPr/>
          <p:nvPr/>
        </p:nvCxnSpPr>
        <p:spPr>
          <a:xfrm>
            <a:off x="6610120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E5DB45-067B-3C4A-9816-41D5CCE2A086}"/>
              </a:ext>
            </a:extLst>
          </p:cNvPr>
          <p:cNvCxnSpPr/>
          <p:nvPr/>
        </p:nvCxnSpPr>
        <p:spPr>
          <a:xfrm>
            <a:off x="7234409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600B6-B308-6343-8063-4470811F6F7E}"/>
              </a:ext>
            </a:extLst>
          </p:cNvPr>
          <p:cNvCxnSpPr/>
          <p:nvPr/>
        </p:nvCxnSpPr>
        <p:spPr>
          <a:xfrm>
            <a:off x="7858698" y="1828800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996AA9-6814-C848-9DF4-9CFB267DF239}"/>
              </a:ext>
            </a:extLst>
          </p:cNvPr>
          <p:cNvSpPr/>
          <p:nvPr/>
        </p:nvSpPr>
        <p:spPr>
          <a:xfrm>
            <a:off x="2864386" y="1828796"/>
            <a:ext cx="5618602" cy="154236"/>
          </a:xfrm>
          <a:prstGeom prst="rect">
            <a:avLst/>
          </a:prstGeom>
          <a:gradFill flip="none" rotWithShape="1">
            <a:gsLst>
              <a:gs pos="79000">
                <a:schemeClr val="bg2">
                  <a:lumMod val="75000"/>
                </a:schemeClr>
              </a:gs>
              <a:gs pos="17000">
                <a:schemeClr val="bg2">
                  <a:lumMod val="75000"/>
                </a:schemeClr>
              </a:gs>
              <a:gs pos="0">
                <a:srgbClr val="FF0000">
                  <a:lumMod val="27000"/>
                  <a:lumOff val="73000"/>
                </a:srgbClr>
              </a:gs>
              <a:gs pos="100000">
                <a:schemeClr val="accent6">
                  <a:lumMod val="23000"/>
                  <a:lumOff val="7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EEB05-9771-9746-A39D-D5FED4CCA49C}"/>
              </a:ext>
            </a:extLst>
          </p:cNvPr>
          <p:cNvCxnSpPr/>
          <p:nvPr/>
        </p:nvCxnSpPr>
        <p:spPr>
          <a:xfrm>
            <a:off x="2864386" y="1828800"/>
            <a:ext cx="0" cy="3415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37770-4211-DA43-94A3-856F7B2670F1}"/>
              </a:ext>
            </a:extLst>
          </p:cNvPr>
          <p:cNvCxnSpPr/>
          <p:nvPr/>
        </p:nvCxnSpPr>
        <p:spPr>
          <a:xfrm>
            <a:off x="8482988" y="1828800"/>
            <a:ext cx="0" cy="34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01089-FE5C-A34D-A03B-A4D807BFAFC4}"/>
              </a:ext>
            </a:extLst>
          </p:cNvPr>
          <p:cNvSpPr/>
          <p:nvPr/>
        </p:nvSpPr>
        <p:spPr>
          <a:xfrm>
            <a:off x="4726236" y="1434947"/>
            <a:ext cx="1872867" cy="154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6239F-DDBC-BD44-A3C1-E05506B9C24C}"/>
              </a:ext>
            </a:extLst>
          </p:cNvPr>
          <p:cNvSpPr/>
          <p:nvPr/>
        </p:nvSpPr>
        <p:spPr>
          <a:xfrm>
            <a:off x="6599103" y="1434947"/>
            <a:ext cx="1872867" cy="1542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7B528-4B75-F14C-B8C1-1A6F613AA83E}"/>
              </a:ext>
            </a:extLst>
          </p:cNvPr>
          <p:cNvSpPr/>
          <p:nvPr/>
        </p:nvSpPr>
        <p:spPr>
          <a:xfrm>
            <a:off x="2853369" y="1627742"/>
            <a:ext cx="1872867" cy="1542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76E8-FA3D-4148-9F49-C9FB1E54CB10}"/>
              </a:ext>
            </a:extLst>
          </p:cNvPr>
          <p:cNvSpPr/>
          <p:nvPr/>
        </p:nvSpPr>
        <p:spPr>
          <a:xfrm>
            <a:off x="4726235" y="1627742"/>
            <a:ext cx="1872867" cy="154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E4D0A-2B4A-0546-9AA3-132AE68772C5}"/>
              </a:ext>
            </a:extLst>
          </p:cNvPr>
          <p:cNvSpPr txBox="1"/>
          <p:nvPr/>
        </p:nvSpPr>
        <p:spPr>
          <a:xfrm>
            <a:off x="2688116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E1A25-B063-C64E-AB24-ED6A60D2E5F6}"/>
              </a:ext>
            </a:extLst>
          </p:cNvPr>
          <p:cNvSpPr txBox="1"/>
          <p:nvPr/>
        </p:nvSpPr>
        <p:spPr>
          <a:xfrm>
            <a:off x="3312405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B53355-E659-3D46-B5E9-5AE450F2A2AE}"/>
              </a:ext>
            </a:extLst>
          </p:cNvPr>
          <p:cNvSpPr txBox="1"/>
          <p:nvPr/>
        </p:nvSpPr>
        <p:spPr>
          <a:xfrm>
            <a:off x="3936694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A5A05-406D-FA44-AEF0-6513EAFDFC7C}"/>
              </a:ext>
            </a:extLst>
          </p:cNvPr>
          <p:cNvSpPr txBox="1"/>
          <p:nvPr/>
        </p:nvSpPr>
        <p:spPr>
          <a:xfrm>
            <a:off x="4560983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FFF7E-EEB1-F64C-B0E1-6D8D11AF28AC}"/>
              </a:ext>
            </a:extLst>
          </p:cNvPr>
          <p:cNvSpPr txBox="1"/>
          <p:nvPr/>
        </p:nvSpPr>
        <p:spPr>
          <a:xfrm>
            <a:off x="5185272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3D8C-221C-4B45-B872-8D04B16317D2}"/>
              </a:ext>
            </a:extLst>
          </p:cNvPr>
          <p:cNvSpPr txBox="1"/>
          <p:nvPr/>
        </p:nvSpPr>
        <p:spPr>
          <a:xfrm>
            <a:off x="5809561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DD48-D8B9-0D42-A9E8-284F6C68E019}"/>
              </a:ext>
            </a:extLst>
          </p:cNvPr>
          <p:cNvSpPr txBox="1"/>
          <p:nvPr/>
        </p:nvSpPr>
        <p:spPr>
          <a:xfrm>
            <a:off x="6433850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1C72-1461-FC43-87BC-575C598C22E7}"/>
              </a:ext>
            </a:extLst>
          </p:cNvPr>
          <p:cNvSpPr txBox="1"/>
          <p:nvPr/>
        </p:nvSpPr>
        <p:spPr>
          <a:xfrm>
            <a:off x="7058139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EE899-22C0-5B4F-A4FF-A588F697026A}"/>
              </a:ext>
            </a:extLst>
          </p:cNvPr>
          <p:cNvSpPr txBox="1"/>
          <p:nvPr/>
        </p:nvSpPr>
        <p:spPr>
          <a:xfrm>
            <a:off x="7682428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BF979-953E-D945-AE38-294D89431559}"/>
              </a:ext>
            </a:extLst>
          </p:cNvPr>
          <p:cNvSpPr txBox="1"/>
          <p:nvPr/>
        </p:nvSpPr>
        <p:spPr>
          <a:xfrm>
            <a:off x="8306717" y="2244679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6087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45</cp:revision>
  <cp:lastPrinted>2017-10-21T17:35:07Z</cp:lastPrinted>
  <dcterms:created xsi:type="dcterms:W3CDTF">2017-10-21T17:17:43Z</dcterms:created>
  <dcterms:modified xsi:type="dcterms:W3CDTF">2019-05-01T11:02:31Z</dcterms:modified>
</cp:coreProperties>
</file>