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E215-38D2-4882-9183-9AA404A83584}" type="datetimeFigureOut">
              <a:rPr lang="en-US" smtClean="0"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BF9B-D914-4AF9-B4DF-2026BCE1A7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152400" y="3200400"/>
            <a:ext cx="1676400" cy="6096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AeroQuad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52400" y="4191000"/>
            <a:ext cx="1676400" cy="6096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SerialCom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819400" y="1066800"/>
            <a:ext cx="1676400" cy="6096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FlightCommand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19400" y="3200400"/>
            <a:ext cx="1676400" cy="6096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2819400" y="5638800"/>
            <a:ext cx="1676400" cy="6096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FlightControl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5181600" y="11430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Receiver.h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5181600" y="19812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DataAcquisition.h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181600" y="25908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Filter.h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5181600" y="32766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Accel.h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181600" y="38862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Gyro.h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5181600" y="45720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GPS.h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162800" y="19812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FlightAngle.h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181600" y="60198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Motors.h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181600" y="54102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PID.h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76200" y="16764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AeroQuad.h</a:t>
            </a:r>
            <a:endParaRPr lang="en-US" dirty="0"/>
          </a:p>
        </p:txBody>
      </p:sp>
      <p:cxnSp>
        <p:nvCxnSpPr>
          <p:cNvPr id="22" name="Elbow Connector 21"/>
          <p:cNvCxnSpPr>
            <a:stCxn id="19" idx="2"/>
            <a:endCxn id="5" idx="0"/>
          </p:cNvCxnSpPr>
          <p:nvPr/>
        </p:nvCxnSpPr>
        <p:spPr>
          <a:xfrm rot="5400000">
            <a:off x="457200" y="2667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76200" y="23622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DataStorage.h</a:t>
            </a:r>
            <a:endParaRPr lang="en-US" dirty="0"/>
          </a:p>
        </p:txBody>
      </p:sp>
      <p:cxnSp>
        <p:nvCxnSpPr>
          <p:cNvPr id="24" name="Elbow Connector 23"/>
          <p:cNvCxnSpPr>
            <a:stCxn id="6" idx="0"/>
            <a:endCxn id="5" idx="2"/>
          </p:cNvCxnSpPr>
          <p:nvPr/>
        </p:nvCxnSpPr>
        <p:spPr>
          <a:xfrm rot="5400000" flipH="1" flipV="1">
            <a:off x="800100" y="4000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1"/>
            <a:endCxn id="5" idx="3"/>
          </p:cNvCxnSpPr>
          <p:nvPr/>
        </p:nvCxnSpPr>
        <p:spPr>
          <a:xfrm rot="10800000" flipV="1">
            <a:off x="1828800" y="1371600"/>
            <a:ext cx="9906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1"/>
            <a:endCxn id="5" idx="3"/>
          </p:cNvCxnSpPr>
          <p:nvPr/>
        </p:nvCxnSpPr>
        <p:spPr>
          <a:xfrm rot="10800000">
            <a:off x="1828800" y="3505200"/>
            <a:ext cx="990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1"/>
            <a:endCxn id="5" idx="3"/>
          </p:cNvCxnSpPr>
          <p:nvPr/>
        </p:nvCxnSpPr>
        <p:spPr>
          <a:xfrm rot="10800000">
            <a:off x="1828800" y="3505200"/>
            <a:ext cx="9906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1"/>
            <a:endCxn id="9" idx="3"/>
          </p:cNvCxnSpPr>
          <p:nvPr/>
        </p:nvCxnSpPr>
        <p:spPr>
          <a:xfrm rot="10800000" flipV="1">
            <a:off x="4495800" y="5638800"/>
            <a:ext cx="685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1"/>
            <a:endCxn id="8" idx="3"/>
          </p:cNvCxnSpPr>
          <p:nvPr/>
        </p:nvCxnSpPr>
        <p:spPr>
          <a:xfrm rot="10800000" flipV="1">
            <a:off x="4495800" y="2209800"/>
            <a:ext cx="6858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8" idx="3"/>
          </p:cNvCxnSpPr>
          <p:nvPr/>
        </p:nvCxnSpPr>
        <p:spPr>
          <a:xfrm rot="10800000" flipV="1">
            <a:off x="4495800" y="2819400"/>
            <a:ext cx="6858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1"/>
            <a:endCxn id="8" idx="3"/>
          </p:cNvCxnSpPr>
          <p:nvPr/>
        </p:nvCxnSpPr>
        <p:spPr>
          <a:xfrm rot="10800000">
            <a:off x="4495800" y="3505200"/>
            <a:ext cx="685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4" idx="1"/>
            <a:endCxn id="8" idx="3"/>
          </p:cNvCxnSpPr>
          <p:nvPr/>
        </p:nvCxnSpPr>
        <p:spPr>
          <a:xfrm rot="10800000">
            <a:off x="4495800" y="3505200"/>
            <a:ext cx="6858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" idx="1"/>
            <a:endCxn id="8" idx="3"/>
          </p:cNvCxnSpPr>
          <p:nvPr/>
        </p:nvCxnSpPr>
        <p:spPr>
          <a:xfrm rot="10800000">
            <a:off x="4495800" y="3505200"/>
            <a:ext cx="6858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7" idx="1"/>
            <a:endCxn id="9" idx="3"/>
          </p:cNvCxnSpPr>
          <p:nvPr/>
        </p:nvCxnSpPr>
        <p:spPr>
          <a:xfrm rot="10800000">
            <a:off x="4495800" y="5943600"/>
            <a:ext cx="685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0" idx="1"/>
            <a:endCxn id="7" idx="3"/>
          </p:cNvCxnSpPr>
          <p:nvPr/>
        </p:nvCxnSpPr>
        <p:spPr>
          <a:xfrm rot="10800000">
            <a:off x="4495800" y="1371600"/>
            <a:ext cx="685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Flowchart: Process 77"/>
          <p:cNvSpPr/>
          <p:nvPr/>
        </p:nvSpPr>
        <p:spPr>
          <a:xfrm>
            <a:off x="7162800" y="25908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Compass.h</a:t>
            </a:r>
            <a:endParaRPr lang="en-US" dirty="0"/>
          </a:p>
        </p:txBody>
      </p:sp>
      <p:sp>
        <p:nvSpPr>
          <p:cNvPr id="79" name="Flowchart: Process 78"/>
          <p:cNvSpPr/>
          <p:nvPr/>
        </p:nvSpPr>
        <p:spPr>
          <a:xfrm>
            <a:off x="7162800" y="32766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Distance.h</a:t>
            </a:r>
            <a:endParaRPr lang="en-US" dirty="0"/>
          </a:p>
        </p:txBody>
      </p:sp>
      <p:sp>
        <p:nvSpPr>
          <p:cNvPr id="80" name="Flowchart: Process 79"/>
          <p:cNvSpPr/>
          <p:nvPr/>
        </p:nvSpPr>
        <p:spPr>
          <a:xfrm>
            <a:off x="7162800" y="3886200"/>
            <a:ext cx="18288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Altitude.h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Ted</dc:creator>
  <cp:lastModifiedBy>Ted</cp:lastModifiedBy>
  <cp:revision>3</cp:revision>
  <dcterms:created xsi:type="dcterms:W3CDTF">2010-09-07T02:30:33Z</dcterms:created>
  <dcterms:modified xsi:type="dcterms:W3CDTF">2010-09-07T02:52:48Z</dcterms:modified>
</cp:coreProperties>
</file>