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 /><Relationship Id="rId14" Type="http://schemas.openxmlformats.org/officeDocument/2006/relationships/tableStyles" Target="tableStyles.xml" /><Relationship Id="rId1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318859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41723621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980827470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031577554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74464304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9982578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45981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372705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812718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EC99DC-3195-E1E2-6E1E-E7D2CE1342B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B98104-05EA-CE08-635C-E99BE30D704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2B0BCB9-220D-F329-B68E-52ECB9BD468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E0AF65-2D19-68A0-E705-2D9B450F896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E9BB0D-2523-E218-BAAA-C947644D8F2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5AFA97-6723-C266-9C67-013375140E3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73502C-EE01-1A83-9287-F146D3DC833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3183729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6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87144228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349154831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016340411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36827333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577927901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4875099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13563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9017822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39279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8851807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307238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557906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684630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58044641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25182995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476596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202043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926847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4224768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74797124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719511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1457380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944096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70493144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0873345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334229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10743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83113703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70092833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95171732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5507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41696926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92278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70640811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29003984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6650059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08669098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909992289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532065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64448161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201650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7932415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2556170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306067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959587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476419997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701065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990877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7081840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7185329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3123802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3070123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56990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4748391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894415000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57868223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27719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79824606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7629754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2581321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07103491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2822489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29652911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92659607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77388578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86901425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38744016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702926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4537551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80861420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36315697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31221525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86661396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8763500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94121311" name="Shape 1117"/>
          <p:cNvSpPr>
            <a:spLocks noChangeArrowheads="1" noGrp="1"/>
          </p:cNvSpPr>
          <p:nvPr userDrawn="1"/>
        </p:nvSpPr>
        <p:spPr bwMode="auto">
          <a:xfrm>
            <a:off x="1045633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60414337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14948421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7379727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46628922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28000242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2660822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41425358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9536412" name="Shape 1139"/>
          <p:cNvSpPr>
            <a:spLocks noChangeArrowheads="1" noGrp="1"/>
          </p:cNvSpPr>
          <p:nvPr userDrawn="1"/>
        </p:nvSpPr>
        <p:spPr bwMode="auto">
          <a:xfrm>
            <a:off x="1648463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50541496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48739635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4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42849073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61024" name="Shape 1143"/>
          <p:cNvSpPr>
            <a:spLocks noChangeArrowheads="1" noGrp="1"/>
          </p:cNvSpPr>
          <p:nvPr userDrawn="1"/>
        </p:nvSpPr>
        <p:spPr bwMode="auto">
          <a:xfrm>
            <a:off x="3596921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68155312" name="Shape 1144"/>
          <p:cNvSpPr>
            <a:spLocks noChangeArrowheads="1" noGrp="1"/>
          </p:cNvSpPr>
          <p:nvPr userDrawn="1"/>
        </p:nvSpPr>
        <p:spPr bwMode="auto">
          <a:xfrm>
            <a:off x="3037843" y="5578670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58501251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23601301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71177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11206508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8354394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53752094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70984960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 rtl="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182892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s-CL"/>
              <a:t>Capstone 2025</a:t>
            </a:r>
            <a:endParaRPr lang="en-US"/>
          </a:p>
        </p:txBody>
      </p:sp>
      <p:pic>
        <p:nvPicPr>
          <p:cNvPr id="16875993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602469" y="1630790"/>
            <a:ext cx="5298723" cy="35964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02392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CL"/>
              <a:t>Indice</a:t>
            </a:r>
            <a:endParaRPr/>
          </a:p>
        </p:txBody>
      </p:sp>
      <p:sp>
        <p:nvSpPr>
          <p:cNvPr id="15123834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s-CL"/>
              <a:t>Introduccion</a:t>
            </a:r>
            <a:endParaRPr lang="es-CL"/>
          </a:p>
          <a:p>
            <a:pPr>
              <a:defRPr/>
            </a:pPr>
            <a:r>
              <a:rPr lang="es-CL"/>
              <a:t>Objetivos</a:t>
            </a:r>
            <a:endParaRPr lang="es-CL"/>
          </a:p>
          <a:p>
            <a:pPr>
              <a:defRPr/>
            </a:pPr>
            <a:r>
              <a:rPr lang="es-CL"/>
              <a:t>Beneficios</a:t>
            </a:r>
            <a:endParaRPr lang="es-CL"/>
          </a:p>
          <a:p>
            <a:pPr>
              <a:defRPr/>
            </a:pPr>
            <a:r>
              <a:rPr lang="es-CL"/>
              <a:t>Tecnologias</a:t>
            </a:r>
            <a:endParaRPr lang="es-CL"/>
          </a:p>
          <a:p>
            <a:pPr>
              <a:defRPr/>
            </a:pPr>
            <a:r>
              <a:rPr lang="es-CL"/>
              <a:t>Metodologia</a:t>
            </a:r>
            <a:endParaRPr lang="es-CL"/>
          </a:p>
          <a:p>
            <a:pPr>
              <a:defRPr/>
            </a:pPr>
            <a:r>
              <a:rPr lang="es-CL"/>
              <a:t>Mockups</a:t>
            </a:r>
            <a:endParaRPr lang="es-CL"/>
          </a:p>
          <a:p>
            <a:pPr>
              <a:defRPr/>
            </a:pPr>
            <a:r>
              <a:rPr lang="es-CL"/>
              <a:t>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005156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CL"/>
              <a:t>Introduccion</a:t>
            </a:r>
            <a:endParaRPr/>
          </a:p>
        </p:txBody>
      </p:sp>
      <p:sp>
        <p:nvSpPr>
          <p:cNvPr id="190837302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00711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CL"/>
              <a:t>Objetivos</a:t>
            </a:r>
            <a:endParaRPr/>
          </a:p>
        </p:txBody>
      </p:sp>
      <p:sp>
        <p:nvSpPr>
          <p:cNvPr id="27340627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30592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CL"/>
              <a:t>Tecnologias</a:t>
            </a:r>
            <a:endParaRPr/>
          </a:p>
        </p:txBody>
      </p:sp>
      <p:sp>
        <p:nvSpPr>
          <p:cNvPr id="18602120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793618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CL"/>
              <a:t>Metodologia</a:t>
            </a:r>
            <a:endParaRPr/>
          </a:p>
        </p:txBody>
      </p:sp>
      <p:sp>
        <p:nvSpPr>
          <p:cNvPr id="64182789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0616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CL"/>
              <a:t>Mockups</a:t>
            </a:r>
            <a:endParaRPr/>
          </a:p>
        </p:txBody>
      </p:sp>
      <p:sp>
        <p:nvSpPr>
          <p:cNvPr id="6385588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77062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CL"/>
              <a:t>Conclusion</a:t>
            </a:r>
            <a:endParaRPr/>
          </a:p>
        </p:txBody>
      </p:sp>
      <p:sp>
        <p:nvSpPr>
          <p:cNvPr id="2040919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2025-09-26T18:49:51Z</dcterms:modified>
</cp:coreProperties>
</file>