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56" y="-6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91154-04C3-AE4E-9F0B-25DB5C418476}" type="datetimeFigureOut">
              <a:rPr kumimoji="1" lang="zh-CN" altLang="en-US" smtClean="0"/>
              <a:t>16/8/29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915E0-E3CE-F944-BB6E-34C200E383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07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26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03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3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1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1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16/8/29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0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16/8/29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16/8/29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58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16/8/29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54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16/8/29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13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B1CB-660E-ED48-A445-FEF2219359B5}" type="datetimeFigureOut">
              <a:rPr kumimoji="1" lang="zh-CN" altLang="en-US" smtClean="0"/>
              <a:t>16/8/29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58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B1CB-660E-ED48-A445-FEF2219359B5}" type="datetimeFigureOut">
              <a:rPr kumimoji="1" lang="zh-CN" altLang="en-US" smtClean="0"/>
              <a:t>16/8/29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285B-A6FB-F743-B725-15C067760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75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0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4500" b="1" dirty="0" smtClean="0">
                <a:solidFill>
                  <a:schemeClr val="bg1"/>
                </a:solidFill>
                <a:latin typeface="Palatino Linotype"/>
                <a:ea typeface="微软雅黑" charset="0"/>
                <a:cs typeface="Palatino Linotype"/>
              </a:rPr>
              <a:t>DeepLaw</a:t>
            </a:r>
            <a:endParaRPr lang="zh-CN" altLang="en-US" sz="4500" b="1" dirty="0">
              <a:solidFill>
                <a:schemeClr val="bg1"/>
              </a:solidFill>
              <a:latin typeface="Palatino Linotype"/>
              <a:ea typeface="微软雅黑" charset="0"/>
              <a:cs typeface="Palatino Linotype"/>
            </a:endParaRPr>
          </a:p>
        </p:txBody>
      </p:sp>
      <p:sp>
        <p:nvSpPr>
          <p:cNvPr id="4102" name="文本框 6"/>
          <p:cNvSpPr txBox="1">
            <a:spLocks noChangeArrowheads="1"/>
          </p:cNvSpPr>
          <p:nvPr/>
        </p:nvSpPr>
        <p:spPr bwMode="auto">
          <a:xfrm>
            <a:off x="2827779" y="2678713"/>
            <a:ext cx="335875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dist" eaLnBrk="1" hangingPunct="1"/>
            <a:r>
              <a:rPr lang="zh-CN" altLang="en-US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专属深度法律顾问</a:t>
            </a:r>
            <a:endParaRPr lang="zh-CN" altLang="en-US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235994" y="1232297"/>
            <a:ext cx="471488" cy="471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30491" y="3220641"/>
            <a:ext cx="471488" cy="471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5" name="组合 9"/>
          <p:cNvGrpSpPr>
            <a:grpSpLocks/>
          </p:cNvGrpSpPr>
          <p:nvPr/>
        </p:nvGrpSpPr>
        <p:grpSpPr bwMode="auto">
          <a:xfrm>
            <a:off x="3823097" y="1312069"/>
            <a:ext cx="1341834" cy="391716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6" name="组合 13"/>
          <p:cNvGrpSpPr>
            <a:grpSpLocks/>
          </p:cNvGrpSpPr>
          <p:nvPr/>
        </p:nvGrpSpPr>
        <p:grpSpPr bwMode="auto">
          <a:xfrm rot="10800000">
            <a:off x="3833813" y="3133725"/>
            <a:ext cx="1341835" cy="391716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5452" y="1264332"/>
              <a:ext cx="0" cy="5225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73823" y="1259567"/>
              <a:ext cx="18868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4332"/>
              <a:ext cx="0" cy="5225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43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60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sz="4500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问题背景</a:t>
            </a:r>
            <a:endParaRPr lang="zh-CN" altLang="en-US" sz="4500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60675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60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sz="4500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应用场景</a:t>
            </a:r>
            <a:endParaRPr lang="zh-CN" altLang="en-US" sz="4500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87791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60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sz="4500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商业模式与价值</a:t>
            </a:r>
            <a:endParaRPr lang="zh-CN" altLang="en-US" sz="4500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25200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60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sz="4500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理论框架</a:t>
            </a:r>
            <a:endParaRPr lang="zh-CN" altLang="en-US" sz="4500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0440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60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sz="4500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技术实现</a:t>
            </a:r>
            <a:endParaRPr lang="zh-CN" altLang="en-US" sz="4500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7867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60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zh-CN" altLang="en-US" sz="4500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使用流程</a:t>
            </a:r>
            <a:endParaRPr lang="zh-CN" altLang="en-US" sz="4500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06264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0" name="文本框 4"/>
          <p:cNvSpPr txBox="1">
            <a:spLocks noChangeArrowheads="1"/>
          </p:cNvSpPr>
          <p:nvPr/>
        </p:nvSpPr>
        <p:spPr bwMode="auto">
          <a:xfrm>
            <a:off x="2471738" y="1818085"/>
            <a:ext cx="4429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4500" b="1" dirty="0" smtClean="0">
                <a:solidFill>
                  <a:schemeClr val="bg1"/>
                </a:solidFill>
                <a:latin typeface="Palatino Linotype"/>
                <a:ea typeface="微软雅黑" charset="0"/>
                <a:cs typeface="Palatino Linotype"/>
              </a:rPr>
              <a:t>DeepLaw</a:t>
            </a:r>
            <a:endParaRPr lang="zh-CN" altLang="en-US" sz="4500" b="1" dirty="0">
              <a:solidFill>
                <a:schemeClr val="bg1"/>
              </a:solidFill>
              <a:latin typeface="Palatino Linotype"/>
              <a:ea typeface="微软雅黑" charset="0"/>
              <a:cs typeface="Palatino Linotype"/>
            </a:endParaRPr>
          </a:p>
        </p:txBody>
      </p:sp>
      <p:sp>
        <p:nvSpPr>
          <p:cNvPr id="4102" name="文本框 6"/>
          <p:cNvSpPr txBox="1">
            <a:spLocks noChangeArrowheads="1"/>
          </p:cNvSpPr>
          <p:nvPr/>
        </p:nvSpPr>
        <p:spPr bwMode="auto">
          <a:xfrm>
            <a:off x="2471738" y="2678713"/>
            <a:ext cx="407308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dist" eaLnBrk="1" hangingPunct="1"/>
            <a:r>
              <a:rPr lang="zh-CN" altLang="en-US" b="1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下一代人工智能法律顾问</a:t>
            </a:r>
            <a:endParaRPr lang="zh-CN" altLang="en-US" b="1" dirty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235994" y="1232297"/>
            <a:ext cx="471488" cy="471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30491" y="3220641"/>
            <a:ext cx="471488" cy="471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5" name="组合 9"/>
          <p:cNvGrpSpPr>
            <a:grpSpLocks/>
          </p:cNvGrpSpPr>
          <p:nvPr/>
        </p:nvGrpSpPr>
        <p:grpSpPr bwMode="auto">
          <a:xfrm>
            <a:off x="3823097" y="1312069"/>
            <a:ext cx="1341834" cy="391716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6" name="组合 13"/>
          <p:cNvGrpSpPr>
            <a:grpSpLocks/>
          </p:cNvGrpSpPr>
          <p:nvPr/>
        </p:nvGrpSpPr>
        <p:grpSpPr bwMode="auto">
          <a:xfrm rot="10800000">
            <a:off x="3833813" y="3133725"/>
            <a:ext cx="1341835" cy="391716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5452" y="1264332"/>
              <a:ext cx="0" cy="5225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73823" y="1259567"/>
              <a:ext cx="18868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4332"/>
              <a:ext cx="0" cy="5225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76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Macintosh PowerPoint</Application>
  <PresentationFormat>全屏显示(16:9)</PresentationFormat>
  <Paragraphs>10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宏伦 张</dc:creator>
  <cp:lastModifiedBy>宏伦 张</cp:lastModifiedBy>
  <cp:revision>8</cp:revision>
  <dcterms:created xsi:type="dcterms:W3CDTF">2016-08-29T00:28:12Z</dcterms:created>
  <dcterms:modified xsi:type="dcterms:W3CDTF">2016-08-29T00:53:27Z</dcterms:modified>
</cp:coreProperties>
</file>