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"/>
  </p:handoutMasterIdLst>
  <p:sldIdLst>
    <p:sldId id="256" r:id="rId2"/>
  </p:sldIdLst>
  <p:sldSz cx="32472313" cy="4323556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7" userDrawn="1">
          <p15:clr>
            <a:srgbClr val="A4A3A4"/>
          </p15:clr>
        </p15:guide>
        <p15:guide id="2" pos="102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99"/>
    <a:srgbClr val="3F99FF"/>
    <a:srgbClr val="65B0FD"/>
    <a:srgbClr val="DE8208"/>
    <a:srgbClr val="A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FB6CB-E539-432E-B4AD-56EA1FDFABE6}" v="7" dt="2024-10-26T01:04:0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16" autoAdjust="0"/>
    <p:restoredTop sz="94660"/>
  </p:normalViewPr>
  <p:slideViewPr>
    <p:cSldViewPr snapToGrid="0">
      <p:cViewPr varScale="1">
        <p:scale>
          <a:sx n="20" d="100"/>
          <a:sy n="20" d="100"/>
        </p:scale>
        <p:origin x="5286" y="84"/>
      </p:cViewPr>
      <p:guideLst>
        <p:guide orient="horz" pos="13617"/>
        <p:guide pos="10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atan dos Santos Soares" userId="61cd6d83f40d4e6f" providerId="LiveId" clId="{FFAFB6CB-E539-432E-B4AD-56EA1FDFABE6}"/>
    <pc:docChg chg="undo custSel modSld">
      <pc:chgData name="Jhonatan dos Santos Soares" userId="61cd6d83f40d4e6f" providerId="LiveId" clId="{FFAFB6CB-E539-432E-B4AD-56EA1FDFABE6}" dt="2024-10-30T20:28:53.501" v="467" actId="207"/>
      <pc:docMkLst>
        <pc:docMk/>
      </pc:docMkLst>
      <pc:sldChg chg="addSp delSp modSp mod">
        <pc:chgData name="Jhonatan dos Santos Soares" userId="61cd6d83f40d4e6f" providerId="LiveId" clId="{FFAFB6CB-E539-432E-B4AD-56EA1FDFABE6}" dt="2024-10-30T20:28:53.501" v="467" actId="207"/>
        <pc:sldMkLst>
          <pc:docMk/>
          <pc:sldMk cId="1254386380" sldId="256"/>
        </pc:sldMkLst>
        <pc:spChg chg="mod">
          <ac:chgData name="Jhonatan dos Santos Soares" userId="61cd6d83f40d4e6f" providerId="LiveId" clId="{FFAFB6CB-E539-432E-B4AD-56EA1FDFABE6}" dt="2024-10-26T01:03:30.619" v="393" actId="1076"/>
          <ac:spMkLst>
            <pc:docMk/>
            <pc:sldMk cId="1254386380" sldId="256"/>
            <ac:spMk id="2" creationId="{83F18710-ECF5-F8FB-C92C-61FB31F294C7}"/>
          </ac:spMkLst>
        </pc:spChg>
        <pc:spChg chg="mod">
          <ac:chgData name="Jhonatan dos Santos Soares" userId="61cd6d83f40d4e6f" providerId="LiveId" clId="{FFAFB6CB-E539-432E-B4AD-56EA1FDFABE6}" dt="2024-10-26T01:03:08.336" v="389" actId="255"/>
          <ac:spMkLst>
            <pc:docMk/>
            <pc:sldMk cId="1254386380" sldId="256"/>
            <ac:spMk id="3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26T01:03:36.705" v="395" actId="1076"/>
          <ac:spMkLst>
            <pc:docMk/>
            <pc:sldMk cId="1254386380" sldId="256"/>
            <ac:spMk id="4" creationId="{ACB2D73E-D242-34F8-98F8-8F8EE5EFF951}"/>
          </ac:spMkLst>
        </pc:spChg>
        <pc:spChg chg="mod">
          <ac:chgData name="Jhonatan dos Santos Soares" userId="61cd6d83f40d4e6f" providerId="LiveId" clId="{FFAFB6CB-E539-432E-B4AD-56EA1FDFABE6}" dt="2024-10-30T20:22:46.464" v="426" actId="1076"/>
          <ac:spMkLst>
            <pc:docMk/>
            <pc:sldMk cId="1254386380" sldId="256"/>
            <ac:spMk id="6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26T01:03:56.665" v="398" actId="14100"/>
          <ac:spMkLst>
            <pc:docMk/>
            <pc:sldMk cId="1254386380" sldId="256"/>
            <ac:spMk id="8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30T20:22:33.982" v="424" actId="1076"/>
          <ac:spMkLst>
            <pc:docMk/>
            <pc:sldMk cId="1254386380" sldId="256"/>
            <ac:spMk id="13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30T20:22:25.091" v="422" actId="1076"/>
          <ac:spMkLst>
            <pc:docMk/>
            <pc:sldMk cId="1254386380" sldId="256"/>
            <ac:spMk id="14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30T20:22:40.126" v="425" actId="1076"/>
          <ac:spMkLst>
            <pc:docMk/>
            <pc:sldMk cId="1254386380" sldId="256"/>
            <ac:spMk id="15" creationId="{1A3E9768-61E3-874C-6850-A716F3000A12}"/>
          </ac:spMkLst>
        </pc:spChg>
        <pc:spChg chg="mod">
          <ac:chgData name="Jhonatan dos Santos Soares" userId="61cd6d83f40d4e6f" providerId="LiveId" clId="{FFAFB6CB-E539-432E-B4AD-56EA1FDFABE6}" dt="2024-10-26T01:01:13.261" v="361" actId="113"/>
          <ac:spMkLst>
            <pc:docMk/>
            <pc:sldMk cId="1254386380" sldId="256"/>
            <ac:spMk id="16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26T01:01:31.828" v="365" actId="14100"/>
          <ac:spMkLst>
            <pc:docMk/>
            <pc:sldMk cId="1254386380" sldId="256"/>
            <ac:spMk id="22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30T20:28:53.501" v="467" actId="207"/>
          <ac:spMkLst>
            <pc:docMk/>
            <pc:sldMk cId="1254386380" sldId="256"/>
            <ac:spMk id="26" creationId="{00000000-0000-0000-0000-000000000000}"/>
          </ac:spMkLst>
        </pc:spChg>
        <pc:spChg chg="mod">
          <ac:chgData name="Jhonatan dos Santos Soares" userId="61cd6d83f40d4e6f" providerId="LiveId" clId="{FFAFB6CB-E539-432E-B4AD-56EA1FDFABE6}" dt="2024-10-30T20:22:27.761" v="423" actId="1076"/>
          <ac:spMkLst>
            <pc:docMk/>
            <pc:sldMk cId="1254386380" sldId="256"/>
            <ac:spMk id="27" creationId="{00000000-0000-0000-0000-000000000000}"/>
          </ac:spMkLst>
        </pc:spChg>
        <pc:picChg chg="add del mod">
          <ac:chgData name="Jhonatan dos Santos Soares" userId="61cd6d83f40d4e6f" providerId="LiveId" clId="{FFAFB6CB-E539-432E-B4AD-56EA1FDFABE6}" dt="2024-10-30T20:24:09.364" v="435" actId="478"/>
          <ac:picMkLst>
            <pc:docMk/>
            <pc:sldMk cId="1254386380" sldId="256"/>
            <ac:picMk id="7" creationId="{60698DC6-55E3-BE23-D3DA-9CA4FF233A7D}"/>
          </ac:picMkLst>
        </pc:picChg>
        <pc:picChg chg="add mod">
          <ac:chgData name="Jhonatan dos Santos Soares" userId="61cd6d83f40d4e6f" providerId="LiveId" clId="{FFAFB6CB-E539-432E-B4AD-56EA1FDFABE6}" dt="2024-10-30T20:25:50.714" v="458" actId="1076"/>
          <ac:picMkLst>
            <pc:docMk/>
            <pc:sldMk cId="1254386380" sldId="256"/>
            <ac:picMk id="10" creationId="{158D69D4-CA01-2F37-EDCA-92D14929AD93}"/>
          </ac:picMkLst>
        </pc:picChg>
        <pc:picChg chg="mod">
          <ac:chgData name="Jhonatan dos Santos Soares" userId="61cd6d83f40d4e6f" providerId="LiveId" clId="{FFAFB6CB-E539-432E-B4AD-56EA1FDFABE6}" dt="2024-10-26T01:04:00.095" v="399" actId="1076"/>
          <ac:picMkLst>
            <pc:docMk/>
            <pc:sldMk cId="1254386380" sldId="256"/>
            <ac:picMk id="11" creationId="{8125A200-5D19-970D-AAB7-A5A95175D0DF}"/>
          </ac:picMkLst>
        </pc:picChg>
        <pc:picChg chg="add del mod">
          <ac:chgData name="Jhonatan dos Santos Soares" userId="61cd6d83f40d4e6f" providerId="LiveId" clId="{FFAFB6CB-E539-432E-B4AD-56EA1FDFABE6}" dt="2024-10-30T20:25:44.925" v="455" actId="14100"/>
          <ac:picMkLst>
            <pc:docMk/>
            <pc:sldMk cId="1254386380" sldId="256"/>
            <ac:picMk id="17" creationId="{7ACE0C8A-8B57-4EFD-2EC2-FB9381EAEB3F}"/>
          </ac:picMkLst>
        </pc:picChg>
        <pc:picChg chg="add del mod">
          <ac:chgData name="Jhonatan dos Santos Soares" userId="61cd6d83f40d4e6f" providerId="LiveId" clId="{FFAFB6CB-E539-432E-B4AD-56EA1FDFABE6}" dt="2024-10-30T20:24:19.337" v="440" actId="478"/>
          <ac:picMkLst>
            <pc:docMk/>
            <pc:sldMk cId="1254386380" sldId="256"/>
            <ac:picMk id="19" creationId="{F64845B9-CBBF-65A4-7E89-8DECCA9286A7}"/>
          </ac:picMkLst>
        </pc:picChg>
        <pc:picChg chg="add mod">
          <ac:chgData name="Jhonatan dos Santos Soares" userId="61cd6d83f40d4e6f" providerId="LiveId" clId="{FFAFB6CB-E539-432E-B4AD-56EA1FDFABE6}" dt="2024-10-30T20:25:52.784" v="459" actId="1076"/>
          <ac:picMkLst>
            <pc:docMk/>
            <pc:sldMk cId="1254386380" sldId="256"/>
            <ac:picMk id="21" creationId="{1D4DD6C7-A520-8F9F-DFA2-FA21FAF2AD42}"/>
          </ac:picMkLst>
        </pc:picChg>
        <pc:picChg chg="mod">
          <ac:chgData name="Jhonatan dos Santos Soares" userId="61cd6d83f40d4e6f" providerId="LiveId" clId="{FFAFB6CB-E539-432E-B4AD-56EA1FDFABE6}" dt="2024-10-26T01:02:18.463" v="373" actId="1076"/>
          <ac:picMkLst>
            <pc:docMk/>
            <pc:sldMk cId="1254386380" sldId="256"/>
            <ac:picMk id="1026" creationId="{83800BC2-D6D4-D8BB-559F-47DA31630F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6D94C-83CC-2A4E-A325-A32181492977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8CC16-D241-2940-970A-58C5736BF8D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424" y="7075823"/>
            <a:ext cx="27601466" cy="15052381"/>
          </a:xfrm>
        </p:spPr>
        <p:txBody>
          <a:bodyPr anchor="b"/>
          <a:lstStyle>
            <a:lvl1pPr algn="ctr">
              <a:defRPr sz="213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039" y="22708682"/>
            <a:ext cx="24354235" cy="10438583"/>
          </a:xfrm>
        </p:spPr>
        <p:txBody>
          <a:bodyPr/>
          <a:lstStyle>
            <a:lvl1pPr marL="0" indent="0" algn="ctr">
              <a:buNone/>
              <a:defRPr sz="8523"/>
            </a:lvl1pPr>
            <a:lvl2pPr marL="1623609" indent="0" algn="ctr">
              <a:buNone/>
              <a:defRPr sz="7102"/>
            </a:lvl2pPr>
            <a:lvl3pPr marL="3247217" indent="0" algn="ctr">
              <a:buNone/>
              <a:defRPr sz="6392"/>
            </a:lvl3pPr>
            <a:lvl4pPr marL="4870826" indent="0" algn="ctr">
              <a:buNone/>
              <a:defRPr sz="5682"/>
            </a:lvl4pPr>
            <a:lvl5pPr marL="6494435" indent="0" algn="ctr">
              <a:buNone/>
              <a:defRPr sz="5682"/>
            </a:lvl5pPr>
            <a:lvl6pPr marL="8118043" indent="0" algn="ctr">
              <a:buNone/>
              <a:defRPr sz="5682"/>
            </a:lvl6pPr>
            <a:lvl7pPr marL="9741652" indent="0" algn="ctr">
              <a:buNone/>
              <a:defRPr sz="5682"/>
            </a:lvl7pPr>
            <a:lvl8pPr marL="11365260" indent="0" algn="ctr">
              <a:buNone/>
              <a:defRPr sz="5682"/>
            </a:lvl8pPr>
            <a:lvl9pPr marL="12988869" indent="0" algn="ctr">
              <a:buNone/>
              <a:defRPr sz="568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6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3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38001" y="2301893"/>
            <a:ext cx="7001842" cy="3664014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2473" y="2301893"/>
            <a:ext cx="20599624" cy="3664014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7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6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561" y="10778879"/>
            <a:ext cx="28007370" cy="17984790"/>
          </a:xfrm>
        </p:spPr>
        <p:txBody>
          <a:bodyPr anchor="b"/>
          <a:lstStyle>
            <a:lvl1pPr>
              <a:defRPr sz="213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5561" y="28933812"/>
            <a:ext cx="28007370" cy="9457776"/>
          </a:xfrm>
        </p:spPr>
        <p:txBody>
          <a:bodyPr/>
          <a:lstStyle>
            <a:lvl1pPr marL="0" indent="0">
              <a:buNone/>
              <a:defRPr sz="8523">
                <a:solidFill>
                  <a:schemeClr val="tx1"/>
                </a:solidFill>
              </a:defRPr>
            </a:lvl1pPr>
            <a:lvl2pPr marL="1623609" indent="0">
              <a:buNone/>
              <a:defRPr sz="7102">
                <a:solidFill>
                  <a:schemeClr val="tx1">
                    <a:tint val="75000"/>
                  </a:schemeClr>
                </a:solidFill>
              </a:defRPr>
            </a:lvl2pPr>
            <a:lvl3pPr marL="3247217" indent="0">
              <a:buNone/>
              <a:defRPr sz="6392">
                <a:solidFill>
                  <a:schemeClr val="tx1">
                    <a:tint val="75000"/>
                  </a:schemeClr>
                </a:solidFill>
              </a:defRPr>
            </a:lvl3pPr>
            <a:lvl4pPr marL="4870826" indent="0">
              <a:buNone/>
              <a:defRPr sz="5682">
                <a:solidFill>
                  <a:schemeClr val="tx1">
                    <a:tint val="75000"/>
                  </a:schemeClr>
                </a:solidFill>
              </a:defRPr>
            </a:lvl4pPr>
            <a:lvl5pPr marL="6494435" indent="0">
              <a:buNone/>
              <a:defRPr sz="5682">
                <a:solidFill>
                  <a:schemeClr val="tx1">
                    <a:tint val="75000"/>
                  </a:schemeClr>
                </a:solidFill>
              </a:defRPr>
            </a:lvl5pPr>
            <a:lvl6pPr marL="8118043" indent="0">
              <a:buNone/>
              <a:defRPr sz="5682">
                <a:solidFill>
                  <a:schemeClr val="tx1">
                    <a:tint val="75000"/>
                  </a:schemeClr>
                </a:solidFill>
              </a:defRPr>
            </a:lvl6pPr>
            <a:lvl7pPr marL="9741652" indent="0">
              <a:buNone/>
              <a:defRPr sz="5682">
                <a:solidFill>
                  <a:schemeClr val="tx1">
                    <a:tint val="75000"/>
                  </a:schemeClr>
                </a:solidFill>
              </a:defRPr>
            </a:lvl7pPr>
            <a:lvl8pPr marL="11365260" indent="0">
              <a:buNone/>
              <a:defRPr sz="5682">
                <a:solidFill>
                  <a:schemeClr val="tx1">
                    <a:tint val="75000"/>
                  </a:schemeClr>
                </a:solidFill>
              </a:defRPr>
            </a:lvl8pPr>
            <a:lvl9pPr marL="12988869" indent="0">
              <a:buNone/>
              <a:defRPr sz="56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8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2472" y="11509467"/>
            <a:ext cx="13800733" cy="274325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39108" y="11509467"/>
            <a:ext cx="13800733" cy="274325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5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01" y="2301903"/>
            <a:ext cx="28007370" cy="83568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6705" y="10598721"/>
            <a:ext cx="13737308" cy="5194269"/>
          </a:xfrm>
        </p:spPr>
        <p:txBody>
          <a:bodyPr anchor="b"/>
          <a:lstStyle>
            <a:lvl1pPr marL="0" indent="0">
              <a:buNone/>
              <a:defRPr sz="8523" b="1"/>
            </a:lvl1pPr>
            <a:lvl2pPr marL="1623609" indent="0">
              <a:buNone/>
              <a:defRPr sz="7102" b="1"/>
            </a:lvl2pPr>
            <a:lvl3pPr marL="3247217" indent="0">
              <a:buNone/>
              <a:defRPr sz="6392" b="1"/>
            </a:lvl3pPr>
            <a:lvl4pPr marL="4870826" indent="0">
              <a:buNone/>
              <a:defRPr sz="5682" b="1"/>
            </a:lvl4pPr>
            <a:lvl5pPr marL="6494435" indent="0">
              <a:buNone/>
              <a:defRPr sz="5682" b="1"/>
            </a:lvl5pPr>
            <a:lvl6pPr marL="8118043" indent="0">
              <a:buNone/>
              <a:defRPr sz="5682" b="1"/>
            </a:lvl6pPr>
            <a:lvl7pPr marL="9741652" indent="0">
              <a:buNone/>
              <a:defRPr sz="5682" b="1"/>
            </a:lvl7pPr>
            <a:lvl8pPr marL="11365260" indent="0">
              <a:buNone/>
              <a:defRPr sz="5682" b="1"/>
            </a:lvl8pPr>
            <a:lvl9pPr marL="12988869" indent="0">
              <a:buNone/>
              <a:defRPr sz="568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6705" y="15792990"/>
            <a:ext cx="13737308" cy="232291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39110" y="10598721"/>
            <a:ext cx="13804963" cy="5194269"/>
          </a:xfrm>
        </p:spPr>
        <p:txBody>
          <a:bodyPr anchor="b"/>
          <a:lstStyle>
            <a:lvl1pPr marL="0" indent="0">
              <a:buNone/>
              <a:defRPr sz="8523" b="1"/>
            </a:lvl1pPr>
            <a:lvl2pPr marL="1623609" indent="0">
              <a:buNone/>
              <a:defRPr sz="7102" b="1"/>
            </a:lvl2pPr>
            <a:lvl3pPr marL="3247217" indent="0">
              <a:buNone/>
              <a:defRPr sz="6392" b="1"/>
            </a:lvl3pPr>
            <a:lvl4pPr marL="4870826" indent="0">
              <a:buNone/>
              <a:defRPr sz="5682" b="1"/>
            </a:lvl4pPr>
            <a:lvl5pPr marL="6494435" indent="0">
              <a:buNone/>
              <a:defRPr sz="5682" b="1"/>
            </a:lvl5pPr>
            <a:lvl6pPr marL="8118043" indent="0">
              <a:buNone/>
              <a:defRPr sz="5682" b="1"/>
            </a:lvl6pPr>
            <a:lvl7pPr marL="9741652" indent="0">
              <a:buNone/>
              <a:defRPr sz="5682" b="1"/>
            </a:lvl7pPr>
            <a:lvl8pPr marL="11365260" indent="0">
              <a:buNone/>
              <a:defRPr sz="5682" b="1"/>
            </a:lvl8pPr>
            <a:lvl9pPr marL="12988869" indent="0">
              <a:buNone/>
              <a:defRPr sz="568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39110" y="15792990"/>
            <a:ext cx="13804963" cy="232291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73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0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4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01" y="2882371"/>
            <a:ext cx="10473166" cy="10088298"/>
          </a:xfrm>
        </p:spPr>
        <p:txBody>
          <a:bodyPr anchor="b"/>
          <a:lstStyle>
            <a:lvl1pPr>
              <a:defRPr sz="113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4963" y="6225130"/>
            <a:ext cx="16439108" cy="30725273"/>
          </a:xfrm>
        </p:spPr>
        <p:txBody>
          <a:bodyPr/>
          <a:lstStyle>
            <a:lvl1pPr>
              <a:defRPr sz="11364"/>
            </a:lvl1pPr>
            <a:lvl2pPr>
              <a:defRPr sz="9943"/>
            </a:lvl2pPr>
            <a:lvl3pPr>
              <a:defRPr sz="8523"/>
            </a:lvl3pPr>
            <a:lvl4pPr>
              <a:defRPr sz="7102"/>
            </a:lvl4pPr>
            <a:lvl5pPr>
              <a:defRPr sz="7102"/>
            </a:lvl5pPr>
            <a:lvl6pPr>
              <a:defRPr sz="7102"/>
            </a:lvl6pPr>
            <a:lvl7pPr>
              <a:defRPr sz="7102"/>
            </a:lvl7pPr>
            <a:lvl8pPr>
              <a:defRPr sz="7102"/>
            </a:lvl8pPr>
            <a:lvl9pPr>
              <a:defRPr sz="710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6701" y="12970669"/>
            <a:ext cx="10473166" cy="24029769"/>
          </a:xfrm>
        </p:spPr>
        <p:txBody>
          <a:bodyPr/>
          <a:lstStyle>
            <a:lvl1pPr marL="0" indent="0">
              <a:buNone/>
              <a:defRPr sz="5682"/>
            </a:lvl1pPr>
            <a:lvl2pPr marL="1623609" indent="0">
              <a:buNone/>
              <a:defRPr sz="4972"/>
            </a:lvl2pPr>
            <a:lvl3pPr marL="3247217" indent="0">
              <a:buNone/>
              <a:defRPr sz="4261"/>
            </a:lvl3pPr>
            <a:lvl4pPr marL="4870826" indent="0">
              <a:buNone/>
              <a:defRPr sz="3551"/>
            </a:lvl4pPr>
            <a:lvl5pPr marL="6494435" indent="0">
              <a:buNone/>
              <a:defRPr sz="3551"/>
            </a:lvl5pPr>
            <a:lvl6pPr marL="8118043" indent="0">
              <a:buNone/>
              <a:defRPr sz="3551"/>
            </a:lvl6pPr>
            <a:lvl7pPr marL="9741652" indent="0">
              <a:buNone/>
              <a:defRPr sz="3551"/>
            </a:lvl7pPr>
            <a:lvl8pPr marL="11365260" indent="0">
              <a:buNone/>
              <a:defRPr sz="3551"/>
            </a:lvl8pPr>
            <a:lvl9pPr marL="12988869" indent="0">
              <a:buNone/>
              <a:defRPr sz="35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8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01" y="2882371"/>
            <a:ext cx="10473166" cy="10088298"/>
          </a:xfrm>
        </p:spPr>
        <p:txBody>
          <a:bodyPr anchor="b"/>
          <a:lstStyle>
            <a:lvl1pPr>
              <a:defRPr sz="113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04963" y="6225130"/>
            <a:ext cx="16439108" cy="30725273"/>
          </a:xfrm>
        </p:spPr>
        <p:txBody>
          <a:bodyPr anchor="t"/>
          <a:lstStyle>
            <a:lvl1pPr marL="0" indent="0">
              <a:buNone/>
              <a:defRPr sz="11364"/>
            </a:lvl1pPr>
            <a:lvl2pPr marL="1623609" indent="0">
              <a:buNone/>
              <a:defRPr sz="9943"/>
            </a:lvl2pPr>
            <a:lvl3pPr marL="3247217" indent="0">
              <a:buNone/>
              <a:defRPr sz="8523"/>
            </a:lvl3pPr>
            <a:lvl4pPr marL="4870826" indent="0">
              <a:buNone/>
              <a:defRPr sz="7102"/>
            </a:lvl4pPr>
            <a:lvl5pPr marL="6494435" indent="0">
              <a:buNone/>
              <a:defRPr sz="7102"/>
            </a:lvl5pPr>
            <a:lvl6pPr marL="8118043" indent="0">
              <a:buNone/>
              <a:defRPr sz="7102"/>
            </a:lvl6pPr>
            <a:lvl7pPr marL="9741652" indent="0">
              <a:buNone/>
              <a:defRPr sz="7102"/>
            </a:lvl7pPr>
            <a:lvl8pPr marL="11365260" indent="0">
              <a:buNone/>
              <a:defRPr sz="7102"/>
            </a:lvl8pPr>
            <a:lvl9pPr marL="12988869" indent="0">
              <a:buNone/>
              <a:defRPr sz="710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6701" y="12970669"/>
            <a:ext cx="10473166" cy="24029769"/>
          </a:xfrm>
        </p:spPr>
        <p:txBody>
          <a:bodyPr/>
          <a:lstStyle>
            <a:lvl1pPr marL="0" indent="0">
              <a:buNone/>
              <a:defRPr sz="5682"/>
            </a:lvl1pPr>
            <a:lvl2pPr marL="1623609" indent="0">
              <a:buNone/>
              <a:defRPr sz="4972"/>
            </a:lvl2pPr>
            <a:lvl3pPr marL="3247217" indent="0">
              <a:buNone/>
              <a:defRPr sz="4261"/>
            </a:lvl3pPr>
            <a:lvl4pPr marL="4870826" indent="0">
              <a:buNone/>
              <a:defRPr sz="3551"/>
            </a:lvl4pPr>
            <a:lvl5pPr marL="6494435" indent="0">
              <a:buNone/>
              <a:defRPr sz="3551"/>
            </a:lvl5pPr>
            <a:lvl6pPr marL="8118043" indent="0">
              <a:buNone/>
              <a:defRPr sz="3551"/>
            </a:lvl6pPr>
            <a:lvl7pPr marL="9741652" indent="0">
              <a:buNone/>
              <a:defRPr sz="3551"/>
            </a:lvl7pPr>
            <a:lvl8pPr marL="11365260" indent="0">
              <a:buNone/>
              <a:defRPr sz="3551"/>
            </a:lvl8pPr>
            <a:lvl9pPr marL="12988869" indent="0">
              <a:buNone/>
              <a:defRPr sz="35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7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2472" y="2301903"/>
            <a:ext cx="28007370" cy="8356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472" y="11509467"/>
            <a:ext cx="28007370" cy="2743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2472" y="40072971"/>
            <a:ext cx="7306270" cy="2301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A337-14D6-4C28-8171-33C3739D6BEC}" type="datetimeFigureOut">
              <a:rPr lang="pt-BR" smtClean="0"/>
              <a:pPr/>
              <a:t>30/10/2024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6454" y="40072971"/>
            <a:ext cx="10959406" cy="2301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3571" y="40072971"/>
            <a:ext cx="7306270" cy="2301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63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47217" rtl="0" eaLnBrk="1" latinLnBrk="0" hangingPunct="1">
        <a:lnSpc>
          <a:spcPct val="90000"/>
        </a:lnSpc>
        <a:spcBef>
          <a:spcPct val="0"/>
        </a:spcBef>
        <a:buNone/>
        <a:defRPr sz="156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1804" indent="-811804" algn="l" defTabSz="3247217" rtl="0" eaLnBrk="1" latinLnBrk="0" hangingPunct="1">
        <a:lnSpc>
          <a:spcPct val="90000"/>
        </a:lnSpc>
        <a:spcBef>
          <a:spcPts val="3551"/>
        </a:spcBef>
        <a:buFont typeface="Arial" panose="020B0604020202020204" pitchFamily="34" charset="0"/>
        <a:buChar char="•"/>
        <a:defRPr sz="9943" kern="1200">
          <a:solidFill>
            <a:schemeClr val="tx1"/>
          </a:solidFill>
          <a:latin typeface="+mn-lt"/>
          <a:ea typeface="+mn-ea"/>
          <a:cs typeface="+mn-cs"/>
        </a:defRPr>
      </a:lvl1pPr>
      <a:lvl2pPr marL="2435413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8523" kern="1200">
          <a:solidFill>
            <a:schemeClr val="tx1"/>
          </a:solidFill>
          <a:latin typeface="+mn-lt"/>
          <a:ea typeface="+mn-ea"/>
          <a:cs typeface="+mn-cs"/>
        </a:defRPr>
      </a:lvl2pPr>
      <a:lvl3pPr marL="4059022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7102" kern="1200">
          <a:solidFill>
            <a:schemeClr val="tx1"/>
          </a:solidFill>
          <a:latin typeface="+mn-lt"/>
          <a:ea typeface="+mn-ea"/>
          <a:cs typeface="+mn-cs"/>
        </a:defRPr>
      </a:lvl3pPr>
      <a:lvl4pPr marL="5682630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6392" kern="1200">
          <a:solidFill>
            <a:schemeClr val="tx1"/>
          </a:solidFill>
          <a:latin typeface="+mn-lt"/>
          <a:ea typeface="+mn-ea"/>
          <a:cs typeface="+mn-cs"/>
        </a:defRPr>
      </a:lvl4pPr>
      <a:lvl5pPr marL="7306239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6392" kern="1200">
          <a:solidFill>
            <a:schemeClr val="tx1"/>
          </a:solidFill>
          <a:latin typeface="+mn-lt"/>
          <a:ea typeface="+mn-ea"/>
          <a:cs typeface="+mn-cs"/>
        </a:defRPr>
      </a:lvl5pPr>
      <a:lvl6pPr marL="8929848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6392" kern="1200">
          <a:solidFill>
            <a:schemeClr val="tx1"/>
          </a:solidFill>
          <a:latin typeface="+mn-lt"/>
          <a:ea typeface="+mn-ea"/>
          <a:cs typeface="+mn-cs"/>
        </a:defRPr>
      </a:lvl6pPr>
      <a:lvl7pPr marL="10553456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6392" kern="1200">
          <a:solidFill>
            <a:schemeClr val="tx1"/>
          </a:solidFill>
          <a:latin typeface="+mn-lt"/>
          <a:ea typeface="+mn-ea"/>
          <a:cs typeface="+mn-cs"/>
        </a:defRPr>
      </a:lvl7pPr>
      <a:lvl8pPr marL="12177065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6392" kern="1200">
          <a:solidFill>
            <a:schemeClr val="tx1"/>
          </a:solidFill>
          <a:latin typeface="+mn-lt"/>
          <a:ea typeface="+mn-ea"/>
          <a:cs typeface="+mn-cs"/>
        </a:defRPr>
      </a:lvl8pPr>
      <a:lvl9pPr marL="13800673" indent="-811804" algn="l" defTabSz="32472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6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1pPr>
      <a:lvl2pPr marL="1623609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2pPr>
      <a:lvl3pPr marL="3247217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3pPr>
      <a:lvl4pPr marL="4870826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4pPr>
      <a:lvl5pPr marL="6494435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5pPr>
      <a:lvl6pPr marL="8118043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6pPr>
      <a:lvl7pPr marL="9741652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7pPr>
      <a:lvl8pPr marL="11365260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8pPr>
      <a:lvl9pPr marL="12988869" algn="l" defTabSz="3247217" rtl="0" eaLnBrk="1" latinLnBrk="0" hangingPunct="1">
        <a:defRPr sz="6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cs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ocwiki.embarcadero.com/Libraries/Athens/en/Main_P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-147736"/>
            <a:ext cx="32472313" cy="3775453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3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36561" y="4058557"/>
            <a:ext cx="27054753" cy="59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endParaRPr lang="pt-BR" sz="4510" dirty="0"/>
          </a:p>
          <a:p>
            <a:pPr algn="ctr"/>
            <a:r>
              <a:rPr lang="pt-BR" sz="5600" dirty="0"/>
              <a:t>DESENVOLVIMENTO DE SOFTWARE PARA ORGANIZAÇÃO E REGISTRO DO GERENCIAMENTO DE RECURSOS PARA A FESTA DO PEÃO DE BARRETOS</a:t>
            </a:r>
          </a:p>
          <a:p>
            <a:pPr algn="ctr"/>
            <a:endParaRPr lang="pt-BR" sz="4510" dirty="0"/>
          </a:p>
          <a:p>
            <a:pPr algn="ctr"/>
            <a:endParaRPr lang="pt-BR" sz="4510" dirty="0"/>
          </a:p>
          <a:p>
            <a:pPr algn="ctr"/>
            <a:endParaRPr lang="pt-BR" sz="4510" dirty="0"/>
          </a:p>
          <a:p>
            <a:pPr algn="ctr"/>
            <a:endParaRPr lang="pt-BR" sz="4510" dirty="0"/>
          </a:p>
          <a:p>
            <a:pPr algn="ctr"/>
            <a:endParaRPr lang="pt-BR" sz="4510" dirty="0"/>
          </a:p>
        </p:txBody>
      </p:sp>
      <p:sp>
        <p:nvSpPr>
          <p:cNvPr id="13" name="CaixaDeTexto 3"/>
          <p:cNvSpPr txBox="1"/>
          <p:nvPr/>
        </p:nvSpPr>
        <p:spPr>
          <a:xfrm>
            <a:off x="1681274" y="17227312"/>
            <a:ext cx="137059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uma aplicação implementada em Delphi para registro dos recursos requeridos durante a Festa do Peão de Barretos.</a:t>
            </a:r>
          </a:p>
        </p:txBody>
      </p:sp>
      <p:sp>
        <p:nvSpPr>
          <p:cNvPr id="14" name="CaixaDeTexto 3"/>
          <p:cNvSpPr txBox="1"/>
          <p:nvPr/>
        </p:nvSpPr>
        <p:spPr>
          <a:xfrm>
            <a:off x="1681274" y="12353116"/>
            <a:ext cx="136938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algn="just"/>
            <a:r>
              <a:rPr lang="pt-BR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Festa do Peão de Barretos reúne, anualmente, cerca de 900 mil pessoas. Para organizar um evento tão grande, é necessário que exista um eficiente método de registro de informações, especialmente a respeito do controle dos vários recursos – como gelo, refeições, produtos de manutenção, entre outros – que são utilizados ao longo das festividades.</a:t>
            </a:r>
            <a:endParaRPr lang="pt-BR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2" y="41181334"/>
            <a:ext cx="32472312" cy="2174441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34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81274" y="36847990"/>
            <a:ext cx="28806467" cy="317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  <a:p>
            <a:pPr algn="ctr">
              <a:defRPr/>
            </a:pP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TECHNOLOGIES. </a:t>
            </a:r>
            <a:r>
              <a:rPr lang="pt-BR" sz="400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Embarcadero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c.2024. RAD Studio API </a:t>
            </a:r>
            <a:r>
              <a:rPr lang="pt-BR" sz="400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https://docwiki.embarcadero.com/Libraries/Athens/en/</a:t>
            </a:r>
            <a:r>
              <a:rPr lang="pt-BR" sz="4009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Main_Page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25 de out. de 2024.</a:t>
            </a:r>
          </a:p>
          <a:p>
            <a:pPr algn="ctr">
              <a:defRPr/>
            </a:pP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SQLITE. </a:t>
            </a:r>
            <a:r>
              <a:rPr lang="pt-BR" sz="400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https://www.sqlite.org/docs.html</a:t>
            </a:r>
            <a:r>
              <a:rPr lang="pt-BR" sz="400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25 de out. de 2024.</a:t>
            </a:r>
          </a:p>
          <a:p>
            <a:pPr algn="ctr">
              <a:defRPr/>
            </a:pPr>
            <a:endParaRPr lang="pt-BR" sz="400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9719022" y="8273071"/>
            <a:ext cx="10768719" cy="425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pt-BR" sz="4510" dirty="0">
                <a:solidFill>
                  <a:schemeClr val="tx1"/>
                </a:solidFill>
              </a:rPr>
              <a:t>AUTOR(es): </a:t>
            </a:r>
          </a:p>
          <a:p>
            <a:pPr algn="r"/>
            <a:r>
              <a:rPr lang="pt-BR" sz="4510" dirty="0">
                <a:solidFill>
                  <a:schemeClr val="tx1"/>
                </a:solidFill>
              </a:rPr>
              <a:t>FIGUEIRA, J. R. de A</a:t>
            </a:r>
          </a:p>
          <a:p>
            <a:pPr algn="r"/>
            <a:r>
              <a:rPr lang="pt-BR" sz="4510" dirty="0">
                <a:solidFill>
                  <a:schemeClr val="tx1"/>
                </a:solidFill>
              </a:rPr>
              <a:t>LOPES, M. F</a:t>
            </a:r>
          </a:p>
          <a:p>
            <a:pPr algn="r"/>
            <a:r>
              <a:rPr lang="pt-BR" sz="4510" dirty="0">
                <a:solidFill>
                  <a:schemeClr val="tx1"/>
                </a:solidFill>
              </a:rPr>
              <a:t>MIDORIKAVA, D. I</a:t>
            </a:r>
          </a:p>
          <a:p>
            <a:pPr algn="r"/>
            <a:r>
              <a:rPr lang="pt-BR" sz="4510" dirty="0">
                <a:solidFill>
                  <a:schemeClr val="tx1"/>
                </a:solidFill>
              </a:rPr>
              <a:t>SILVA, M. P. C</a:t>
            </a:r>
          </a:p>
          <a:p>
            <a:pPr algn="r"/>
            <a:r>
              <a:rPr lang="pt-BR" sz="4510" dirty="0">
                <a:solidFill>
                  <a:schemeClr val="tx1"/>
                </a:solidFill>
              </a:rPr>
              <a:t>SOARES, J. dos 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781795" y="16807146"/>
            <a:ext cx="1369388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ESPERADOS</a:t>
            </a:r>
          </a:p>
          <a:p>
            <a:pPr algn="just"/>
            <a:r>
              <a:rPr lang="pt-BR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Espera-se que a aplicação desenvolvida otimize o processo de registro e organização de recursos, facilite a construção de relatórios e, portanto, minimize o tempo e os custos  desnecessários desperdiçados com o evento. Com o software em funcionamento, acredita-se que os relatórios se mostrarão mais compreensíveis, mais simples e mais completos, e o processo de registro de dados, significativamente menos complexo e mais confiável.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3"/>
          <p:cNvSpPr txBox="1"/>
          <p:nvPr/>
        </p:nvSpPr>
        <p:spPr>
          <a:xfrm>
            <a:off x="16793858" y="13265416"/>
            <a:ext cx="13693883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endParaRPr lang="pt-BR" sz="5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será desenvolvido com a linguagem Delphi, utilizando a IDE (Interface de Desenvolvimento Integrado) RAD Studio, e a biblioteca </a:t>
            </a:r>
            <a:r>
              <a:rPr lang="pt-B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para o criação e manipulação de um banco de dados local.</a:t>
            </a:r>
          </a:p>
          <a:p>
            <a:pPr algn="just"/>
            <a:endParaRPr lang="pt-BR" sz="3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800BC2-D6D4-D8BB-559F-47DA3163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0" y="285707"/>
            <a:ext cx="7660966" cy="217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125A200-5D19-970D-AAB7-A5A95175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429" y="41559215"/>
            <a:ext cx="4989015" cy="14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A3E9768-61E3-874C-6850-A716F3000A12}"/>
              </a:ext>
            </a:extLst>
          </p:cNvPr>
          <p:cNvSpPr/>
          <p:nvPr/>
        </p:nvSpPr>
        <p:spPr>
          <a:xfrm>
            <a:off x="1716813" y="20254849"/>
            <a:ext cx="1370594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realizada uma extensa pesquisa bibliográfica a respeito das ferramentas utilizadas, em especial, a linguagem de programação Delphi e a biblioteca de banco de dados </a:t>
            </a:r>
            <a:r>
              <a:rPr lang="pt-B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pesquisa se baseou principalmente na documentação presente no website da companhia </a:t>
            </a:r>
            <a:r>
              <a:rPr lang="pt-B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Embarcadero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distrubuidora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Delphi e do RAD Studio, além de diversas outras obras bibliográficas.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F18710-ECF5-F8FB-C92C-61FB31F294C7}"/>
              </a:ext>
            </a:extLst>
          </p:cNvPr>
          <p:cNvSpPr txBox="1"/>
          <p:nvPr/>
        </p:nvSpPr>
        <p:spPr>
          <a:xfrm>
            <a:off x="1681274" y="9581405"/>
            <a:ext cx="12435839" cy="217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sz="4510" dirty="0"/>
              <a:t>ORIENTADOR(es): </a:t>
            </a:r>
          </a:p>
          <a:p>
            <a:r>
              <a:rPr lang="pt-BR" sz="4510" dirty="0"/>
              <a:t>Prof. Esp. ZANON, A. L.</a:t>
            </a:r>
          </a:p>
          <a:p>
            <a:r>
              <a:rPr lang="pt-BR" sz="4510" dirty="0" err="1"/>
              <a:t>Profª</a:t>
            </a:r>
            <a:r>
              <a:rPr lang="pt-BR" sz="4510" dirty="0"/>
              <a:t> Ma. QUINTANS, M. L. A. G.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B2D73E-D242-34F8-98F8-8F8EE5EFF951}"/>
              </a:ext>
            </a:extLst>
          </p:cNvPr>
          <p:cNvSpPr txBox="1"/>
          <p:nvPr/>
        </p:nvSpPr>
        <p:spPr>
          <a:xfrm>
            <a:off x="1681274" y="8273071"/>
            <a:ext cx="8778202" cy="7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1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Sistemas de Informação</a:t>
            </a:r>
            <a:endParaRPr lang="pt-BR" sz="33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8D69D4-CA01-2F37-EDCA-92D14929A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555" y="23032782"/>
            <a:ext cx="12172657" cy="716965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CE0C8A-8B57-4EFD-2EC2-FB9381EAE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495" y="25860604"/>
            <a:ext cx="7939005" cy="719260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D4DD6C7-A520-8F9F-DFA2-FA21FAF2A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500" y="29843557"/>
            <a:ext cx="8760916" cy="66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5442</TotalTime>
  <Words>417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 2013 - 2022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suplementação bovina</dc:title>
  <dc:creator>MicroWay 01</dc:creator>
  <cp:lastModifiedBy>Jhonatan dos Santos Soares</cp:lastModifiedBy>
  <cp:revision>145</cp:revision>
  <dcterms:created xsi:type="dcterms:W3CDTF">2013-06-17T22:46:50Z</dcterms:created>
  <dcterms:modified xsi:type="dcterms:W3CDTF">2024-10-30T20:28:55Z</dcterms:modified>
</cp:coreProperties>
</file>