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824A-04D3-4506-B1A8-BC6F700082E9}" type="datetimeFigureOut">
              <a:rPr lang="cs-CZ" smtClean="0"/>
              <a:t>15.06.2017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EB07-9DA8-4893-9C99-7281218F96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1660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824A-04D3-4506-B1A8-BC6F700082E9}" type="datetimeFigureOut">
              <a:rPr lang="cs-CZ" smtClean="0"/>
              <a:t>15.06.2017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EB07-9DA8-4893-9C99-7281218F96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0097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824A-04D3-4506-B1A8-BC6F700082E9}" type="datetimeFigureOut">
              <a:rPr lang="cs-CZ" smtClean="0"/>
              <a:t>15.06.2017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EB07-9DA8-4893-9C99-7281218F96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9417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824A-04D3-4506-B1A8-BC6F700082E9}" type="datetimeFigureOut">
              <a:rPr lang="cs-CZ" smtClean="0"/>
              <a:t>15.06.2017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EB07-9DA8-4893-9C99-7281218F96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8514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824A-04D3-4506-B1A8-BC6F700082E9}" type="datetimeFigureOut">
              <a:rPr lang="cs-CZ" smtClean="0"/>
              <a:t>15.06.2017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EB07-9DA8-4893-9C99-7281218F96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9949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824A-04D3-4506-B1A8-BC6F700082E9}" type="datetimeFigureOut">
              <a:rPr lang="cs-CZ" smtClean="0"/>
              <a:t>15.06.2017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EB07-9DA8-4893-9C99-7281218F96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0174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824A-04D3-4506-B1A8-BC6F700082E9}" type="datetimeFigureOut">
              <a:rPr lang="cs-CZ" smtClean="0"/>
              <a:t>15.06.2017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EB07-9DA8-4893-9C99-7281218F96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7207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824A-04D3-4506-B1A8-BC6F700082E9}" type="datetimeFigureOut">
              <a:rPr lang="cs-CZ" smtClean="0"/>
              <a:t>15.06.2017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EB07-9DA8-4893-9C99-7281218F96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304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824A-04D3-4506-B1A8-BC6F700082E9}" type="datetimeFigureOut">
              <a:rPr lang="cs-CZ" smtClean="0"/>
              <a:t>15.06.2017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EB07-9DA8-4893-9C99-7281218F96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9586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824A-04D3-4506-B1A8-BC6F700082E9}" type="datetimeFigureOut">
              <a:rPr lang="cs-CZ" smtClean="0"/>
              <a:t>15.06.2017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EB07-9DA8-4893-9C99-7281218F96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263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824A-04D3-4506-B1A8-BC6F700082E9}" type="datetimeFigureOut">
              <a:rPr lang="cs-CZ" smtClean="0"/>
              <a:t>15.06.2017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CEB07-9DA8-4893-9C99-7281218F96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1930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D824A-04D3-4506-B1A8-BC6F700082E9}" type="datetimeFigureOut">
              <a:rPr lang="cs-CZ" smtClean="0"/>
              <a:t>15.06.2017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CEB07-9DA8-4893-9C99-7281218F96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976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 rot="16200000">
            <a:off x="-617695" y="1521302"/>
            <a:ext cx="4491080" cy="20311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KFC</a:t>
            </a:r>
            <a:endParaRPr lang="cs-CZ" dirty="0"/>
          </a:p>
        </p:txBody>
      </p:sp>
      <p:sp>
        <p:nvSpPr>
          <p:cNvPr id="5" name="Obdélník 4">
            <a:hlinkClick r:id="" action="ppaction://noaction"/>
          </p:cNvPr>
          <p:cNvSpPr/>
          <p:nvPr/>
        </p:nvSpPr>
        <p:spPr>
          <a:xfrm rot="5400000">
            <a:off x="8539797" y="1521301"/>
            <a:ext cx="4491080" cy="20311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WC</a:t>
            </a:r>
          </a:p>
          <a:p>
            <a:pPr algn="ctr"/>
            <a:endParaRPr lang="cs-CZ" dirty="0"/>
          </a:p>
        </p:txBody>
      </p:sp>
      <p:sp>
        <p:nvSpPr>
          <p:cNvPr id="6" name="Obdélník 5">
            <a:hlinkClick r:id="" action="ppaction://noaction"/>
          </p:cNvPr>
          <p:cNvSpPr/>
          <p:nvPr/>
        </p:nvSpPr>
        <p:spPr>
          <a:xfrm>
            <a:off x="6206591" y="291311"/>
            <a:ext cx="3563195" cy="20311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 smtClean="0"/>
              <a:t>Asia</a:t>
            </a:r>
            <a:r>
              <a:rPr lang="cs-CZ" dirty="0" smtClean="0"/>
              <a:t> Bistro</a:t>
            </a:r>
            <a:endParaRPr lang="cs-CZ" dirty="0"/>
          </a:p>
        </p:txBody>
      </p:sp>
      <p:sp>
        <p:nvSpPr>
          <p:cNvPr id="14" name="Obdélník 13">
            <a:hlinkClick r:id="" action="ppaction://noaction"/>
          </p:cNvPr>
          <p:cNvSpPr/>
          <p:nvPr/>
        </p:nvSpPr>
        <p:spPr>
          <a:xfrm>
            <a:off x="2643396" y="291310"/>
            <a:ext cx="3563195" cy="20311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V</a:t>
            </a:r>
            <a:r>
              <a:rPr lang="cs-CZ" dirty="0" err="1" smtClean="0"/>
              <a:t>eterina</a:t>
            </a:r>
            <a:endParaRPr lang="cs-CZ" dirty="0"/>
          </a:p>
        </p:txBody>
      </p:sp>
      <p:sp>
        <p:nvSpPr>
          <p:cNvPr id="15" name="Ovál 14"/>
          <p:cNvSpPr/>
          <p:nvPr/>
        </p:nvSpPr>
        <p:spPr>
          <a:xfrm>
            <a:off x="5618375" y="5033913"/>
            <a:ext cx="999241" cy="7824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cs-CZ" dirty="0" smtClean="0"/>
              <a:t>Zde stojíte</a:t>
            </a:r>
            <a:endParaRPr lang="cs-CZ" dirty="0"/>
          </a:p>
        </p:txBody>
      </p:sp>
      <p:sp>
        <p:nvSpPr>
          <p:cNvPr id="18" name="Obdélník 17"/>
          <p:cNvSpPr/>
          <p:nvPr/>
        </p:nvSpPr>
        <p:spPr>
          <a:xfrm rot="5400000">
            <a:off x="4924719" y="1981989"/>
            <a:ext cx="108408" cy="54675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Obdélník 19"/>
          <p:cNvSpPr/>
          <p:nvPr/>
        </p:nvSpPr>
        <p:spPr>
          <a:xfrm>
            <a:off x="9781880" y="2579804"/>
            <a:ext cx="84841" cy="54675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Obdélník 20"/>
          <p:cNvSpPr/>
          <p:nvPr/>
        </p:nvSpPr>
        <p:spPr>
          <a:xfrm>
            <a:off x="2553091" y="2571947"/>
            <a:ext cx="84841" cy="54675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2" name="Obdélník 21"/>
          <p:cNvSpPr/>
          <p:nvPr/>
        </p:nvSpPr>
        <p:spPr>
          <a:xfrm rot="5400000">
            <a:off x="7961720" y="2002411"/>
            <a:ext cx="108408" cy="54675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Obdélník 1"/>
          <p:cNvSpPr/>
          <p:nvPr/>
        </p:nvSpPr>
        <p:spPr>
          <a:xfrm>
            <a:off x="5252301" y="3245224"/>
            <a:ext cx="2134617" cy="788894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kafíčko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75684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L 0.36654 -0.335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20" y="-1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L -0.36575 -0.271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94" y="-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L 0.00729 -0.1780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-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L 0.08112 -2.22222E-6 C 0.11745 -2.22222E-6 0.16237 -0.14491 0.16237 -0.2625 L 0.16237 -0.52477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12" y="-2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7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-0.07044 -0.00023 C -0.10195 -0.00023 -0.14075 -0.14514 -0.14075 -0.26296 L -0.14075 -0.52569 " pathEditMode="relative" rAng="16200000" ptsTypes="AA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-2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5" grpId="3" animBg="1"/>
      <p:bldP spid="15" grpId="4" animBg="1"/>
    </p:bld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</Words>
  <Application>Microsoft Office PowerPoint</Application>
  <PresentationFormat>Širokoúhlá obrazovka</PresentationFormat>
  <Paragraphs>6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Motiv Office</vt:lpstr>
      <vt:lpstr>Prezentace aplikace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Uživatel systému Windows</dc:creator>
  <cp:lastModifiedBy>Uživatel systému Windows</cp:lastModifiedBy>
  <cp:revision>6</cp:revision>
  <dcterms:created xsi:type="dcterms:W3CDTF">2017-06-08T08:18:35Z</dcterms:created>
  <dcterms:modified xsi:type="dcterms:W3CDTF">2017-06-15T08:35:24Z</dcterms:modified>
</cp:coreProperties>
</file>