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3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7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3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91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12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8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2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5850-F439-4121-A019-4929A5B4181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4279-447B-4CDB-838F-C22A7F7AA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26469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1268760"/>
            <a:ext cx="525658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Logo de l’association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656" y="3275573"/>
            <a:ext cx="6552728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Présentation de l’association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876256" y="360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2" name="ZoneTexte 1"/>
          <p:cNvSpPr txBox="1"/>
          <p:nvPr/>
        </p:nvSpPr>
        <p:spPr>
          <a:xfrm>
            <a:off x="2555776" y="25649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62473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1268760"/>
            <a:ext cx="525658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Logo de l’association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656" y="3275573"/>
            <a:ext cx="6552728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Présentation du projet la cantine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555776" y="25649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62473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1556792"/>
            <a:ext cx="525658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Logo de l’association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656" y="3573016"/>
            <a:ext cx="6552728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Présentation du projet la fontaine à eau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483051" y="29342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62473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1268760"/>
            <a:ext cx="525658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Logo de l’association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0822" y="3275573"/>
            <a:ext cx="6552728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Présentation du projet les fournitures scolaires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555776" y="25649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62473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15816" y="131423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Pour nous contacter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11560" y="21328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Nom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1560" y="2620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Prénom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11560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Email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5563" y="3861246"/>
            <a:ext cx="1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Votre message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7621" y="2132856"/>
            <a:ext cx="6106827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04607" y="2661424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504607" y="3253626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04607" y="3861246"/>
            <a:ext cx="6099841" cy="1759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355976" y="6021288"/>
            <a:ext cx="136815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914383" y="169822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260648"/>
            <a:ext cx="6624736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7462" y="260648"/>
            <a:ext cx="1015018" cy="5760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Devenez membre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36401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Accueil | La cantine | La fontaine à eau | Les fournitures scolaires | Nous contacter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75170" y="10527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Devenez membre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8865" y="27088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Email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6684" y="2156725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175956" y="5805264"/>
            <a:ext cx="136815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506379" y="229870"/>
            <a:ext cx="1315818" cy="7508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8224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221817" y="322203"/>
            <a:ext cx="576064" cy="254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763602" y="652057"/>
            <a:ext cx="916430" cy="216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 connecter</a:t>
            </a:r>
            <a:endParaRPr lang="fr-FR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93196" y="33477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Email confirmé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5971" y="3429000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3196" y="39237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Téléphone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35971" y="4005064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68197" y="4581128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68197" y="5085184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23528" y="44998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Mot de passe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2033" y="5044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Mot de passe confirmé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35970" y="2790151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15516" y="2116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Prénom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1276" y="164653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N</a:t>
            </a:r>
            <a:r>
              <a:rPr lang="fr-FR" dirty="0" smtClean="0">
                <a:solidFill>
                  <a:srgbClr val="0070C0"/>
                </a:solidFill>
              </a:rPr>
              <a:t>om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6684" y="1683571"/>
            <a:ext cx="6099841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23142" y="132889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Image de fond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196</Words>
  <Application>Microsoft Office PowerPoint</Application>
  <PresentationFormat>Affichage à l'écran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Honoré</dc:creator>
  <cp:lastModifiedBy>Honoré</cp:lastModifiedBy>
  <cp:revision>16</cp:revision>
  <dcterms:created xsi:type="dcterms:W3CDTF">2019-03-25T10:15:52Z</dcterms:created>
  <dcterms:modified xsi:type="dcterms:W3CDTF">2019-03-25T12:54:44Z</dcterms:modified>
</cp:coreProperties>
</file>