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54" r:id="rId4"/>
    <p:sldId id="427" r:id="rId5"/>
    <p:sldId id="428" r:id="rId6"/>
    <p:sldId id="429" r:id="rId7"/>
    <p:sldId id="434" r:id="rId8"/>
    <p:sldId id="45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026"/>
      </p:cViewPr>
      <p:guideLst>
        <p:guide orient="horz" pos="2160"/>
        <p:guide pos="381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ECB21F-4407-44B9-AB2E-E3EF102BB14E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584E2EFC-4BAA-456A-8377-2A4841D92655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信息</a:t>
          </a:r>
          <a:r>
            <a:rPr lang="zh-CN" altLang="en-US"/>
            <a:t>素养</a:t>
          </a:r>
          <a:r>
            <a:rPr lang="zh-CN" altLang="en-US"/>
            <a:t/>
          </a:r>
          <a:endParaRPr lang="zh-CN" altLang="en-US"/>
        </a:p>
      </dgm:t>
    </dgm:pt>
    <dgm:pt modelId="{D6B69770-7BE3-4E0F-A882-E369A79C6A03}" cxnId="{3044A220-2443-4020-9B60-327E8ACB2ADE}" type="parTrans">
      <dgm:prSet/>
      <dgm:spPr/>
      <dgm:t>
        <a:bodyPr/>
        <a:p>
          <a:endParaRPr lang="zh-CN" altLang="en-US"/>
        </a:p>
      </dgm:t>
    </dgm:pt>
    <dgm:pt modelId="{08FF8C2B-E3BD-42B2-95E8-633DACB4656E}" cxnId="{3044A220-2443-4020-9B60-327E8ACB2ADE}" type="sibTrans">
      <dgm:prSet/>
      <dgm:spPr/>
      <dgm:t>
        <a:bodyPr/>
        <a:p>
          <a:endParaRPr lang="zh-CN" altLang="en-US"/>
        </a:p>
      </dgm:t>
    </dgm:pt>
    <dgm:pt modelId="{07AC599A-41D3-41C4-BC17-E75B7A2D3122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>
              <a:solidFill>
                <a:schemeClr val="tx1"/>
              </a:solidFill>
            </a:rPr>
            <a:t>信息</a:t>
          </a:r>
          <a:r>
            <a:rPr lang="zh-CN" altLang="en-US" b="1">
              <a:solidFill>
                <a:schemeClr val="tx1"/>
              </a:solidFill>
            </a:rPr>
            <a:t>获取</a:t>
          </a:r>
          <a:r>
            <a:rPr lang="zh-CN" altLang="en-US" b="1">
              <a:solidFill>
                <a:schemeClr val="tx1"/>
              </a:solidFill>
            </a:rPr>
            <a:t>与</a:t>
          </a:r>
          <a:r>
            <a:rPr lang="zh-CN" altLang="en-US" b="1">
              <a:solidFill>
                <a:schemeClr val="tx1"/>
              </a:solidFill>
            </a:rPr>
            <a:t>评价</a:t>
          </a:r>
          <a:r>
            <a:rPr lang="zh-CN" altLang="en-US" b="1">
              <a:solidFill>
                <a:schemeClr val="tx1"/>
              </a:solidFill>
            </a:rPr>
            <a:t/>
          </a:r>
          <a:endParaRPr lang="zh-CN" altLang="en-US" b="1">
            <a:solidFill>
              <a:schemeClr val="tx1"/>
            </a:solidFill>
          </a:endParaRPr>
        </a:p>
      </dgm:t>
    </dgm:pt>
    <dgm:pt modelId="{562D7F28-8BC7-4D0C-BE2B-FEB2BD3BE247}" cxnId="{20668238-987A-4F5C-9592-0D1D47810284}" type="parTrans">
      <dgm:prSet/>
      <dgm:spPr/>
      <dgm:t>
        <a:bodyPr/>
        <a:p>
          <a:endParaRPr lang="zh-CN" altLang="en-US"/>
        </a:p>
      </dgm:t>
    </dgm:pt>
    <dgm:pt modelId="{5904B8F7-B6CC-453A-A9F3-C94ABE2FE713}" cxnId="{20668238-987A-4F5C-9592-0D1D47810284}" type="sibTrans">
      <dgm:prSet/>
      <dgm:spPr/>
      <dgm:t>
        <a:bodyPr/>
        <a:p>
          <a:endParaRPr lang="zh-CN" altLang="en-US"/>
        </a:p>
      </dgm:t>
    </dgm:pt>
    <dgm:pt modelId="{F7EF5031-3FDF-4982-A6DC-AF3F72BAF783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>
              <a:solidFill>
                <a:schemeClr val="tx1"/>
              </a:solidFill>
            </a:rPr>
            <a:t>信息</a:t>
          </a:r>
          <a:r>
            <a:rPr lang="zh-CN" altLang="en-US" b="1">
              <a:solidFill>
                <a:schemeClr val="tx1"/>
              </a:solidFill>
            </a:rPr>
            <a:t>意识</a:t>
          </a:r>
          <a:r>
            <a:rPr lang="zh-CN" altLang="en-US" b="1">
              <a:solidFill>
                <a:schemeClr val="tx1"/>
              </a:solidFill>
            </a:rPr>
            <a:t/>
          </a:r>
          <a:endParaRPr lang="zh-CN" altLang="en-US" b="1">
            <a:solidFill>
              <a:schemeClr val="tx1"/>
            </a:solidFill>
          </a:endParaRPr>
        </a:p>
      </dgm:t>
    </dgm:pt>
    <dgm:pt modelId="{9D6C5A3D-4668-40E6-8011-5C66D79B93DB}" cxnId="{F57BC8F6-8E4C-41DB-B8BB-EA16EB9C42A9}" type="parTrans">
      <dgm:prSet/>
      <dgm:spPr/>
      <dgm:t>
        <a:bodyPr/>
        <a:p>
          <a:endParaRPr lang="zh-CN" altLang="en-US"/>
        </a:p>
      </dgm:t>
    </dgm:pt>
    <dgm:pt modelId="{2E6C5309-4271-4FB9-89FC-47ED936E6268}" cxnId="{F57BC8F6-8E4C-41DB-B8BB-EA16EB9C42A9}" type="sibTrans">
      <dgm:prSet/>
      <dgm:spPr/>
      <dgm:t>
        <a:bodyPr/>
        <a:p>
          <a:endParaRPr lang="zh-CN" altLang="en-US"/>
        </a:p>
      </dgm:t>
    </dgm:pt>
    <dgm:pt modelId="{3600573B-3408-4B7A-B364-1A4373D7FF12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>
              <a:solidFill>
                <a:schemeClr val="tx1"/>
              </a:solidFill>
            </a:rPr>
            <a:t>信息</a:t>
          </a:r>
          <a:r>
            <a:rPr lang="zh-CN" altLang="en-US" b="1">
              <a:solidFill>
                <a:schemeClr val="tx1"/>
              </a:solidFill>
            </a:rPr>
            <a:t>生</a:t>
          </a:r>
          <a:r>
            <a:rPr lang="zh-CN" altLang="en-US" b="1">
              <a:solidFill>
                <a:schemeClr val="tx1"/>
              </a:solidFill>
            </a:rPr>
            <a:t>产</a:t>
          </a:r>
          <a:r>
            <a:rPr lang="zh-CN" altLang="en-US" b="1">
              <a:solidFill>
                <a:schemeClr val="tx1"/>
              </a:solidFill>
            </a:rPr>
            <a:t>与</a:t>
          </a:r>
          <a:r>
            <a:rPr lang="zh-CN" altLang="en-US" b="1">
              <a:solidFill>
                <a:schemeClr val="tx1"/>
              </a:solidFill>
            </a:rPr>
            <a:t>发布</a:t>
          </a:r>
          <a:r>
            <a:rPr lang="zh-CN" altLang="en-US" b="1">
              <a:solidFill>
                <a:schemeClr val="tx1"/>
              </a:solidFill>
            </a:rPr>
            <a:t/>
          </a:r>
          <a:endParaRPr lang="zh-CN" altLang="en-US" b="1">
            <a:solidFill>
              <a:schemeClr val="tx1"/>
            </a:solidFill>
          </a:endParaRPr>
        </a:p>
      </dgm:t>
    </dgm:pt>
    <dgm:pt modelId="{1255DA58-A873-4C0C-8513-FBC4FAC47491}" cxnId="{C18AB4A4-C514-4F60-9A13-7DC45BF17B6E}" type="parTrans">
      <dgm:prSet/>
      <dgm:spPr/>
      <dgm:t>
        <a:bodyPr/>
        <a:p>
          <a:endParaRPr lang="zh-CN" altLang="en-US"/>
        </a:p>
      </dgm:t>
    </dgm:pt>
    <dgm:pt modelId="{BEF2AB4B-68CB-44B5-BBED-F1B3F93801ED}" cxnId="{C18AB4A4-C514-4F60-9A13-7DC45BF17B6E}" type="sibTrans">
      <dgm:prSet/>
      <dgm:spPr/>
      <dgm:t>
        <a:bodyPr/>
        <a:p>
          <a:endParaRPr lang="zh-CN" altLang="en-US"/>
        </a:p>
      </dgm:t>
    </dgm:pt>
    <dgm:pt modelId="{0777222B-C5EF-4EEC-9B10-A9689AAAF70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>
              <a:solidFill>
                <a:schemeClr val="tx1"/>
              </a:solidFill>
            </a:rPr>
            <a:t>信息</a:t>
          </a:r>
          <a:r>
            <a:rPr lang="zh-CN" altLang="en-US" b="1">
              <a:solidFill>
                <a:schemeClr val="tx1"/>
              </a:solidFill>
            </a:rPr>
            <a:t>交流</a:t>
          </a:r>
          <a:r>
            <a:rPr lang="zh-CN" altLang="en-US" b="1">
              <a:solidFill>
                <a:schemeClr val="tx1"/>
              </a:solidFill>
            </a:rPr>
            <a:t/>
          </a:r>
          <a:endParaRPr lang="zh-CN" altLang="en-US" b="1">
            <a:solidFill>
              <a:schemeClr val="tx1"/>
            </a:solidFill>
          </a:endParaRPr>
        </a:p>
      </dgm:t>
    </dgm:pt>
    <dgm:pt modelId="{DEBFF4A5-5C9E-41D9-9B9F-F9C6EB9CA05F}" cxnId="{4867438B-97BA-4343-A79A-F22009B69FCC}" type="parTrans">
      <dgm:prSet/>
      <dgm:spPr/>
      <dgm:t>
        <a:bodyPr/>
        <a:p>
          <a:endParaRPr lang="zh-CN" altLang="en-US"/>
        </a:p>
      </dgm:t>
    </dgm:pt>
    <dgm:pt modelId="{8C298325-DC6B-41BF-91A8-244A155D3589}" cxnId="{4867438B-97BA-4343-A79A-F22009B69FCC}" type="sibTrans">
      <dgm:prSet/>
      <dgm:spPr/>
      <dgm:t>
        <a:bodyPr/>
        <a:p>
          <a:endParaRPr lang="zh-CN" altLang="en-US"/>
        </a:p>
      </dgm:t>
    </dgm:pt>
    <dgm:pt modelId="{A79A14FB-C4CA-484B-9EC0-7D118FD97147}" type="pres">
      <dgm:prSet presAssocID="{61ECB21F-4407-44B9-AB2E-E3EF102BB14E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85003DD-7E3D-42F3-A78D-60B72C8E2FBC}" type="pres">
      <dgm:prSet presAssocID="{61ECB21F-4407-44B9-AB2E-E3EF102BB14E}" presName="matrix" presStyleCnt="0"/>
      <dgm:spPr/>
    </dgm:pt>
    <dgm:pt modelId="{B1BFD8B5-6CF9-4B52-A6FD-4E32C8B42DD0}" type="pres">
      <dgm:prSet presAssocID="{61ECB21F-4407-44B9-AB2E-E3EF102BB14E}" presName="tile1" presStyleLbl="node1" presStyleIdx="0" presStyleCnt="4"/>
      <dgm:spPr/>
    </dgm:pt>
    <dgm:pt modelId="{8FFEBF0B-5E5D-449C-A914-53FD89338039}" type="pres">
      <dgm:prSet presAssocID="{61ECB21F-4407-44B9-AB2E-E3EF102BB14E}" presName="tile1text" presStyleCnt="0">
        <dgm:presLayoutVars>
          <dgm:chMax val="0"/>
          <dgm:chPref val="0"/>
          <dgm:bulletEnabled val="1"/>
        </dgm:presLayoutVars>
      </dgm:prSet>
      <dgm:spPr/>
    </dgm:pt>
    <dgm:pt modelId="{97AE02B1-131E-4D76-8495-C710475CA3F5}" type="pres">
      <dgm:prSet presAssocID="{61ECB21F-4407-44B9-AB2E-E3EF102BB14E}" presName="tile2" presStyleLbl="node1" presStyleIdx="1" presStyleCnt="4"/>
      <dgm:spPr/>
    </dgm:pt>
    <dgm:pt modelId="{B09A33FE-C5A3-434B-B11E-5C5785AFDB00}" type="pres">
      <dgm:prSet presAssocID="{61ECB21F-4407-44B9-AB2E-E3EF102BB14E}" presName="tile2text" presStyleCnt="0">
        <dgm:presLayoutVars>
          <dgm:chMax val="0"/>
          <dgm:chPref val="0"/>
          <dgm:bulletEnabled val="1"/>
        </dgm:presLayoutVars>
      </dgm:prSet>
      <dgm:spPr/>
    </dgm:pt>
    <dgm:pt modelId="{E9423DCB-0F58-4AB8-A9AB-FA09BF248D4C}" type="pres">
      <dgm:prSet presAssocID="{61ECB21F-4407-44B9-AB2E-E3EF102BB14E}" presName="tile3" presStyleLbl="node1" presStyleIdx="2" presStyleCnt="4"/>
      <dgm:spPr/>
    </dgm:pt>
    <dgm:pt modelId="{C72F99E5-142D-4358-A387-FE2B565392FC}" type="pres">
      <dgm:prSet presAssocID="{61ECB21F-4407-44B9-AB2E-E3EF102BB14E}" presName="tile3text" presStyleCnt="0">
        <dgm:presLayoutVars>
          <dgm:chMax val="0"/>
          <dgm:chPref val="0"/>
          <dgm:bulletEnabled val="1"/>
        </dgm:presLayoutVars>
      </dgm:prSet>
      <dgm:spPr/>
    </dgm:pt>
    <dgm:pt modelId="{9528372C-7B29-4DDD-98C9-64AE00BAEDAF}" type="pres">
      <dgm:prSet presAssocID="{61ECB21F-4407-44B9-AB2E-E3EF102BB14E}" presName="tile4" presStyleLbl="node1" presStyleIdx="3" presStyleCnt="4"/>
      <dgm:spPr/>
    </dgm:pt>
    <dgm:pt modelId="{D0641572-000E-4E20-BC51-97648E176446}" type="pres">
      <dgm:prSet presAssocID="{61ECB21F-4407-44B9-AB2E-E3EF102BB14E}" presName="tile4text" presStyleCnt="0">
        <dgm:presLayoutVars>
          <dgm:chMax val="0"/>
          <dgm:chPref val="0"/>
          <dgm:bulletEnabled val="1"/>
        </dgm:presLayoutVars>
      </dgm:prSet>
      <dgm:spPr/>
    </dgm:pt>
    <dgm:pt modelId="{5F404160-09B3-4383-B293-CADF417D25C2}" type="pres">
      <dgm:prSet presAssocID="{61ECB21F-4407-44B9-AB2E-E3EF102BB14E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3044A220-2443-4020-9B60-327E8ACB2ADE}" srcId="{61ECB21F-4407-44B9-AB2E-E3EF102BB14E}" destId="{584E2EFC-4BAA-456A-8377-2A4841D92655}" srcOrd="0" destOrd="0" parTransId="{D6B69770-7BE3-4E0F-A882-E369A79C6A03}" sibTransId="{08FF8C2B-E3BD-42B2-95E8-633DACB4656E}"/>
    <dgm:cxn modelId="{20668238-987A-4F5C-9592-0D1D47810284}" srcId="{584E2EFC-4BAA-456A-8377-2A4841D92655}" destId="{07AC599A-41D3-41C4-BC17-E75B7A2D3122}" srcOrd="0" destOrd="0" parTransId="{562D7F28-8BC7-4D0C-BE2B-FEB2BD3BE247}" sibTransId="{5904B8F7-B6CC-453A-A9F3-C94ABE2FE713}"/>
    <dgm:cxn modelId="{F57BC8F6-8E4C-41DB-B8BB-EA16EB9C42A9}" srcId="{584E2EFC-4BAA-456A-8377-2A4841D92655}" destId="{F7EF5031-3FDF-4982-A6DC-AF3F72BAF783}" srcOrd="1" destOrd="0" parTransId="{9D6C5A3D-4668-40E6-8011-5C66D79B93DB}" sibTransId="{2E6C5309-4271-4FB9-89FC-47ED936E6268}"/>
    <dgm:cxn modelId="{C18AB4A4-C514-4F60-9A13-7DC45BF17B6E}" srcId="{584E2EFC-4BAA-456A-8377-2A4841D92655}" destId="{3600573B-3408-4B7A-B364-1A4373D7FF12}" srcOrd="2" destOrd="0" parTransId="{1255DA58-A873-4C0C-8513-FBC4FAC47491}" sibTransId="{BEF2AB4B-68CB-44B5-BBED-F1B3F93801ED}"/>
    <dgm:cxn modelId="{4867438B-97BA-4343-A79A-F22009B69FCC}" srcId="{584E2EFC-4BAA-456A-8377-2A4841D92655}" destId="{0777222B-C5EF-4EEC-9B10-A9689AAAF709}" srcOrd="3" destOrd="0" parTransId="{DEBFF4A5-5C9E-41D9-9B9F-F9C6EB9CA05F}" sibTransId="{8C298325-DC6B-41BF-91A8-244A155D3589}"/>
    <dgm:cxn modelId="{7D0F3A66-66A0-4BF6-B813-B0BBDA73C31C}" type="presOf" srcId="{61ECB21F-4407-44B9-AB2E-E3EF102BB14E}" destId="{A79A14FB-C4CA-484B-9EC0-7D118FD97147}" srcOrd="0" destOrd="0" presId="urn:microsoft.com/office/officeart/2005/8/layout/matrix1"/>
    <dgm:cxn modelId="{C04C929C-A7C4-46ED-89DD-2DA92A38828F}" type="presParOf" srcId="{A79A14FB-C4CA-484B-9EC0-7D118FD97147}" destId="{985003DD-7E3D-42F3-A78D-60B72C8E2FBC}" srcOrd="0" destOrd="0" presId="urn:microsoft.com/office/officeart/2005/8/layout/matrix1"/>
    <dgm:cxn modelId="{1A125036-5FC3-46FD-9ED5-D31350D207AF}" type="presParOf" srcId="{985003DD-7E3D-42F3-A78D-60B72C8E2FBC}" destId="{B1BFD8B5-6CF9-4B52-A6FD-4E32C8B42DD0}" srcOrd="0" destOrd="0" presId="urn:microsoft.com/office/officeart/2005/8/layout/matrix1"/>
    <dgm:cxn modelId="{343D8375-E56A-4467-8AED-CE8A535AADC1}" type="presOf" srcId="{07AC599A-41D3-41C4-BC17-E75B7A2D3122}" destId="{B1BFD8B5-6CF9-4B52-A6FD-4E32C8B42DD0}" srcOrd="0" destOrd="0" presId="urn:microsoft.com/office/officeart/2005/8/layout/matrix1"/>
    <dgm:cxn modelId="{DA15C28F-FBAD-4E40-8EBB-40F0D77307EB}" type="presParOf" srcId="{985003DD-7E3D-42F3-A78D-60B72C8E2FBC}" destId="{8FFEBF0B-5E5D-449C-A914-53FD89338039}" srcOrd="1" destOrd="0" presId="urn:microsoft.com/office/officeart/2005/8/layout/matrix1"/>
    <dgm:cxn modelId="{B1B2F6FB-A2B9-4305-A120-5D6480E97C70}" type="presOf" srcId="{07AC599A-41D3-41C4-BC17-E75B7A2D3122}" destId="{8FFEBF0B-5E5D-449C-A914-53FD89338039}" srcOrd="1" destOrd="0" presId="urn:microsoft.com/office/officeart/2005/8/layout/matrix1"/>
    <dgm:cxn modelId="{F7FF8451-FB79-4E61-B220-013963E1136F}" type="presParOf" srcId="{985003DD-7E3D-42F3-A78D-60B72C8E2FBC}" destId="{97AE02B1-131E-4D76-8495-C710475CA3F5}" srcOrd="2" destOrd="0" presId="urn:microsoft.com/office/officeart/2005/8/layout/matrix1"/>
    <dgm:cxn modelId="{47FBC719-20D8-465F-9CF3-EF5FDF979F12}" type="presOf" srcId="{F7EF5031-3FDF-4982-A6DC-AF3F72BAF783}" destId="{97AE02B1-131E-4D76-8495-C710475CA3F5}" srcOrd="0" destOrd="0" presId="urn:microsoft.com/office/officeart/2005/8/layout/matrix1"/>
    <dgm:cxn modelId="{C31C2411-F3E6-470A-8A25-F1F3146B5D50}" type="presParOf" srcId="{985003DD-7E3D-42F3-A78D-60B72C8E2FBC}" destId="{B09A33FE-C5A3-434B-B11E-5C5785AFDB00}" srcOrd="3" destOrd="0" presId="urn:microsoft.com/office/officeart/2005/8/layout/matrix1"/>
    <dgm:cxn modelId="{610B65DB-5057-41DF-A862-5E2FF0426936}" type="presOf" srcId="{F7EF5031-3FDF-4982-A6DC-AF3F72BAF783}" destId="{B09A33FE-C5A3-434B-B11E-5C5785AFDB00}" srcOrd="1" destOrd="0" presId="urn:microsoft.com/office/officeart/2005/8/layout/matrix1"/>
    <dgm:cxn modelId="{47E230C4-F9EB-42F1-8365-0D249B280B05}" type="presParOf" srcId="{985003DD-7E3D-42F3-A78D-60B72C8E2FBC}" destId="{E9423DCB-0F58-4AB8-A9AB-FA09BF248D4C}" srcOrd="4" destOrd="0" presId="urn:microsoft.com/office/officeart/2005/8/layout/matrix1"/>
    <dgm:cxn modelId="{B33F63E9-EF0A-4ED0-AC8C-872E5CBA8EF6}" type="presOf" srcId="{3600573B-3408-4B7A-B364-1A4373D7FF12}" destId="{E9423DCB-0F58-4AB8-A9AB-FA09BF248D4C}" srcOrd="0" destOrd="0" presId="urn:microsoft.com/office/officeart/2005/8/layout/matrix1"/>
    <dgm:cxn modelId="{D812A2DA-ADF1-4695-9809-C5F06DB9ED47}" type="presParOf" srcId="{985003DD-7E3D-42F3-A78D-60B72C8E2FBC}" destId="{C72F99E5-142D-4358-A387-FE2B565392FC}" srcOrd="5" destOrd="0" presId="urn:microsoft.com/office/officeart/2005/8/layout/matrix1"/>
    <dgm:cxn modelId="{73C4090D-67F3-41CF-8FF0-90F60CF7C6B1}" type="presOf" srcId="{3600573B-3408-4B7A-B364-1A4373D7FF12}" destId="{C72F99E5-142D-4358-A387-FE2B565392FC}" srcOrd="1" destOrd="0" presId="urn:microsoft.com/office/officeart/2005/8/layout/matrix1"/>
    <dgm:cxn modelId="{C30A07CD-EBFD-4A7E-B74F-FFA80E12CEF5}" type="presParOf" srcId="{985003DD-7E3D-42F3-A78D-60B72C8E2FBC}" destId="{9528372C-7B29-4DDD-98C9-64AE00BAEDAF}" srcOrd="6" destOrd="0" presId="urn:microsoft.com/office/officeart/2005/8/layout/matrix1"/>
    <dgm:cxn modelId="{A997768A-60D6-40B3-A285-64D2FB64A7EE}" type="presOf" srcId="{0777222B-C5EF-4EEC-9B10-A9689AAAF709}" destId="{9528372C-7B29-4DDD-98C9-64AE00BAEDAF}" srcOrd="0" destOrd="0" presId="urn:microsoft.com/office/officeart/2005/8/layout/matrix1"/>
    <dgm:cxn modelId="{C612B1B9-9284-484F-A39F-557963E0F0C9}" type="presParOf" srcId="{985003DD-7E3D-42F3-A78D-60B72C8E2FBC}" destId="{D0641572-000E-4E20-BC51-97648E176446}" srcOrd="7" destOrd="0" presId="urn:microsoft.com/office/officeart/2005/8/layout/matrix1"/>
    <dgm:cxn modelId="{6663A9C9-B9D4-47B7-A7DC-93C21B8EA8A5}" type="presOf" srcId="{0777222B-C5EF-4EEC-9B10-A9689AAAF709}" destId="{D0641572-000E-4E20-BC51-97648E176446}" srcOrd="1" destOrd="0" presId="urn:microsoft.com/office/officeart/2005/8/layout/matrix1"/>
    <dgm:cxn modelId="{6446902E-573B-49F5-ACA6-496BBD8BF454}" type="presParOf" srcId="{A79A14FB-C4CA-484B-9EC0-7D118FD97147}" destId="{5F404160-09B3-4383-B293-CADF417D25C2}" srcOrd="1" destOrd="0" presId="urn:microsoft.com/office/officeart/2005/8/layout/matrix1"/>
    <dgm:cxn modelId="{4340720B-82FB-4D20-AAE1-34B33E3F0033}" type="presOf" srcId="{584E2EFC-4BAA-456A-8377-2A4841D92655}" destId="{5F404160-09B3-4383-B293-CADF417D25C2}" srcOrd="0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543415" cy="5746115"/>
        <a:chOff x="0" y="0"/>
        <a:chExt cx="9543415" cy="5746115"/>
      </a:xfrm>
    </dsp:grpSpPr>
    <dsp:sp modelId="{B1BFD8B5-6CF9-4B52-A6FD-4E32C8B42DD0}">
      <dsp:nvSpPr>
        <dsp:cNvPr id="3" name="单圆角矩形 2"/>
        <dsp:cNvSpPr/>
      </dsp:nvSpPr>
      <dsp:spPr bwMode="white">
        <a:xfrm rot="16200000">
          <a:off x="949325" y="-949325"/>
          <a:ext cx="2873058" cy="4771708"/>
        </a:xfrm>
        <a:prstGeom prst="round1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5400000" vert="horz" wrap="square" lIns="327152" tIns="327152" rIns="327152" bIns="327152" anchor="ctr"/>
        <a:lstStyle>
          <a:lvl1pPr algn="ctr">
            <a:defRPr sz="46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>
              <a:solidFill>
                <a:schemeClr val="tx1"/>
              </a:solidFill>
            </a:rPr>
            <a:t>信息</a:t>
          </a:r>
          <a:r>
            <a:rPr lang="zh-CN" altLang="en-US" b="1">
              <a:solidFill>
                <a:schemeClr val="tx1"/>
              </a:solidFill>
            </a:rPr>
            <a:t>获取</a:t>
          </a:r>
          <a:r>
            <a:rPr lang="zh-CN" altLang="en-US" b="1">
              <a:solidFill>
                <a:schemeClr val="tx1"/>
              </a:solidFill>
            </a:rPr>
            <a:t>与</a:t>
          </a:r>
          <a:r>
            <a:rPr lang="zh-CN" altLang="en-US" b="1">
              <a:solidFill>
                <a:schemeClr val="tx1"/>
              </a:solidFill>
            </a:rPr>
            <a:t>评价</a:t>
          </a:r>
          <a:endParaRPr lang="zh-CN" altLang="en-US" b="1">
            <a:solidFill>
              <a:schemeClr val="tx1"/>
            </a:solidFill>
          </a:endParaRPr>
        </a:p>
      </dsp:txBody>
      <dsp:txXfrm rot="16200000">
        <a:off x="949325" y="-949325"/>
        <a:ext cx="2873058" cy="4771708"/>
      </dsp:txXfrm>
    </dsp:sp>
    <dsp:sp modelId="{97AE02B1-131E-4D76-8495-C710475CA3F5}">
      <dsp:nvSpPr>
        <dsp:cNvPr id="4" name="单圆角矩形 3"/>
        <dsp:cNvSpPr/>
      </dsp:nvSpPr>
      <dsp:spPr bwMode="white">
        <a:xfrm>
          <a:off x="4771708" y="0"/>
          <a:ext cx="4771708" cy="2873058"/>
        </a:xfrm>
        <a:prstGeom prst="round1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27152" tIns="327152" rIns="327152" bIns="327152" anchor="ctr"/>
        <a:lstStyle>
          <a:lvl1pPr algn="ctr">
            <a:defRPr sz="46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>
              <a:solidFill>
                <a:schemeClr val="tx1"/>
              </a:solidFill>
            </a:rPr>
            <a:t>信息</a:t>
          </a:r>
          <a:r>
            <a:rPr lang="zh-CN" altLang="en-US" b="1">
              <a:solidFill>
                <a:schemeClr val="tx1"/>
              </a:solidFill>
            </a:rPr>
            <a:t>意识</a:t>
          </a:r>
          <a:endParaRPr lang="zh-CN" altLang="en-US" b="1">
            <a:solidFill>
              <a:schemeClr val="tx1"/>
            </a:solidFill>
          </a:endParaRPr>
        </a:p>
      </dsp:txBody>
      <dsp:txXfrm>
        <a:off x="4771708" y="0"/>
        <a:ext cx="4771708" cy="2873058"/>
      </dsp:txXfrm>
    </dsp:sp>
    <dsp:sp modelId="{E9423DCB-0F58-4AB8-A9AB-FA09BF248D4C}">
      <dsp:nvSpPr>
        <dsp:cNvPr id="5" name="单圆角矩形 4"/>
        <dsp:cNvSpPr/>
      </dsp:nvSpPr>
      <dsp:spPr bwMode="white">
        <a:xfrm rot="10800000">
          <a:off x="0" y="2873058"/>
          <a:ext cx="4771708" cy="2873058"/>
        </a:xfrm>
        <a:prstGeom prst="round1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10800000" vert="horz" wrap="square" lIns="327152" tIns="327152" rIns="327152" bIns="327152" anchor="ctr"/>
        <a:lstStyle>
          <a:lvl1pPr algn="ctr">
            <a:defRPr sz="46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>
              <a:solidFill>
                <a:schemeClr val="tx1"/>
              </a:solidFill>
            </a:rPr>
            <a:t>信息</a:t>
          </a:r>
          <a:r>
            <a:rPr lang="zh-CN" altLang="en-US" b="1">
              <a:solidFill>
                <a:schemeClr val="tx1"/>
              </a:solidFill>
            </a:rPr>
            <a:t>生</a:t>
          </a:r>
          <a:r>
            <a:rPr lang="zh-CN" altLang="en-US" b="1">
              <a:solidFill>
                <a:schemeClr val="tx1"/>
              </a:solidFill>
            </a:rPr>
            <a:t>产</a:t>
          </a:r>
          <a:r>
            <a:rPr lang="zh-CN" altLang="en-US" b="1">
              <a:solidFill>
                <a:schemeClr val="tx1"/>
              </a:solidFill>
            </a:rPr>
            <a:t>与</a:t>
          </a:r>
          <a:r>
            <a:rPr lang="zh-CN" altLang="en-US" b="1">
              <a:solidFill>
                <a:schemeClr val="tx1"/>
              </a:solidFill>
            </a:rPr>
            <a:t>发布</a:t>
          </a:r>
          <a:endParaRPr lang="zh-CN" altLang="en-US" b="1">
            <a:solidFill>
              <a:schemeClr val="tx1"/>
            </a:solidFill>
          </a:endParaRPr>
        </a:p>
      </dsp:txBody>
      <dsp:txXfrm rot="10800000">
        <a:off x="0" y="2873058"/>
        <a:ext cx="4771708" cy="2873058"/>
      </dsp:txXfrm>
    </dsp:sp>
    <dsp:sp modelId="{9528372C-7B29-4DDD-98C9-64AE00BAEDAF}">
      <dsp:nvSpPr>
        <dsp:cNvPr id="6" name="单圆角矩形 5"/>
        <dsp:cNvSpPr/>
      </dsp:nvSpPr>
      <dsp:spPr bwMode="white">
        <a:xfrm rot="5400000">
          <a:off x="5721033" y="1923733"/>
          <a:ext cx="2873058" cy="4771708"/>
        </a:xfrm>
        <a:prstGeom prst="round1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vert="horz" wrap="square" lIns="327152" tIns="327152" rIns="327152" bIns="327152" anchor="ctr"/>
        <a:lstStyle>
          <a:lvl1pPr algn="ctr">
            <a:defRPr sz="46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>
              <a:solidFill>
                <a:schemeClr val="tx1"/>
              </a:solidFill>
            </a:rPr>
            <a:t>信息</a:t>
          </a:r>
          <a:r>
            <a:rPr lang="zh-CN" altLang="en-US" b="1">
              <a:solidFill>
                <a:schemeClr val="tx1"/>
              </a:solidFill>
            </a:rPr>
            <a:t>交流</a:t>
          </a:r>
          <a:endParaRPr lang="zh-CN" altLang="en-US" b="1">
            <a:solidFill>
              <a:schemeClr val="tx1"/>
            </a:solidFill>
          </a:endParaRPr>
        </a:p>
      </dsp:txBody>
      <dsp:txXfrm rot="5400000">
        <a:off x="5721033" y="1923733"/>
        <a:ext cx="2873058" cy="4771708"/>
      </dsp:txXfrm>
    </dsp:sp>
    <dsp:sp modelId="{5F404160-09B3-4383-B293-CADF417D25C2}">
      <dsp:nvSpPr>
        <dsp:cNvPr id="7" name="圆角矩形 6"/>
        <dsp:cNvSpPr/>
      </dsp:nvSpPr>
      <dsp:spPr bwMode="white">
        <a:xfrm>
          <a:off x="3340195" y="2154793"/>
          <a:ext cx="2863025" cy="1436529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/>
      </dsp:style>
      <dsp:txBody>
        <a:bodyPr vert="horz" wrap="square" lIns="175260" tIns="175260" rIns="175260" bIns="175260" anchor="ctr"/>
        <a:lstStyle>
          <a:lvl1pPr algn="ctr">
            <a:defRPr sz="46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dk1"/>
              </a:solidFill>
            </a:rPr>
            <a:t>信息</a:t>
          </a:r>
          <a:r>
            <a:rPr lang="zh-CN" altLang="en-US">
              <a:solidFill>
                <a:schemeClr val="dk1"/>
              </a:solidFill>
            </a:rPr>
            <a:t>素养</a:t>
          </a:r>
          <a:endParaRPr lang="zh-CN" altLang="en-US">
            <a:solidFill>
              <a:schemeClr val="dk1"/>
            </a:solidFill>
          </a:endParaRPr>
        </a:p>
      </dsp:txBody>
      <dsp:txXfrm>
        <a:off x="3340195" y="2154793"/>
        <a:ext cx="2863025" cy="14365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type="round1Rect" r:blip="" rot="270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parTxLTRAlign" val="l"/>
                  <dgm:param type="parTxRTLAlign" val="r"/>
                  <dgm:param type="txAnchorVert" val="t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type="rect" r:blip="" rot="270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parTxLTRAlign" val="l"/>
                  <dgm:param type="parTxRTLAlign" val="r"/>
                  <dgm:param type="txAnchorVert" val="t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type="round1Rect" r:blip="" rot="180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parTxLTRAlign" val="l"/>
                  <dgm:param type="parTxRTLAlign" val="r"/>
                  <dgm:param type="txAnchorVert" val="t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type="rect" r:blip="" rot="180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type="round1Rect" r:blip="" rot="90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parTxLTRAlign" val="l"/>
                  <dgm:param type="parTxRTLAlign" val="r"/>
                  <dgm:param type="txAnchorVert" val="t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type="rect" r:blip="" rot="90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93000">
              <a:srgbClr val="14CD68">
                <a:alpha val="2000"/>
              </a:srgbClr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10895" y="914400"/>
            <a:ext cx="10187305" cy="2570480"/>
          </a:xfrm>
        </p:spPr>
        <p:txBody>
          <a:bodyPr/>
          <a:lstStyle/>
          <a:p>
            <a:r>
              <a:rPr lang="zh-CN" altLang="en-US"/>
              <a:t>文献检索</a:t>
            </a:r>
            <a:r>
              <a:rPr lang="en-US" altLang="zh-CN"/>
              <a:t>/</a:t>
            </a:r>
            <a:r>
              <a:rPr lang="zh-CN" altLang="en-US"/>
              <a:t>查阅</a:t>
            </a:r>
            <a:r>
              <a:rPr lang="zh-CN" altLang="en-US"/>
              <a:t>工具概览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zh-CN" altLang="en-US"/>
          </a:p>
          <a:p>
            <a:r>
              <a:rPr lang="zh-CN" altLang="en-US"/>
              <a:t>吉久明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950" y="478155"/>
            <a:ext cx="10706735" cy="754380"/>
          </a:xfrm>
        </p:spPr>
        <p:txBody>
          <a:bodyPr/>
          <a:p>
            <a:pPr algn="ctr"/>
            <a:r>
              <a:rPr lang="zh-CN" altLang="en-US" b="1">
                <a:solidFill>
                  <a:srgbClr val="FF0000"/>
                </a:solidFill>
                <a:sym typeface="+mn-ea"/>
              </a:rPr>
              <a:t>检索工具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决定成败！！！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1540510" y="1232535"/>
          <a:ext cx="9110345" cy="4947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椭圆 4"/>
          <p:cNvSpPr/>
          <p:nvPr/>
        </p:nvSpPr>
        <p:spPr>
          <a:xfrm>
            <a:off x="5993130" y="2143125"/>
            <a:ext cx="1072515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/>
              <a:t>检索</a:t>
            </a:r>
            <a:r>
              <a:rPr lang="en-US" altLang="zh-CN" sz="1600" b="1"/>
              <a:t>1</a:t>
            </a:r>
            <a:endParaRPr lang="en-US" altLang="zh-CN" sz="1600" b="1"/>
          </a:p>
        </p:txBody>
      </p:sp>
      <p:sp>
        <p:nvSpPr>
          <p:cNvPr id="6" name="椭圆 5"/>
          <p:cNvSpPr/>
          <p:nvPr/>
        </p:nvSpPr>
        <p:spPr>
          <a:xfrm>
            <a:off x="6049645" y="4321810"/>
            <a:ext cx="1072515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/>
              <a:t>检索</a:t>
            </a:r>
            <a:r>
              <a:rPr lang="en-US" altLang="zh-CN" sz="1600" b="1"/>
              <a:t>4</a:t>
            </a:r>
            <a:endParaRPr lang="en-US" altLang="zh-CN" sz="1600" b="1"/>
          </a:p>
        </p:txBody>
      </p:sp>
      <p:sp>
        <p:nvSpPr>
          <p:cNvPr id="7" name="椭圆 6"/>
          <p:cNvSpPr/>
          <p:nvPr/>
        </p:nvSpPr>
        <p:spPr>
          <a:xfrm>
            <a:off x="7953375" y="3458210"/>
            <a:ext cx="1228725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/>
              <a:t>检索</a:t>
            </a:r>
            <a:r>
              <a:rPr lang="en-US" altLang="zh-CN" sz="1600" b="1"/>
              <a:t>2</a:t>
            </a:r>
            <a:endParaRPr lang="en-US" altLang="zh-CN" sz="1600" b="1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446020" y="2413635"/>
            <a:ext cx="3810" cy="256857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5745057" y="2143125"/>
            <a:ext cx="153585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039908" y="1711960"/>
            <a:ext cx="945727" cy="337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CN" altLang="en-US" sz="1600"/>
              <a:t>学习</a:t>
            </a:r>
            <a:endParaRPr lang="zh-CN" altLang="en-US" sz="1600"/>
          </a:p>
        </p:txBody>
      </p:sp>
      <p:sp>
        <p:nvSpPr>
          <p:cNvPr id="11" name="文本框 10"/>
          <p:cNvSpPr txBox="1"/>
          <p:nvPr/>
        </p:nvSpPr>
        <p:spPr>
          <a:xfrm>
            <a:off x="9181888" y="3536315"/>
            <a:ext cx="945727" cy="337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CN" altLang="en-US" sz="1600"/>
              <a:t>交流</a:t>
            </a:r>
            <a:endParaRPr lang="zh-CN" altLang="en-US" sz="160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5745057" y="5336117"/>
            <a:ext cx="153585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039908" y="5431790"/>
            <a:ext cx="945727" cy="337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CN" altLang="en-US" sz="1600"/>
              <a:t>交流</a:t>
            </a:r>
            <a:endParaRPr lang="zh-CN" altLang="en-US" sz="1600"/>
          </a:p>
        </p:txBody>
      </p:sp>
      <p:sp>
        <p:nvSpPr>
          <p:cNvPr id="15" name="文本框 14"/>
          <p:cNvSpPr txBox="1"/>
          <p:nvPr/>
        </p:nvSpPr>
        <p:spPr>
          <a:xfrm>
            <a:off x="1429597" y="3536315"/>
            <a:ext cx="945727" cy="337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CN" altLang="en-US" sz="1600"/>
              <a:t>交流</a:t>
            </a:r>
            <a:endParaRPr lang="zh-CN" altLang="en-US" sz="1600"/>
          </a:p>
        </p:txBody>
      </p:sp>
      <p:sp>
        <p:nvSpPr>
          <p:cNvPr id="3" name="椭圆 2"/>
          <p:cNvSpPr/>
          <p:nvPr/>
        </p:nvSpPr>
        <p:spPr>
          <a:xfrm>
            <a:off x="2446655" y="3435350"/>
            <a:ext cx="1228725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/>
              <a:t>检索</a:t>
            </a:r>
            <a:r>
              <a:rPr lang="en-US" altLang="zh-CN" sz="1600" b="1"/>
              <a:t>3</a:t>
            </a:r>
            <a:endParaRPr lang="en-US" altLang="zh-CN" sz="1600" b="1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9178290" y="2384425"/>
            <a:ext cx="3175" cy="253809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74165" y="1330960"/>
            <a:ext cx="7588250" cy="51371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10740" y="747607"/>
            <a:ext cx="3515995" cy="5835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 anchor="t">
            <a:spAutoFit/>
          </a:bodyPr>
          <a:p>
            <a:r>
              <a:rPr lang="zh-CN" altLang="en-US" sz="3200" b="1">
                <a:solidFill>
                  <a:srgbClr val="FF0000"/>
                </a:solidFill>
                <a:sym typeface="+mn-ea"/>
              </a:rPr>
              <a:t>超多的在线课程</a:t>
            </a:r>
            <a:r>
              <a:rPr lang="en-US" altLang="zh-CN" sz="3200" b="1">
                <a:solidFill>
                  <a:srgbClr val="FF0000"/>
                </a:solidFill>
                <a:sym typeface="+mn-ea"/>
              </a:rPr>
              <a:t>~~</a:t>
            </a:r>
            <a:endParaRPr lang="en-US" altLang="zh-CN" sz="32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中国知网在线课堂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63980" y="1313815"/>
            <a:ext cx="8964295" cy="49136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超星学习通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36190" y="1243965"/>
            <a:ext cx="7817485" cy="5120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520" y="565785"/>
            <a:ext cx="10972800" cy="586740"/>
          </a:xfrm>
        </p:spPr>
        <p:txBody>
          <a:bodyPr>
            <a:normAutofit fontScale="90000"/>
          </a:bodyPr>
          <a:p>
            <a:pPr algn="ctr"/>
            <a:r>
              <a:rPr lang="zh-CN" altLang="en-US" sz="3200"/>
              <a:t>形式多样的检索工具</a:t>
            </a:r>
            <a:endParaRPr lang="zh-CN" altLang="en-US" sz="320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3505200" y="6478693"/>
            <a:ext cx="8592820" cy="99568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200" b="1">
              <a:solidFill>
                <a:srgbClr val="FF0000"/>
              </a:solidFill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5875" y="1075690"/>
            <a:ext cx="9620250" cy="10382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980" y="2211070"/>
            <a:ext cx="7219950" cy="4381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430" y="2722245"/>
            <a:ext cx="9058275" cy="2057400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/>
        </p:nvSpPr>
        <p:spPr>
          <a:xfrm>
            <a:off x="870585" y="4939665"/>
            <a:ext cx="10706735" cy="75438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algn="ctr"/>
            <a:r>
              <a:rPr lang="zh-CN" altLang="en-US" sz="3200" b="1">
                <a:solidFill>
                  <a:srgbClr val="FF0000"/>
                </a:solidFill>
                <a:sym typeface="+mn-ea"/>
              </a:rPr>
              <a:t>都是检索工具，但可检索的文献资源不同！！！</a:t>
            </a:r>
            <a:endParaRPr lang="zh-CN" altLang="en-US" sz="32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8525" y="342900"/>
            <a:ext cx="10683875" cy="426085"/>
          </a:xfrm>
        </p:spPr>
        <p:txBody>
          <a:bodyPr>
            <a:normAutofit fontScale="90000"/>
          </a:bodyPr>
          <a:p>
            <a:pPr algn="ctr"/>
            <a:r>
              <a:rPr lang="zh-CN" altLang="en-US"/>
              <a:t>图书馆等你来消费！</a:t>
            </a:r>
            <a:endParaRPr lang="zh-CN" altLang="en-US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98420" y="768985"/>
            <a:ext cx="6675755" cy="51257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415665" y="5980430"/>
            <a:ext cx="433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https://lib.ecust.edu.cn/zh-hans/database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WPS 演示</Application>
  <PresentationFormat>宽屏</PresentationFormat>
  <Paragraphs>37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Wingdings</vt:lpstr>
      <vt:lpstr>Calibri</vt:lpstr>
      <vt:lpstr>Arial Unicode MS</vt:lpstr>
      <vt:lpstr>Office 主题​​</vt:lpstr>
      <vt:lpstr>检索工具概览</vt:lpstr>
      <vt:lpstr>检索工具决定成败！！！</vt:lpstr>
      <vt:lpstr>终身学习</vt:lpstr>
      <vt:lpstr>中国知网在线课堂</vt:lpstr>
      <vt:lpstr>超星学习通</vt:lpstr>
      <vt:lpstr>检索工具决定成败！！！</vt:lpstr>
      <vt:lpstr>图书馆是你永远的守护神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jijm</dc:creator>
  <cp:lastModifiedBy>吉久明</cp:lastModifiedBy>
  <cp:revision>283</cp:revision>
  <dcterms:created xsi:type="dcterms:W3CDTF">2019-06-19T02:08:00Z</dcterms:created>
  <dcterms:modified xsi:type="dcterms:W3CDTF">2020-09-12T10:13:43Z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