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60" r:id="rId4"/>
    <p:sldId id="464" r:id="rId5"/>
    <p:sldId id="462" r:id="rId6"/>
    <p:sldId id="4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26"/>
      </p:cViewPr>
      <p:guideLst>
        <p:guide orient="horz" pos="217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3000">
              <a:srgbClr val="14CD68">
                <a:alpha val="200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10895" y="914400"/>
            <a:ext cx="10187305" cy="2570480"/>
          </a:xfrm>
        </p:spPr>
        <p:txBody>
          <a:bodyPr/>
          <a:lstStyle/>
          <a:p>
            <a:r>
              <a:rPr lang="zh-CN" altLang="en-US"/>
              <a:t>百度搜索是非与功过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吉久明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百度的非和是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6725" y="1313815"/>
            <a:ext cx="8534400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428240"/>
            <a:ext cx="6229350" cy="1714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t>广告的原罪</a:t>
            </a: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5790" y="1488440"/>
            <a:ext cx="6181725" cy="1743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16275" y="3406140"/>
            <a:ext cx="456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https://www.sohu.com/a/73038639_393515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4250055"/>
            <a:ext cx="4800600" cy="1352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3905885"/>
            <a:ext cx="6181725" cy="221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信息素养警示案例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5625" y="1755140"/>
            <a:ext cx="5953125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3712845"/>
            <a:ext cx="6000750" cy="2162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负面</a:t>
            </a:r>
            <a:r>
              <a:rPr lang="zh-CN" altLang="en-US"/>
              <a:t>信息价值的兑现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745" y="2007870"/>
            <a:ext cx="7152005" cy="42710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/>
              <a:t>决策：不能与某人合作，不能相信某网页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情报：某人不诚实，某网页</a:t>
            </a:r>
            <a:r>
              <a:rPr lang="zh-CN" altLang="en-US" sz="3200"/>
              <a:t>信息不属实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知识：某人不诚实，某网页所有人不可信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信息：某人一次不诚信，某网页提供了不实信息</a:t>
            </a:r>
            <a:endParaRPr lang="zh-CN" altLang="en-US" sz="3200"/>
          </a:p>
        </p:txBody>
      </p:sp>
      <p:sp>
        <p:nvSpPr>
          <p:cNvPr id="4" name="上箭头 3"/>
          <p:cNvSpPr/>
          <p:nvPr/>
        </p:nvSpPr>
        <p:spPr>
          <a:xfrm>
            <a:off x="9302750" y="2007870"/>
            <a:ext cx="466090" cy="2952115"/>
          </a:xfrm>
          <a:prstGeom prst="up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大学生与《文献查阅》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313</cp:revision>
  <dcterms:created xsi:type="dcterms:W3CDTF">2019-06-19T02:08:00Z</dcterms:created>
  <dcterms:modified xsi:type="dcterms:W3CDTF">2020-09-13T08:06:25Z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