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78" r:id="rId4"/>
    <p:sldId id="267" r:id="rId5"/>
    <p:sldId id="319" r:id="rId6"/>
    <p:sldId id="296" r:id="rId7"/>
    <p:sldId id="297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794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中国</a:t>
            </a:r>
            <a:r>
              <a:rPr lang="zh-CN" altLang="en-US" sz="7000" b="1" kern="1200" baseline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j-lt"/>
                <a:ea typeface="+mj-ea"/>
                <a:cs typeface="+mj-cs"/>
              </a:rPr>
              <a:t>知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网概况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anchor="t"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</a:t>
            </a:r>
            <a:r>
              <a:rPr lang="zh-CN" altLang="en-US" sz="6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知</a:t>
            </a:r>
            <a:r>
              <a:rPr lang="zh-CN" altLang="en-US"/>
              <a:t>网的开发背景？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2995" y="1285875"/>
            <a:ext cx="3984625" cy="4526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20" y="1339215"/>
            <a:ext cx="4733925" cy="447294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055370" y="3068955"/>
            <a:ext cx="4032250" cy="864235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090920" y="1339215"/>
            <a:ext cx="4733290" cy="1369060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95" y="4220210"/>
            <a:ext cx="8497570" cy="159131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</a:t>
            </a:r>
            <a:r>
              <a:rPr lang="zh-CN" altLang="en-US" sz="6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知</a:t>
            </a:r>
            <a:r>
              <a:rPr lang="zh-CN" altLang="en-US"/>
              <a:t>网的开发背景？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5545" y="1722755"/>
            <a:ext cx="9667875" cy="2631440"/>
          </a:xfrm>
        </p:spPr>
        <p:txBody>
          <a:bodyPr/>
          <a:p>
            <a:r>
              <a:rPr lang="zh-CN" altLang="en-US" sz="2400"/>
              <a:t>国家知识基础设施（</a:t>
            </a:r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National Knowledge Infrastructure，NKI</a:t>
            </a:r>
            <a:r>
              <a:rPr lang="zh-CN" altLang="en-US" sz="2400"/>
              <a:t>）的概念由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世界银行</a:t>
            </a:r>
            <a:r>
              <a:rPr lang="zh-CN" altLang="en-US" sz="2400"/>
              <a:t>《1998年度世界发展报告》提出。1999年3月，以全面打通知识生产、传播、扩散与利用各环节信息通道，打造支持全国各行业知识创新、学习和应用的交流合作平台为总目标，王明亮提出建设中国知识基础设施工程（China National Knowledge Infrastructure，CNKI），并被列为清华大学重点项目。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170" y="3947795"/>
            <a:ext cx="7038975" cy="183832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288030" y="4077335"/>
            <a:ext cx="5328285" cy="287655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中国知网有哪些机构用户？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8590" y="1652905"/>
            <a:ext cx="935355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</a:t>
            </a:r>
            <a:r>
              <a:rPr lang="zh-CN" altLang="en-US"/>
              <a:t>知网有哪些用户？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1960" y="1600200"/>
            <a:ext cx="622744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哪些人在用中国知网？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2530" y="1306195"/>
            <a:ext cx="9215120" cy="4245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143250" y="5709920"/>
            <a:ext cx="7264400" cy="25463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9048115" y="3140710"/>
            <a:ext cx="648335" cy="2808605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WPS 演示</Application>
  <PresentationFormat/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中国知网概况</vt:lpstr>
      <vt:lpstr>中国知网的开发背景？</vt:lpstr>
      <vt:lpstr>中国知网的开发背景？</vt:lpstr>
      <vt:lpstr>PowerPoint 演示文稿</vt:lpstr>
      <vt:lpstr>中国知网有哪些用户？</vt:lpstr>
      <vt:lpstr>哪些人在用中国知网？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《文献查阅》课程介绍</dc:title>
  <dc:creator>jijm</dc:creator>
  <cp:lastModifiedBy>吉久明</cp:lastModifiedBy>
  <cp:revision>77</cp:revision>
  <dcterms:created xsi:type="dcterms:W3CDTF">2020-09-06T10:26:00Z</dcterms:created>
  <dcterms:modified xsi:type="dcterms:W3CDTF">2020-09-19T06:45:36Z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