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88" r:id="rId4"/>
    <p:sldId id="326" r:id="rId5"/>
    <p:sldId id="327" r:id="rId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348" y="72"/>
      </p:cViewPr>
      <p:guideLst>
        <p:guide orient="horz" pos="2160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5E743-8B1B-42D9-BA88-160F62805C2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314C87-7121-4E59-BE40-C213CB467B1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一个</a:t>
          </a:r>
          <a:r>
            <a:rPr lang="zh-CN" altLang="en-US" dirty="0"/>
            <a:t>字段</a:t>
          </a:r>
          <a:r>
            <a:rPr lang="zh-CN" altLang="en-US" dirty="0"/>
            <a:t/>
          </a:r>
          <a:endParaRPr lang="zh-CN" altLang="en-US" dirty="0"/>
        </a:p>
      </dgm:t>
    </dgm:pt>
    <dgm:pt modelId="{4C2A2212-B57C-44FE-B417-17B14BBBEA62}" cxnId="{5DC1EE4C-70E5-4C56-AA6E-F393424CBDC7}" type="parTrans">
      <dgm:prSet/>
      <dgm:spPr/>
      <dgm:t>
        <a:bodyPr/>
        <a:lstStyle/>
        <a:p>
          <a:endParaRPr lang="zh-CN" altLang="en-US"/>
        </a:p>
      </dgm:t>
    </dgm:pt>
    <dgm:pt modelId="{96E198D2-D49C-416D-8181-D8D1E2350BD1}" cxnId="{5DC1EE4C-70E5-4C56-AA6E-F393424CBDC7}" type="sibTrans">
      <dgm:prSet/>
      <dgm:spPr/>
      <dgm:t>
        <a:bodyPr/>
        <a:lstStyle/>
        <a:p>
          <a:endParaRPr lang="zh-CN" altLang="en-US"/>
        </a:p>
      </dgm:t>
    </dgm:pt>
    <dgm:pt modelId="{154C70A4-4DAC-420B-8673-6822870E16A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快速</a:t>
          </a:r>
          <a:r>
            <a:rPr lang="zh-CN" altLang="en-US" dirty="0" smtClean="0"/>
            <a:t>检索</a:t>
          </a:r>
          <a:r>
            <a:rPr lang="zh-CN" altLang="en-US" dirty="0"/>
            <a:t/>
          </a:r>
          <a:endParaRPr lang="zh-CN" altLang="en-US" dirty="0"/>
        </a:p>
      </dgm:t>
    </dgm:pt>
    <dgm:pt modelId="{5A3C3EF0-2839-4C5C-87A1-382F2EE715FF}" cxnId="{1F004C4C-C8FB-4E01-8B7D-6A3AA71EB447}" type="parTrans">
      <dgm:prSet/>
      <dgm:spPr/>
      <dgm:t>
        <a:bodyPr/>
        <a:lstStyle/>
        <a:p>
          <a:endParaRPr lang="zh-CN" altLang="en-US"/>
        </a:p>
      </dgm:t>
    </dgm:pt>
    <dgm:pt modelId="{D4713EE8-4EDC-416C-9C6D-36E821BD22D7}" cxnId="{1F004C4C-C8FB-4E01-8B7D-6A3AA71EB447}" type="sibTrans">
      <dgm:prSet/>
      <dgm:spPr/>
      <dgm:t>
        <a:bodyPr/>
        <a:lstStyle/>
        <a:p>
          <a:endParaRPr lang="zh-CN" altLang="en-US"/>
        </a:p>
      </dgm:t>
    </dgm:pt>
    <dgm:pt modelId="{65F321FB-FF0F-4B20-AEDD-3F222A15BCE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多个</a:t>
          </a:r>
          <a:r>
            <a:rPr lang="zh-CN" altLang="en-US" dirty="0"/>
            <a:t>字段</a:t>
          </a:r>
          <a:r>
            <a:rPr lang="zh-CN" altLang="en-US" dirty="0"/>
            <a:t/>
          </a:r>
          <a:endParaRPr lang="zh-CN" altLang="en-US" dirty="0"/>
        </a:p>
      </dgm:t>
    </dgm:pt>
    <dgm:pt modelId="{A98E3C29-2219-4B51-9266-7B65A5DDC37D}" cxnId="{15AA00E7-17B7-4778-B85D-F7138B57980A}" type="parTrans">
      <dgm:prSet/>
      <dgm:spPr/>
      <dgm:t>
        <a:bodyPr/>
        <a:lstStyle/>
        <a:p>
          <a:endParaRPr lang="zh-CN" altLang="en-US"/>
        </a:p>
      </dgm:t>
    </dgm:pt>
    <dgm:pt modelId="{CC191094-F1BD-44A5-9376-02E95234EBAF}" cxnId="{15AA00E7-17B7-4778-B85D-F7138B57980A}" type="sibTrans">
      <dgm:prSet/>
      <dgm:spPr/>
      <dgm:t>
        <a:bodyPr/>
        <a:lstStyle/>
        <a:p>
          <a:endParaRPr lang="zh-CN" altLang="en-US"/>
        </a:p>
      </dgm:t>
    </dgm:pt>
    <dgm:pt modelId="{C67F42D9-A436-417E-A7D3-F7034107E3E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高级</a:t>
          </a:r>
          <a:r>
            <a:rPr lang="zh-CN" altLang="en-US" dirty="0" smtClean="0"/>
            <a:t>检索</a:t>
          </a:r>
          <a:r>
            <a:rPr lang="zh-CN" altLang="en-US" dirty="0"/>
            <a:t/>
          </a:r>
          <a:endParaRPr lang="zh-CN" altLang="en-US" dirty="0"/>
        </a:p>
      </dgm:t>
    </dgm:pt>
    <dgm:pt modelId="{7153E694-0281-4F33-B365-07C0305E7D71}" cxnId="{16A41BB1-0E33-4F85-B0E1-C96D222FF308}" type="parTrans">
      <dgm:prSet/>
      <dgm:spPr/>
      <dgm:t>
        <a:bodyPr/>
        <a:lstStyle/>
        <a:p>
          <a:endParaRPr lang="zh-CN" altLang="en-US"/>
        </a:p>
      </dgm:t>
    </dgm:pt>
    <dgm:pt modelId="{8EB31E7C-548D-43D6-A0FE-BE7FEA00E292}" cxnId="{16A41BB1-0E33-4F85-B0E1-C96D222FF308}" type="sibTrans">
      <dgm:prSet/>
      <dgm:spPr/>
      <dgm:t>
        <a:bodyPr/>
        <a:lstStyle/>
        <a:p>
          <a:endParaRPr lang="zh-CN" altLang="en-US"/>
        </a:p>
      </dgm:t>
    </dgm:pt>
    <dgm:pt modelId="{610C1537-BC55-4AD1-ACAE-CCE15879A22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快速</a:t>
          </a:r>
          <a:r>
            <a:rPr lang="zh-CN" altLang="en-US" dirty="0" smtClean="0"/>
            <a:t>检索</a:t>
          </a:r>
          <a:r>
            <a:rPr lang="zh-CN" altLang="en-US" dirty="0"/>
            <a:t/>
          </a:r>
          <a:endParaRPr lang="zh-CN" altLang="en-US" dirty="0"/>
        </a:p>
      </dgm:t>
    </dgm:pt>
    <dgm:pt modelId="{B68519E7-F046-447B-844A-CAB920EEE2AA}" cxnId="{7C6D6E6F-A2BC-4CDA-A727-8886DB76BA7E}" type="parTrans">
      <dgm:prSet/>
      <dgm:spPr/>
      <dgm:t>
        <a:bodyPr/>
        <a:lstStyle/>
        <a:p>
          <a:endParaRPr lang="zh-CN" altLang="en-US"/>
        </a:p>
      </dgm:t>
    </dgm:pt>
    <dgm:pt modelId="{3AE172BD-BE47-4A84-ABEC-702042D54CBC}" cxnId="{7C6D6E6F-A2BC-4CDA-A727-8886DB76BA7E}" type="sibTrans">
      <dgm:prSet/>
      <dgm:spPr/>
      <dgm:t>
        <a:bodyPr/>
        <a:lstStyle/>
        <a:p>
          <a:endParaRPr lang="zh-CN" altLang="en-US"/>
        </a:p>
      </dgm:t>
    </dgm:pt>
    <dgm:pt modelId="{7450090A-8849-437A-B93C-D9F49B1BA8B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保留</a:t>
          </a:r>
          <a:r>
            <a:rPr lang="zh-CN" altLang="en-US" dirty="0"/>
            <a:t>检索</a:t>
          </a:r>
          <a:r>
            <a:rPr lang="zh-CN" altLang="en-US" dirty="0"/>
            <a:t>式</a:t>
          </a:r>
          <a:r>
            <a:rPr lang="zh-CN" altLang="en-US" dirty="0"/>
            <a:t/>
          </a:r>
          <a:endParaRPr lang="zh-CN" altLang="en-US" dirty="0"/>
        </a:p>
      </dgm:t>
    </dgm:pt>
    <dgm:pt modelId="{5D438846-57AE-4D49-98A0-531F22E5BE5F}" cxnId="{39591EDD-89AC-43E8-AE95-5573166D9485}" type="parTrans">
      <dgm:prSet/>
      <dgm:spPr/>
      <dgm:t>
        <a:bodyPr/>
        <a:lstStyle/>
        <a:p>
          <a:endParaRPr lang="zh-CN" altLang="en-US"/>
        </a:p>
      </dgm:t>
    </dgm:pt>
    <dgm:pt modelId="{1374C996-4588-42B2-9C12-AD52BD47E2DF}" cxnId="{39591EDD-89AC-43E8-AE95-5573166D9485}" type="sibTrans">
      <dgm:prSet/>
      <dgm:spPr/>
      <dgm:t>
        <a:bodyPr/>
        <a:lstStyle/>
        <a:p>
          <a:endParaRPr lang="zh-CN" altLang="en-US"/>
        </a:p>
      </dgm:t>
    </dgm:pt>
    <dgm:pt modelId="{E3A2C3FC-2830-4EF3-B6A1-CEB4C03C4AE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专业</a:t>
          </a:r>
          <a:r>
            <a:rPr lang="zh-CN" altLang="en-US" dirty="0" smtClean="0"/>
            <a:t>检索【</a:t>
          </a:r>
          <a:r>
            <a:rPr lang="zh-CN" altLang="en-US" dirty="0" smtClean="0"/>
            <a:t>条件</a:t>
          </a:r>
          <a:r>
            <a:rPr lang="zh-CN" altLang="en-US" dirty="0" smtClean="0"/>
            <a:t>的</a:t>
          </a:r>
          <a:r>
            <a:rPr lang="zh-CN" altLang="en-US" dirty="0" smtClean="0"/>
            <a:t>逻辑</a:t>
          </a:r>
          <a:r>
            <a:rPr lang="zh-CN" altLang="en-US" dirty="0" smtClean="0"/>
            <a:t>关系</a:t>
          </a:r>
          <a:r>
            <a:rPr lang="zh-CN" altLang="en-US" dirty="0" smtClean="0"/>
            <a:t>复杂</a:t>
          </a:r>
          <a:r>
            <a:rPr lang="zh-CN" altLang="en-US" dirty="0" smtClean="0"/>
            <a:t>】</a:t>
          </a:r>
          <a:r>
            <a:rPr lang="zh-CN" altLang="en-US" dirty="0"/>
            <a:t/>
          </a:r>
          <a:endParaRPr lang="zh-CN" altLang="en-US" dirty="0"/>
        </a:p>
      </dgm:t>
    </dgm:pt>
    <dgm:pt modelId="{327F2C5A-EC96-4DE5-A98A-CCFC30A7410C}" cxnId="{72B76E82-EFE8-459D-BB62-BA535A83FF95}" type="parTrans">
      <dgm:prSet/>
      <dgm:spPr/>
      <dgm:t>
        <a:bodyPr/>
        <a:lstStyle/>
        <a:p>
          <a:endParaRPr lang="zh-CN" altLang="en-US"/>
        </a:p>
      </dgm:t>
    </dgm:pt>
    <dgm:pt modelId="{871A6DE0-41F5-4B4F-BC10-24541E3EAE7B}" cxnId="{72B76E82-EFE8-459D-BB62-BA535A83FF95}" type="sibTrans">
      <dgm:prSet/>
      <dgm:spPr/>
      <dgm:t>
        <a:bodyPr/>
        <a:lstStyle/>
        <a:p>
          <a:endParaRPr lang="zh-CN" altLang="en-US"/>
        </a:p>
      </dgm:t>
    </dgm:pt>
    <dgm:pt modelId="{C377CE92-85D9-424F-9797-9DDD57C5C8DE}" type="pres">
      <dgm:prSet presAssocID="{A7A5E743-8B1B-42D9-BA88-160F62805C28}" presName="theList" presStyleCnt="0">
        <dgm:presLayoutVars>
          <dgm:dir/>
          <dgm:animLvl val="lvl"/>
          <dgm:resizeHandles val="exact"/>
        </dgm:presLayoutVars>
      </dgm:prSet>
      <dgm:spPr/>
    </dgm:pt>
    <dgm:pt modelId="{56F843E5-3A73-494F-ACC6-E4A5834E7839}" type="pres">
      <dgm:prSet presAssocID="{F7314C87-7121-4E59-BE40-C213CB467B17}" presName="compNode" presStyleCnt="0"/>
      <dgm:spPr/>
    </dgm:pt>
    <dgm:pt modelId="{A9DA3A76-11D0-4145-8CC1-13B01106AA3C}" type="pres">
      <dgm:prSet presAssocID="{F7314C87-7121-4E59-BE40-C213CB467B17}" presName="aNode" presStyleLbl="bgShp" presStyleIdx="0" presStyleCnt="3"/>
      <dgm:spPr/>
    </dgm:pt>
    <dgm:pt modelId="{1E55B276-DBD0-4E9C-A253-3A3ECD7F5431}" type="pres">
      <dgm:prSet presAssocID="{F7314C87-7121-4E59-BE40-C213CB467B17}" presName="textNode" presStyleCnt="0"/>
      <dgm:spPr/>
    </dgm:pt>
    <dgm:pt modelId="{A2E99EEC-6E07-409E-BEEE-2EE0F79C2847}" type="pres">
      <dgm:prSet presAssocID="{F7314C87-7121-4E59-BE40-C213CB467B17}" presName="compChildNode" presStyleCnt="0"/>
      <dgm:spPr/>
    </dgm:pt>
    <dgm:pt modelId="{B9841278-9A71-49B8-88CE-D12C2D0EEA10}" type="pres">
      <dgm:prSet presAssocID="{F7314C87-7121-4E59-BE40-C213CB467B17}" presName="theInnerList" presStyleCnt="0"/>
      <dgm:spPr/>
    </dgm:pt>
    <dgm:pt modelId="{A137D4EF-C3C3-4154-BF28-C72D7C36F2EE}" type="pres">
      <dgm:prSet presAssocID="{154C70A4-4DAC-420B-8673-6822870E16A1}" presName="childNode" presStyleLbl="node1" presStyleIdx="0" presStyleCnt="4">
        <dgm:presLayoutVars>
          <dgm:bulletEnabled val="1"/>
        </dgm:presLayoutVars>
      </dgm:prSet>
      <dgm:spPr/>
    </dgm:pt>
    <dgm:pt modelId="{066BD42B-D856-4BA9-B7D7-2F258AADA7A5}" type="pres">
      <dgm:prSet presAssocID="{F7314C87-7121-4E59-BE40-C213CB467B17}" presName="aSpace" presStyleCnt="0"/>
      <dgm:spPr/>
    </dgm:pt>
    <dgm:pt modelId="{B478C04D-05D3-4628-9B85-14F525FD9A5B}" type="pres">
      <dgm:prSet presAssocID="{65F321FB-FF0F-4B20-AEDD-3F222A15BCE1}" presName="compNode" presStyleCnt="0"/>
      <dgm:spPr/>
    </dgm:pt>
    <dgm:pt modelId="{A9FE577D-4DA2-49BD-9905-55CB3C7B9E05}" type="pres">
      <dgm:prSet presAssocID="{65F321FB-FF0F-4B20-AEDD-3F222A15BCE1}" presName="aNode" presStyleLbl="bgShp" presStyleIdx="1" presStyleCnt="3"/>
      <dgm:spPr/>
    </dgm:pt>
    <dgm:pt modelId="{B28E9C9D-CC40-47CB-A8B3-0FBEB1A890E1}" type="pres">
      <dgm:prSet presAssocID="{65F321FB-FF0F-4B20-AEDD-3F222A15BCE1}" presName="textNode" presStyleCnt="0"/>
      <dgm:spPr/>
    </dgm:pt>
    <dgm:pt modelId="{89BF3603-3ED4-4A53-9C30-9CF28A2E996B}" type="pres">
      <dgm:prSet presAssocID="{65F321FB-FF0F-4B20-AEDD-3F222A15BCE1}" presName="compChildNode" presStyleCnt="0"/>
      <dgm:spPr/>
    </dgm:pt>
    <dgm:pt modelId="{A46C7FE5-B57D-47B9-B26C-E7A68AA9A306}" type="pres">
      <dgm:prSet presAssocID="{65F321FB-FF0F-4B20-AEDD-3F222A15BCE1}" presName="theInnerList" presStyleCnt="0"/>
      <dgm:spPr/>
    </dgm:pt>
    <dgm:pt modelId="{0ACA2647-C915-429A-AEB1-EA2C028D0DBE}" type="pres">
      <dgm:prSet presAssocID="{C67F42D9-A436-417E-A7D3-F7034107E3E2}" presName="childNode" presStyleLbl="node1" presStyleIdx="1" presStyleCnt="4" custScaleX="117443">
        <dgm:presLayoutVars>
          <dgm:bulletEnabled val="1"/>
        </dgm:presLayoutVars>
      </dgm:prSet>
      <dgm:spPr/>
    </dgm:pt>
    <dgm:pt modelId="{F14698DD-D9EC-469B-AE5E-560D98019F32}" type="pres">
      <dgm:prSet presAssocID="{C67F42D9-A436-417E-A7D3-F7034107E3E2}" presName="aSpace2" presStyleCnt="0"/>
      <dgm:spPr/>
    </dgm:pt>
    <dgm:pt modelId="{8FBEE9F4-2561-46E0-9175-313DF5013FFE}" type="pres">
      <dgm:prSet presAssocID="{610C1537-BC55-4AD1-ACAE-CCE15879A22F}" presName="childNode" presStyleLbl="node1" presStyleIdx="2" presStyleCnt="4">
        <dgm:presLayoutVars>
          <dgm:bulletEnabled val="1"/>
        </dgm:presLayoutVars>
      </dgm:prSet>
      <dgm:spPr/>
    </dgm:pt>
    <dgm:pt modelId="{21185E05-EF36-4AA8-B796-92B6BA25150B}" type="pres">
      <dgm:prSet presAssocID="{65F321FB-FF0F-4B20-AEDD-3F222A15BCE1}" presName="aSpace" presStyleCnt="0"/>
      <dgm:spPr/>
    </dgm:pt>
    <dgm:pt modelId="{5C23740B-4BC2-45A7-8379-49FB59AA0443}" type="pres">
      <dgm:prSet presAssocID="{7450090A-8849-437A-B93C-D9F49B1BA8BE}" presName="compNode" presStyleCnt="0"/>
      <dgm:spPr/>
    </dgm:pt>
    <dgm:pt modelId="{C05E7514-94C7-41B7-BAC1-2118556437F8}" type="pres">
      <dgm:prSet presAssocID="{7450090A-8849-437A-B93C-D9F49B1BA8BE}" presName="aNode" presStyleLbl="bgShp" presStyleIdx="2" presStyleCnt="3" custLinFactNeighborX="-979" custLinFactNeighborY="3143"/>
      <dgm:spPr/>
    </dgm:pt>
    <dgm:pt modelId="{C9B523C3-D755-4CF7-BD7A-17A5AC3A1265}" type="pres">
      <dgm:prSet presAssocID="{7450090A-8849-437A-B93C-D9F49B1BA8BE}" presName="textNode" presStyleCnt="0"/>
      <dgm:spPr/>
    </dgm:pt>
    <dgm:pt modelId="{D9FA58C1-7037-4CBE-A978-8C788C658D65}" type="pres">
      <dgm:prSet presAssocID="{7450090A-8849-437A-B93C-D9F49B1BA8BE}" presName="compChildNode" presStyleCnt="0"/>
      <dgm:spPr/>
    </dgm:pt>
    <dgm:pt modelId="{F6C1FF5A-4F1B-407F-B69C-5FC75C9C5FAF}" type="pres">
      <dgm:prSet presAssocID="{7450090A-8849-437A-B93C-D9F49B1BA8BE}" presName="theInnerList" presStyleCnt="0"/>
      <dgm:spPr/>
    </dgm:pt>
    <dgm:pt modelId="{4B7EC5B6-E4D1-4CBB-85E2-53CD9F1B79D1}" type="pres">
      <dgm:prSet presAssocID="{E3A2C3FC-2830-4EF3-B6A1-CEB4C03C4AE9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DC1EE4C-70E5-4C56-AA6E-F393424CBDC7}" srcId="{A7A5E743-8B1B-42D9-BA88-160F62805C28}" destId="{F7314C87-7121-4E59-BE40-C213CB467B17}" srcOrd="0" destOrd="0" parTransId="{4C2A2212-B57C-44FE-B417-17B14BBBEA62}" sibTransId="{96E198D2-D49C-416D-8181-D8D1E2350BD1}"/>
    <dgm:cxn modelId="{1F004C4C-C8FB-4E01-8B7D-6A3AA71EB447}" srcId="{F7314C87-7121-4E59-BE40-C213CB467B17}" destId="{154C70A4-4DAC-420B-8673-6822870E16A1}" srcOrd="0" destOrd="0" parTransId="{5A3C3EF0-2839-4C5C-87A1-382F2EE715FF}" sibTransId="{D4713EE8-4EDC-416C-9C6D-36E821BD22D7}"/>
    <dgm:cxn modelId="{15AA00E7-17B7-4778-B85D-F7138B57980A}" srcId="{A7A5E743-8B1B-42D9-BA88-160F62805C28}" destId="{65F321FB-FF0F-4B20-AEDD-3F222A15BCE1}" srcOrd="1" destOrd="0" parTransId="{A98E3C29-2219-4B51-9266-7B65A5DDC37D}" sibTransId="{CC191094-F1BD-44A5-9376-02E95234EBAF}"/>
    <dgm:cxn modelId="{16A41BB1-0E33-4F85-B0E1-C96D222FF308}" srcId="{65F321FB-FF0F-4B20-AEDD-3F222A15BCE1}" destId="{C67F42D9-A436-417E-A7D3-F7034107E3E2}" srcOrd="0" destOrd="1" parTransId="{7153E694-0281-4F33-B365-07C0305E7D71}" sibTransId="{8EB31E7C-548D-43D6-A0FE-BE7FEA00E292}"/>
    <dgm:cxn modelId="{7C6D6E6F-A2BC-4CDA-A727-8886DB76BA7E}" srcId="{65F321FB-FF0F-4B20-AEDD-3F222A15BCE1}" destId="{610C1537-BC55-4AD1-ACAE-CCE15879A22F}" srcOrd="1" destOrd="1" parTransId="{B68519E7-F046-447B-844A-CAB920EEE2AA}" sibTransId="{3AE172BD-BE47-4A84-ABEC-702042D54CBC}"/>
    <dgm:cxn modelId="{39591EDD-89AC-43E8-AE95-5573166D9485}" srcId="{A7A5E743-8B1B-42D9-BA88-160F62805C28}" destId="{7450090A-8849-437A-B93C-D9F49B1BA8BE}" srcOrd="2" destOrd="0" parTransId="{5D438846-57AE-4D49-98A0-531F22E5BE5F}" sibTransId="{1374C996-4588-42B2-9C12-AD52BD47E2DF}"/>
    <dgm:cxn modelId="{72B76E82-EFE8-459D-BB62-BA535A83FF95}" srcId="{7450090A-8849-437A-B93C-D9F49B1BA8BE}" destId="{E3A2C3FC-2830-4EF3-B6A1-CEB4C03C4AE9}" srcOrd="0" destOrd="2" parTransId="{327F2C5A-EC96-4DE5-A98A-CCFC30A7410C}" sibTransId="{871A6DE0-41F5-4B4F-BC10-24541E3EAE7B}"/>
    <dgm:cxn modelId="{A5B92194-CA3B-4072-B7F9-E1AE062FEB4A}" type="presOf" srcId="{A7A5E743-8B1B-42D9-BA88-160F62805C28}" destId="{C377CE92-85D9-424F-9797-9DDD57C5C8DE}" srcOrd="0" destOrd="0" presId="urn:microsoft.com/office/officeart/2005/8/layout/lProcess2"/>
    <dgm:cxn modelId="{B45F7EA7-A74F-4CCE-B07D-C1E1F77F64CD}" type="presParOf" srcId="{C377CE92-85D9-424F-9797-9DDD57C5C8DE}" destId="{56F843E5-3A73-494F-ACC6-E4A5834E7839}" srcOrd="0" destOrd="0" presId="urn:microsoft.com/office/officeart/2005/8/layout/lProcess2"/>
    <dgm:cxn modelId="{FCDE20AC-F154-4367-9C84-A6A2C7CDBFA7}" type="presParOf" srcId="{56F843E5-3A73-494F-ACC6-E4A5834E7839}" destId="{A9DA3A76-11D0-4145-8CC1-13B01106AA3C}" srcOrd="0" destOrd="0" presId="urn:microsoft.com/office/officeart/2005/8/layout/lProcess2"/>
    <dgm:cxn modelId="{B19991EE-C5E2-4D3F-927C-4F079648191F}" type="presOf" srcId="{F7314C87-7121-4E59-BE40-C213CB467B17}" destId="{A9DA3A76-11D0-4145-8CC1-13B01106AA3C}" srcOrd="0" destOrd="0" presId="urn:microsoft.com/office/officeart/2005/8/layout/lProcess2"/>
    <dgm:cxn modelId="{38B9388C-FE4B-41D1-ADD3-12121F48C7BF}" type="presParOf" srcId="{56F843E5-3A73-494F-ACC6-E4A5834E7839}" destId="{1E55B276-DBD0-4E9C-A253-3A3ECD7F5431}" srcOrd="1" destOrd="0" presId="urn:microsoft.com/office/officeart/2005/8/layout/lProcess2"/>
    <dgm:cxn modelId="{DB051BA7-ABAE-4C63-AE15-7C08D2F8FB03}" type="presOf" srcId="{F7314C87-7121-4E59-BE40-C213CB467B17}" destId="{1E55B276-DBD0-4E9C-A253-3A3ECD7F5431}" srcOrd="1" destOrd="0" presId="urn:microsoft.com/office/officeart/2005/8/layout/lProcess2"/>
    <dgm:cxn modelId="{83BB8549-3D02-4D2E-BF1C-DE74DBC92615}" type="presParOf" srcId="{56F843E5-3A73-494F-ACC6-E4A5834E7839}" destId="{A2E99EEC-6E07-409E-BEEE-2EE0F79C2847}" srcOrd="2" destOrd="0" presId="urn:microsoft.com/office/officeart/2005/8/layout/lProcess2"/>
    <dgm:cxn modelId="{E006581D-0E67-480B-B8FD-C98E83F737D2}" type="presParOf" srcId="{A2E99EEC-6E07-409E-BEEE-2EE0F79C2847}" destId="{B9841278-9A71-49B8-88CE-D12C2D0EEA10}" srcOrd="0" destOrd="2" presId="urn:microsoft.com/office/officeart/2005/8/layout/lProcess2"/>
    <dgm:cxn modelId="{DE233CCC-212D-49C7-AD72-405035BE180C}" type="presParOf" srcId="{B9841278-9A71-49B8-88CE-D12C2D0EEA10}" destId="{A137D4EF-C3C3-4154-BF28-C72D7C36F2EE}" srcOrd="0" destOrd="0" presId="urn:microsoft.com/office/officeart/2005/8/layout/lProcess2"/>
    <dgm:cxn modelId="{30A67746-B4C3-4DA3-860C-EF51645220E1}" type="presOf" srcId="{154C70A4-4DAC-420B-8673-6822870E16A1}" destId="{A137D4EF-C3C3-4154-BF28-C72D7C36F2EE}" srcOrd="0" destOrd="0" presId="urn:microsoft.com/office/officeart/2005/8/layout/lProcess2"/>
    <dgm:cxn modelId="{15AC3133-89A0-4FFB-B415-6D18CF63A945}" type="presParOf" srcId="{C377CE92-85D9-424F-9797-9DDD57C5C8DE}" destId="{066BD42B-D856-4BA9-B7D7-2F258AADA7A5}" srcOrd="1" destOrd="0" presId="urn:microsoft.com/office/officeart/2005/8/layout/lProcess2"/>
    <dgm:cxn modelId="{137A423B-B420-4648-8509-AABB309FC40E}" type="presParOf" srcId="{C377CE92-85D9-424F-9797-9DDD57C5C8DE}" destId="{B478C04D-05D3-4628-9B85-14F525FD9A5B}" srcOrd="2" destOrd="0" presId="urn:microsoft.com/office/officeart/2005/8/layout/lProcess2"/>
    <dgm:cxn modelId="{AEEC98A5-9A18-43E2-B330-B27B5F081233}" type="presParOf" srcId="{B478C04D-05D3-4628-9B85-14F525FD9A5B}" destId="{A9FE577D-4DA2-49BD-9905-55CB3C7B9E05}" srcOrd="0" destOrd="2" presId="urn:microsoft.com/office/officeart/2005/8/layout/lProcess2"/>
    <dgm:cxn modelId="{A1A57B59-37AE-436A-88FD-BE04167CDEAD}" type="presOf" srcId="{65F321FB-FF0F-4B20-AEDD-3F222A15BCE1}" destId="{A9FE577D-4DA2-49BD-9905-55CB3C7B9E05}" srcOrd="0" destOrd="0" presId="urn:microsoft.com/office/officeart/2005/8/layout/lProcess2"/>
    <dgm:cxn modelId="{AABD3C9B-6ADC-4C88-9EB5-28F518FAA15C}" type="presParOf" srcId="{B478C04D-05D3-4628-9B85-14F525FD9A5B}" destId="{B28E9C9D-CC40-47CB-A8B3-0FBEB1A890E1}" srcOrd="1" destOrd="2" presId="urn:microsoft.com/office/officeart/2005/8/layout/lProcess2"/>
    <dgm:cxn modelId="{136CEF99-6951-4042-92DE-88D3543C2F40}" type="presOf" srcId="{65F321FB-FF0F-4B20-AEDD-3F222A15BCE1}" destId="{B28E9C9D-CC40-47CB-A8B3-0FBEB1A890E1}" srcOrd="1" destOrd="0" presId="urn:microsoft.com/office/officeart/2005/8/layout/lProcess2"/>
    <dgm:cxn modelId="{8DC88F48-EFC0-4193-82D3-E8549EBB0801}" type="presParOf" srcId="{B478C04D-05D3-4628-9B85-14F525FD9A5B}" destId="{89BF3603-3ED4-4A53-9C30-9CF28A2E996B}" srcOrd="2" destOrd="2" presId="urn:microsoft.com/office/officeart/2005/8/layout/lProcess2"/>
    <dgm:cxn modelId="{134F55E5-7E16-4831-8391-58DB480AC5BE}" type="presParOf" srcId="{89BF3603-3ED4-4A53-9C30-9CF28A2E996B}" destId="{A46C7FE5-B57D-47B9-B26C-E7A68AA9A306}" srcOrd="0" destOrd="2" presId="urn:microsoft.com/office/officeart/2005/8/layout/lProcess2"/>
    <dgm:cxn modelId="{6C640C09-ACA9-4273-998C-5AAE0D511248}" type="presParOf" srcId="{A46C7FE5-B57D-47B9-B26C-E7A68AA9A306}" destId="{0ACA2647-C915-429A-AEB1-EA2C028D0DBE}" srcOrd="0" destOrd="0" presId="urn:microsoft.com/office/officeart/2005/8/layout/lProcess2"/>
    <dgm:cxn modelId="{AD3E1849-0428-4702-A762-30CD913DBCFA}" type="presOf" srcId="{C67F42D9-A436-417E-A7D3-F7034107E3E2}" destId="{0ACA2647-C915-429A-AEB1-EA2C028D0DBE}" srcOrd="0" destOrd="0" presId="urn:microsoft.com/office/officeart/2005/8/layout/lProcess2"/>
    <dgm:cxn modelId="{D342D7AE-EB79-4703-8648-A155B4D5BACC}" type="presParOf" srcId="{A46C7FE5-B57D-47B9-B26C-E7A68AA9A306}" destId="{F14698DD-D9EC-469B-AE5E-560D98019F32}" srcOrd="1" destOrd="0" presId="urn:microsoft.com/office/officeart/2005/8/layout/lProcess2"/>
    <dgm:cxn modelId="{5AC2A189-FD0D-479F-B865-852B511E9E33}" type="presParOf" srcId="{A46C7FE5-B57D-47B9-B26C-E7A68AA9A306}" destId="{8FBEE9F4-2561-46E0-9175-313DF5013FFE}" srcOrd="2" destOrd="0" presId="urn:microsoft.com/office/officeart/2005/8/layout/lProcess2"/>
    <dgm:cxn modelId="{B7D01551-A8BB-42A8-89E5-515BF656A1CC}" type="presOf" srcId="{610C1537-BC55-4AD1-ACAE-CCE15879A22F}" destId="{8FBEE9F4-2561-46E0-9175-313DF5013FFE}" srcOrd="0" destOrd="0" presId="urn:microsoft.com/office/officeart/2005/8/layout/lProcess2"/>
    <dgm:cxn modelId="{1A7609A4-68F9-4D59-B21E-043F27B31421}" type="presParOf" srcId="{C377CE92-85D9-424F-9797-9DDD57C5C8DE}" destId="{21185E05-EF36-4AA8-B796-92B6BA25150B}" srcOrd="3" destOrd="0" presId="urn:microsoft.com/office/officeart/2005/8/layout/lProcess2"/>
    <dgm:cxn modelId="{6D7239BF-C3E4-44AF-B433-A90733347DA4}" type="presParOf" srcId="{C377CE92-85D9-424F-9797-9DDD57C5C8DE}" destId="{5C23740B-4BC2-45A7-8379-49FB59AA0443}" srcOrd="4" destOrd="0" presId="urn:microsoft.com/office/officeart/2005/8/layout/lProcess2"/>
    <dgm:cxn modelId="{5960A744-4988-40F9-869A-0E92D881B478}" type="presParOf" srcId="{5C23740B-4BC2-45A7-8379-49FB59AA0443}" destId="{C05E7514-94C7-41B7-BAC1-2118556437F8}" srcOrd="0" destOrd="4" presId="urn:microsoft.com/office/officeart/2005/8/layout/lProcess2"/>
    <dgm:cxn modelId="{FEBB2327-FF35-422A-949E-5A429D48A673}" type="presOf" srcId="{7450090A-8849-437A-B93C-D9F49B1BA8BE}" destId="{C05E7514-94C7-41B7-BAC1-2118556437F8}" srcOrd="0" destOrd="0" presId="urn:microsoft.com/office/officeart/2005/8/layout/lProcess2"/>
    <dgm:cxn modelId="{75745B59-9434-4EFA-99C1-00693140CAE5}" type="presParOf" srcId="{5C23740B-4BC2-45A7-8379-49FB59AA0443}" destId="{C9B523C3-D755-4CF7-BD7A-17A5AC3A1265}" srcOrd="1" destOrd="4" presId="urn:microsoft.com/office/officeart/2005/8/layout/lProcess2"/>
    <dgm:cxn modelId="{390EB86F-A84E-4548-A569-C2CAF3D9C40A}" type="presOf" srcId="{7450090A-8849-437A-B93C-D9F49B1BA8BE}" destId="{C9B523C3-D755-4CF7-BD7A-17A5AC3A1265}" srcOrd="1" destOrd="0" presId="urn:microsoft.com/office/officeart/2005/8/layout/lProcess2"/>
    <dgm:cxn modelId="{C05521AF-E70C-4928-9F55-8D6E76BF8FEB}" type="presParOf" srcId="{5C23740B-4BC2-45A7-8379-49FB59AA0443}" destId="{D9FA58C1-7037-4CBE-A978-8C788C658D65}" srcOrd="2" destOrd="4" presId="urn:microsoft.com/office/officeart/2005/8/layout/lProcess2"/>
    <dgm:cxn modelId="{7CACFB8F-C41A-4228-B7F5-B894F68B6CC8}" type="presParOf" srcId="{D9FA58C1-7037-4CBE-A978-8C788C658D65}" destId="{F6C1FF5A-4F1B-407F-B69C-5FC75C9C5FAF}" srcOrd="0" destOrd="2" presId="urn:microsoft.com/office/officeart/2005/8/layout/lProcess2"/>
    <dgm:cxn modelId="{60F2CB10-B564-42C4-AE83-E2E36DF924E6}" type="presParOf" srcId="{F6C1FF5A-4F1B-407F-B69C-5FC75C9C5FAF}" destId="{4B7EC5B6-E4D1-4CBB-85E2-53CD9F1B79D1}" srcOrd="0" destOrd="0" presId="urn:microsoft.com/office/officeart/2005/8/layout/lProcess2"/>
    <dgm:cxn modelId="{7A02CE24-7DC5-4B20-AB9F-9698BE122889}" type="presOf" srcId="{E3A2C3FC-2830-4EF3-B6A1-CEB4C03C4AE9}" destId="{4B7EC5B6-E4D1-4CBB-85E2-53CD9F1B79D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A3A76-11D0-4145-8CC1-13B01106AA3C}">
      <dsp:nvSpPr>
        <dsp:cNvPr id="0" name=""/>
        <dsp:cNvSpPr/>
      </dsp:nvSpPr>
      <dsp:spPr>
        <a:xfrm>
          <a:off x="1232" y="0"/>
          <a:ext cx="3203890" cy="45814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看文献</a:t>
          </a:r>
          <a:endParaRPr lang="zh-CN" altLang="en-US" sz="5400" kern="1200" dirty="0"/>
        </a:p>
      </dsp:txBody>
      <dsp:txXfrm>
        <a:off x="1232" y="0"/>
        <a:ext cx="3203890" cy="1374438"/>
      </dsp:txXfrm>
    </dsp:sp>
    <dsp:sp modelId="{A137D4EF-C3C3-4154-BF28-C72D7C36F2EE}">
      <dsp:nvSpPr>
        <dsp:cNvPr id="0" name=""/>
        <dsp:cNvSpPr/>
      </dsp:nvSpPr>
      <dsp:spPr>
        <a:xfrm>
          <a:off x="321621" y="1374438"/>
          <a:ext cx="2563112" cy="2977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80010" rIns="10668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文献检索</a:t>
          </a:r>
          <a:endParaRPr lang="zh-CN" altLang="en-US" sz="4200" kern="1200" dirty="0"/>
        </a:p>
      </dsp:txBody>
      <dsp:txXfrm>
        <a:off x="396692" y="1449509"/>
        <a:ext cx="2412970" cy="2827808"/>
      </dsp:txXfrm>
    </dsp:sp>
    <dsp:sp modelId="{A9FE577D-4DA2-49BD-9905-55CB3C7B9E05}">
      <dsp:nvSpPr>
        <dsp:cNvPr id="0" name=""/>
        <dsp:cNvSpPr/>
      </dsp:nvSpPr>
      <dsp:spPr>
        <a:xfrm>
          <a:off x="3445414" y="0"/>
          <a:ext cx="3203890" cy="45814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找概念</a:t>
          </a:r>
          <a:endParaRPr lang="zh-CN" altLang="en-US" sz="5400" kern="1200" dirty="0"/>
        </a:p>
      </dsp:txBody>
      <dsp:txXfrm>
        <a:off x="3445414" y="0"/>
        <a:ext cx="3203890" cy="1374438"/>
      </dsp:txXfrm>
    </dsp:sp>
    <dsp:sp modelId="{0ACA2647-C915-429A-AEB1-EA2C028D0DBE}">
      <dsp:nvSpPr>
        <dsp:cNvPr id="0" name=""/>
        <dsp:cNvSpPr/>
      </dsp:nvSpPr>
      <dsp:spPr>
        <a:xfrm>
          <a:off x="3542261" y="1375781"/>
          <a:ext cx="3010196" cy="13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知识元检索</a:t>
          </a:r>
          <a:endParaRPr lang="zh-CN" altLang="en-US" sz="4100" kern="1200" dirty="0"/>
        </a:p>
      </dsp:txBody>
      <dsp:txXfrm>
        <a:off x="3582720" y="1416240"/>
        <a:ext cx="2929278" cy="1300455"/>
      </dsp:txXfrm>
    </dsp:sp>
    <dsp:sp modelId="{8FBEE9F4-2561-46E0-9175-313DF5013FFE}">
      <dsp:nvSpPr>
        <dsp:cNvPr id="0" name=""/>
        <dsp:cNvSpPr/>
      </dsp:nvSpPr>
      <dsp:spPr>
        <a:xfrm>
          <a:off x="3765803" y="2969673"/>
          <a:ext cx="2563112" cy="13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文献检索</a:t>
          </a:r>
          <a:endParaRPr lang="zh-CN" altLang="en-US" sz="4100" kern="1200" dirty="0"/>
        </a:p>
      </dsp:txBody>
      <dsp:txXfrm>
        <a:off x="3806262" y="3010132"/>
        <a:ext cx="2482194" cy="1300455"/>
      </dsp:txXfrm>
    </dsp:sp>
    <dsp:sp modelId="{C05E7514-94C7-41B7-BAC1-2118556437F8}">
      <dsp:nvSpPr>
        <dsp:cNvPr id="0" name=""/>
        <dsp:cNvSpPr/>
      </dsp:nvSpPr>
      <dsp:spPr>
        <a:xfrm>
          <a:off x="6858231" y="0"/>
          <a:ext cx="3203890" cy="45814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看影响力</a:t>
          </a:r>
          <a:endParaRPr lang="zh-CN" altLang="en-US" sz="5400" kern="1200" dirty="0"/>
        </a:p>
      </dsp:txBody>
      <dsp:txXfrm>
        <a:off x="6858231" y="0"/>
        <a:ext cx="3203890" cy="1374438"/>
      </dsp:txXfrm>
    </dsp:sp>
    <dsp:sp modelId="{4B7EC5B6-E4D1-4CBB-85E2-53CD9F1B79D1}">
      <dsp:nvSpPr>
        <dsp:cNvPr id="0" name=""/>
        <dsp:cNvSpPr/>
      </dsp:nvSpPr>
      <dsp:spPr>
        <a:xfrm>
          <a:off x="7209986" y="1375781"/>
          <a:ext cx="2563112" cy="13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引文检索</a:t>
          </a:r>
          <a:endParaRPr lang="zh-CN" altLang="en-US" sz="4100" kern="1200" dirty="0"/>
        </a:p>
      </dsp:txBody>
      <dsp:txXfrm>
        <a:off x="7250445" y="1416240"/>
        <a:ext cx="2482194" cy="1300455"/>
      </dsp:txXfrm>
    </dsp:sp>
    <dsp:sp modelId="{C5E0F9A7-2707-4C87-80BA-17A3B41C9FBF}">
      <dsp:nvSpPr>
        <dsp:cNvPr id="0" name=""/>
        <dsp:cNvSpPr/>
      </dsp:nvSpPr>
      <dsp:spPr>
        <a:xfrm>
          <a:off x="7209986" y="2969673"/>
          <a:ext cx="2563112" cy="13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78105" rIns="10414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文献检索</a:t>
          </a:r>
          <a:endParaRPr lang="zh-CN" altLang="en-US" sz="4100" kern="1200" dirty="0"/>
        </a:p>
      </dsp:txBody>
      <dsp:txXfrm>
        <a:off x="7250445" y="3010132"/>
        <a:ext cx="2482194" cy="1300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  <dgm:cxn modelId="6" srcId="0" destId="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中国</a:t>
            </a:r>
            <a:r>
              <a:rPr lang="zh-CN" altLang="en-US" sz="7000" b="1" kern="1200" baseline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知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网的专业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检索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中国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知</a:t>
            </a:r>
            <a:r>
              <a:rPr lang="zh-CN" altLang="en-US">
                <a:sym typeface="+mn-ea"/>
              </a:rPr>
              <a:t>网的检索长啥样？专业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6215" y="1600200"/>
            <a:ext cx="9258935" cy="4526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2795" y="2413635"/>
            <a:ext cx="5988685" cy="9220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SU=('经济发展'+'可持续发展')*'转变'-'泡沫' 可检索“经济发展”或“可持续发展”有关“转变”的信息，并且可以去除与“泡沫”有关的部分内容。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该用哪个知网的文献检索页面？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981585" y="1607035"/>
          <a:ext cx="10094720" cy="458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快速：为了查找与你同名的作者发表的论文（作者</a:t>
            </a:r>
            <a:r>
              <a:rPr lang="en-US" altLang="zh-CN"/>
              <a:t>=</a:t>
            </a:r>
            <a:r>
              <a:rPr lang="zh-CN" altLang="en-US"/>
              <a:t>你的姓名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高级：为了查找医疗保健领域的血压测量智能产品（学科：医药卫生 </a:t>
            </a:r>
            <a:r>
              <a:rPr lang="en-US" altLang="zh-CN"/>
              <a:t>or </a:t>
            </a:r>
            <a:r>
              <a:rPr lang="zh-CN" altLang="en-US"/>
              <a:t>信息技术，检索词：血压测量、测压、血压量测、血压感知、血压控制、血压调节</a:t>
            </a:r>
            <a:r>
              <a:rPr lang="en-US" altLang="zh-CN"/>
              <a:t>....</a:t>
            </a:r>
            <a:endParaRPr lang="en-US" altLang="zh-CN"/>
          </a:p>
          <a:p>
            <a:r>
              <a:rPr lang="zh-CN" altLang="en-US"/>
              <a:t>专业：任何时候都可以用，尤其是在论文中交待检索策略的时候必须用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中国知网的专业检索</vt:lpstr>
      <vt:lpstr>中国知网的检索长啥样？专业</vt:lpstr>
      <vt:lpstr>该用哪个知网的文献检索页面？</vt:lpstr>
      <vt:lpstr>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127</cp:revision>
  <dcterms:created xsi:type="dcterms:W3CDTF">2020-09-06T10:26:00Z</dcterms:created>
  <dcterms:modified xsi:type="dcterms:W3CDTF">2020-10-02T07:12:30Z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