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79" r:id="rId4"/>
    <p:sldId id="308" r:id="rId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348" y="72"/>
      </p:cViewPr>
      <p:guideLst>
        <p:guide orient="horz" pos="2160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中国</a:t>
            </a:r>
            <a:r>
              <a:rPr lang="zh-CN" altLang="en-US" sz="7000" b="1" kern="1200" baseline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+mj-lt"/>
                <a:ea typeface="+mj-ea"/>
                <a:cs typeface="+mj-cs"/>
              </a:rPr>
              <a:t>知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网的快速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检索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</a:t>
            </a:r>
            <a:r>
              <a:rPr lang="zh-CN" altLang="en-US" sz="7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知</a:t>
            </a:r>
            <a:r>
              <a:rPr lang="zh-CN" altLang="en-US"/>
              <a:t>网的检索长啥样？一框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b="64578"/>
          <a:stretch>
            <a:fillRect/>
          </a:stretch>
        </p:blipFill>
        <p:spPr>
          <a:xfrm>
            <a:off x="1802130" y="1346200"/>
            <a:ext cx="9620250" cy="210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1203325"/>
            <a:ext cx="1038225" cy="501015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1371600" y="3452495"/>
          <a:ext cx="10481945" cy="293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15"/>
                <a:gridCol w="8736330"/>
              </a:tblGrid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通讯作者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对学术论文的研究方法、结论</a:t>
                      </a:r>
                      <a:r>
                        <a:rPr lang="zh-CN" altLang="en-US" sz="1800">
                          <a:sym typeface="+mn-ea"/>
                        </a:rPr>
                        <a:t>学术诚信</a:t>
                      </a:r>
                      <a:r>
                        <a:rPr lang="zh-CN" altLang="en-US"/>
                        <a:t>承但主要责任的作者，一般需要提供联系方式</a:t>
                      </a:r>
                      <a:endParaRPr lang="zh-CN" altLang="en-US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为文献创作提供所需资源、条件和人员经费的项目来源、名称及编号</a:t>
                      </a:r>
                      <a:endParaRPr lang="zh-CN" altLang="en-US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文献来源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作为检索字段通常指期刊文献的刊名、图书的出版者。作为文献特征时含义更丰富</a:t>
                      </a:r>
                      <a:endParaRPr lang="zh-CN" altLang="en-US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主题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与主题词字段不同，基于全文的标引词检索，与全文检索字段略有不同</a:t>
                      </a:r>
                      <a:endParaRPr lang="zh-CN" altLang="en-US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参考文献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创作文献过程中引用或参考其中内容的文献，一般放在正文后，也可以脚注</a:t>
                      </a:r>
                      <a:endParaRPr lang="zh-CN" altLang="en-US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DOI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数字</a:t>
                      </a:r>
                      <a:r>
                        <a:rPr lang="en-US" altLang="zh-CN"/>
                        <a:t>(Digital)</a:t>
                      </a:r>
                      <a:r>
                        <a:rPr lang="zh-CN" altLang="en-US"/>
                        <a:t>对象</a:t>
                      </a:r>
                      <a:r>
                        <a:rPr lang="en-US" altLang="zh-CN"/>
                        <a:t>(Object)</a:t>
                      </a:r>
                      <a:r>
                        <a:rPr lang="zh-CN" altLang="en-US"/>
                        <a:t>标识符</a:t>
                      </a:r>
                      <a:r>
                        <a:rPr lang="en-US" altLang="zh-CN"/>
                        <a:t>(Identity)</a:t>
                      </a:r>
                      <a:r>
                        <a:rPr lang="zh-CN" altLang="en-US"/>
                        <a:t>，全世界有专门的管理联盟，管理</a:t>
                      </a:r>
                      <a:r>
                        <a:rPr lang="en-US" altLang="zh-CN"/>
                        <a:t>DOI</a:t>
                      </a:r>
                      <a:r>
                        <a:rPr lang="zh-CN" altLang="en-US"/>
                        <a:t>注册</a:t>
                      </a:r>
                      <a:endParaRPr lang="zh-CN" altLang="en-US"/>
                    </a:p>
                  </a:txBody>
                  <a:tcPr/>
                </a:tc>
              </a:tr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分类号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学术文献分类号与馆藏图书的中图分类号基本一致，专利、标准有各自的分类号体系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主题检索字段与主题</a:t>
            </a:r>
            <a:r>
              <a:rPr lang="zh-CN" altLang="en-US" b="1">
                <a:solidFill>
                  <a:srgbClr val="FF0000"/>
                </a:solidFill>
              </a:rPr>
              <a:t>词</a:t>
            </a:r>
            <a:r>
              <a:rPr lang="zh-CN" altLang="en-US"/>
              <a:t>检索字段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86230"/>
            <a:ext cx="10972800" cy="4200525"/>
          </a:xfrm>
        </p:spPr>
        <p:txBody>
          <a:bodyPr/>
          <a:lstStyle/>
          <a:p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主题检索字段 </a:t>
            </a:r>
            <a:r>
              <a:rPr lang="zh-CN" altLang="en-US"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主题</a:t>
            </a:r>
            <a:r>
              <a:rPr lang="zh-CN" altLang="en-US" sz="2400" b="1">
                <a:solidFill>
                  <a:srgbClr val="FF0000"/>
                </a:solidFill>
              </a:rPr>
              <a:t>词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检索字段</a:t>
            </a:r>
            <a:endParaRPr lang="zh-CN" altLang="en-US" sz="2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lvl="1"/>
            <a:r>
              <a:rPr lang="zh-CN" altLang="en-US" sz="2400"/>
              <a:t>与作者自由选用的关键词不同，主题词是由领域专家提出的规范术语，需要对文献阅读后才能给出，不是直接从文献中提取，故标引工作量很大，且不断有增加新的主题词的需求，导致很多检索工具放弃了主题词标引。</a:t>
            </a:r>
            <a:endParaRPr lang="zh-CN" altLang="en-US" sz="2400"/>
          </a:p>
          <a:p>
            <a:pPr lvl="1"/>
            <a:r>
              <a:rPr lang="zh-CN" altLang="en-US" sz="2400"/>
              <a:t>第一单元提到的主题检索语言基本已经被淘汰。</a:t>
            </a:r>
            <a:endParaRPr lang="zh-CN" altLang="en-US" sz="2400"/>
          </a:p>
          <a:p>
            <a:r>
              <a:rPr lang="zh-CN" altLang="en-US" sz="2400"/>
              <a:t>中国知网的主题检索字段提供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基于全文的</a:t>
            </a:r>
            <a:r>
              <a:rPr lang="zh-CN" altLang="en-US" sz="2400" b="1">
                <a:solidFill>
                  <a:srgbClr val="FF0000"/>
                </a:solidFill>
              </a:rPr>
              <a:t>计算机自动标引词（词库）</a:t>
            </a:r>
            <a:r>
              <a:rPr lang="zh-CN" altLang="en-US" sz="2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的检索</a:t>
            </a:r>
            <a:endParaRPr lang="zh-CN" altLang="en-US" sz="2400"/>
          </a:p>
          <a:p>
            <a:pPr lvl="1"/>
            <a:r>
              <a:rPr lang="zh-CN" altLang="en-US" sz="2400"/>
              <a:t>检索结果文献集中也包括标题中有符合条件的术语的参考文献。</a:t>
            </a:r>
            <a:endParaRPr lang="zh-CN" altLang="en-US" sz="2400"/>
          </a:p>
          <a:p>
            <a:r>
              <a:rPr lang="zh-CN" altLang="en-US" sz="2400"/>
              <a:t>主题检索字段并非中国知网独有</a:t>
            </a:r>
            <a:endParaRPr lang="zh-CN" altLang="en-US" sz="2400"/>
          </a:p>
          <a:p>
            <a:pPr lvl="1"/>
            <a:r>
              <a:rPr lang="zh-CN" altLang="en-US" sz="2400"/>
              <a:t>但不是所有检索工具都是基于词库进行全文标引的。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28,&quot;width&quot;:11532}"/>
</p:tagLst>
</file>

<file path=ppt/tags/tag2.xml><?xml version="1.0" encoding="utf-8"?>
<p:tagLst xmlns:p="http://schemas.openxmlformats.org/presentationml/2006/main">
  <p:tag name="KSO_WM_UNIT_TABLE_BEAUTIFY" val="smartTable{c1542ddc-42fe-4cbe-a82f-cd6082db41d9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中国知网的检索</vt:lpstr>
      <vt:lpstr>中国知网的检索长啥样？一框</vt:lpstr>
      <vt:lpstr>主题检索字段与主题词检索字段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《文献查阅》课程介绍</dc:title>
  <dc:creator>jijm</dc:creator>
  <cp:lastModifiedBy>吉久明</cp:lastModifiedBy>
  <cp:revision>121</cp:revision>
  <dcterms:created xsi:type="dcterms:W3CDTF">2020-09-06T10:26:00Z</dcterms:created>
  <dcterms:modified xsi:type="dcterms:W3CDTF">2020-10-02T05:57:35Z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