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87" r:id="rId4"/>
    <p:sldId id="289" r:id="rId5"/>
    <p:sldId id="290" r:id="rId6"/>
    <p:sldId id="288" r:id="rId7"/>
    <p:sldId id="292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348" y="72"/>
      </p:cViewPr>
      <p:guideLst>
        <p:guide orient="horz" pos="2160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中国</a:t>
            </a:r>
            <a:r>
              <a:rPr lang="zh-CN" altLang="en-US" sz="7000" b="1" kern="1200" baseline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j-lt"/>
                <a:ea typeface="+mj-ea"/>
                <a:cs typeface="+mj-cs"/>
              </a:rPr>
              <a:t>知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网的高级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检索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中国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知</a:t>
            </a:r>
            <a:r>
              <a:rPr lang="zh-CN" altLang="en-US">
                <a:sym typeface="+mn-ea"/>
              </a:rPr>
              <a:t>网的检索长啥样？多框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0920" y="1600200"/>
            <a:ext cx="10168890" cy="4526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" y="3726180"/>
            <a:ext cx="704850" cy="1257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7245" y="2496820"/>
            <a:ext cx="4184650" cy="9220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输入运算符*(与)、+(或)、-(非)时，前后要空一个字节，优先级需用英文半角括号确定。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中国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知</a:t>
            </a:r>
            <a:r>
              <a:rPr lang="zh-CN" altLang="en-US">
                <a:sym typeface="+mn-ea"/>
              </a:rPr>
              <a:t>网的检索长啥样？多框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0555" y="1600200"/>
            <a:ext cx="839025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中国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知</a:t>
            </a:r>
            <a:r>
              <a:rPr lang="zh-CN" altLang="en-US">
                <a:sym typeface="+mn-ea"/>
              </a:rPr>
              <a:t>网的检索长啥样？多框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830" y="1600200"/>
            <a:ext cx="77997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高级检索案例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3710" y="1577975"/>
            <a:ext cx="82607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注意人名同音字导致漏检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9995" y="1975485"/>
            <a:ext cx="9420225" cy="3286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98790" y="2828925"/>
            <a:ext cx="1426210" cy="368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钱峰、钱锋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演示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中国知网的高级检索</vt:lpstr>
      <vt:lpstr>中国知网的检索长啥样？多框</vt:lpstr>
      <vt:lpstr>PowerPoint 演示文稿</vt:lpstr>
      <vt:lpstr>PowerPoint 演示文稿</vt:lpstr>
      <vt:lpstr>高级检索案例</vt:lpstr>
      <vt:lpstr>注意人名同音字导致漏检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《文献查阅》课程介绍</dc:title>
  <dc:creator>jijm</dc:creator>
  <cp:lastModifiedBy>吉久明</cp:lastModifiedBy>
  <cp:revision>125</cp:revision>
  <dcterms:created xsi:type="dcterms:W3CDTF">2020-09-06T10:26:00Z</dcterms:created>
  <dcterms:modified xsi:type="dcterms:W3CDTF">2020-10-02T06:18:31Z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