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3"/>
    <p:sldId id="268" r:id="rId4"/>
    <p:sldId id="295" r:id="rId5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160"/>
        <p:guide pos="3794"/>
      </p:guideLst>
    </p:cSldViewPr>
  </p:slideViewPr>
  <p:gridSpacing cx="72005" cy="72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handoutMaster" Target="handoutMasters/handout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438"/>
            <a:ext cx="4873575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94000">
              <a:srgbClr val="14CD68">
                <a:alpha val="0"/>
              </a:srgbClr>
            </a:gs>
            <a:gs pos="100000">
              <a:srgbClr val="035C7D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>
            <a:spLocks noGrp="1"/>
          </p:cNvSpPr>
          <p:nvPr>
            <p:ph type="body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9" name="标题 3073"/>
          <p:cNvSpPr>
            <a:spLocks noGrp="1"/>
          </p:cNvSpPr>
          <p:nvPr>
            <p:ph type="ctrTitle"/>
          </p:nvPr>
        </p:nvSpPr>
        <p:spPr>
          <a:xfrm>
            <a:off x="2209800" y="2130425"/>
            <a:ext cx="7772400" cy="1470025"/>
          </a:xfrm>
        </p:spPr>
        <p:txBody>
          <a:bodyPr anchor="ctr"/>
          <a:p>
            <a:pPr defTabSz="914400">
              <a:buClrTx/>
              <a:buSzTx/>
              <a:buFontTx/>
            </a:pPr>
            <a:r>
              <a:rPr lang="zh-CN" altLang="en-US" sz="4400" kern="1200" baseline="0">
                <a:latin typeface="+mj-lt"/>
                <a:ea typeface="+mj-ea"/>
                <a:cs typeface="+mj-cs"/>
              </a:rPr>
              <a:t>中国</a:t>
            </a:r>
            <a:r>
              <a:rPr lang="zh-CN" altLang="en-US" sz="7000" b="1" kern="1200" baseline="0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latin typeface="+mj-lt"/>
                <a:ea typeface="+mj-ea"/>
                <a:cs typeface="+mj-cs"/>
              </a:rPr>
              <a:t>知</a:t>
            </a:r>
            <a:r>
              <a:rPr lang="zh-CN" altLang="en-US" sz="4400" kern="1200" baseline="0">
                <a:latin typeface="+mj-lt"/>
                <a:ea typeface="+mj-ea"/>
                <a:cs typeface="+mj-cs"/>
              </a:rPr>
              <a:t>网的资源或平台</a:t>
            </a:r>
            <a:r>
              <a:rPr lang="zh-CN" altLang="en-US" sz="4400" kern="1200" baseline="0">
                <a:latin typeface="+mj-lt"/>
                <a:ea typeface="+mj-ea"/>
                <a:cs typeface="+mj-cs"/>
              </a:rPr>
              <a:t>产品</a:t>
            </a:r>
            <a:endParaRPr lang="zh-CN" altLang="en-US" sz="4400" kern="1200" baseline="0">
              <a:latin typeface="+mj-lt"/>
              <a:ea typeface="+mj-ea"/>
              <a:cs typeface="+mj-cs"/>
            </a:endParaRPr>
          </a:p>
        </p:txBody>
      </p:sp>
      <p:sp>
        <p:nvSpPr>
          <p:cNvPr id="2050" name="副标题 3074"/>
          <p:cNvSpPr>
            <a:spLocks noGrp="1"/>
          </p:cNvSpPr>
          <p:nvPr>
            <p:ph type="subTitle" idx="1"/>
          </p:nvPr>
        </p:nvSpPr>
        <p:spPr>
          <a:xfrm>
            <a:off x="2895600" y="3886200"/>
            <a:ext cx="6400800" cy="1752600"/>
          </a:xfrm>
        </p:spPr>
        <p:txBody>
          <a:bodyPr anchor="t"/>
          <a:p>
            <a:pPr defTabSz="914400">
              <a:buClrTx/>
              <a:buSzTx/>
              <a:buFontTx/>
            </a:pPr>
            <a:r>
              <a:rPr lang="zh-CN" altLang="zh-CN" sz="3200" kern="1200" baseline="0">
                <a:latin typeface="+mn-lt"/>
                <a:ea typeface="+mn-ea"/>
                <a:cs typeface="+mn-cs"/>
              </a:rPr>
              <a:t>吉久明</a:t>
            </a:r>
            <a:endParaRPr lang="zh-CN" altLang="zh-CN" sz="3200" kern="1200" baseline="0">
              <a:latin typeface="+mn-lt"/>
              <a:ea typeface="+mn-ea"/>
              <a:cs typeface="+mn-cs"/>
            </a:endParaRPr>
          </a:p>
          <a:p>
            <a:pPr defTabSz="914400">
              <a:buClrTx/>
              <a:buSzTx/>
              <a:buFontTx/>
            </a:pPr>
            <a:endParaRPr lang="zh-CN" altLang="zh-CN" sz="3200" kern="1200" baseline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中国</a:t>
            </a:r>
            <a:r>
              <a:rPr lang="zh-CN" altLang="en-US" sz="7000" b="1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知</a:t>
            </a:r>
            <a:r>
              <a:rPr lang="zh-CN" altLang="en-US"/>
              <a:t>网有哪些资源</a:t>
            </a:r>
            <a:r>
              <a:rPr lang="zh-CN" altLang="en-US"/>
              <a:t>产品</a:t>
            </a:r>
            <a:r>
              <a:rPr lang="zh-CN" altLang="en-US"/>
              <a:t>？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rcRect t="14954"/>
          <a:stretch>
            <a:fillRect/>
          </a:stretch>
        </p:blipFill>
        <p:spPr>
          <a:xfrm>
            <a:off x="2680335" y="1669415"/>
            <a:ext cx="8009890" cy="421068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350" y="1184275"/>
            <a:ext cx="1038225" cy="5010150"/>
          </a:xfrm>
          <a:prstGeom prst="rect">
            <a:avLst/>
          </a:prstGeom>
        </p:spPr>
      </p:pic>
      <p:sp>
        <p:nvSpPr>
          <p:cNvPr id="3" name="圆角矩形 2"/>
          <p:cNvSpPr/>
          <p:nvPr/>
        </p:nvSpPr>
        <p:spPr>
          <a:xfrm>
            <a:off x="6582410" y="3552190"/>
            <a:ext cx="1871980" cy="579120"/>
          </a:xfrm>
          <a:prstGeom prst="roundRect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该选择哪个知网产品？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sym typeface="+mn-ea"/>
              </a:rPr>
              <a:t>文献检索</a:t>
            </a:r>
            <a:endParaRPr lang="zh-CN" altLang="en-US"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 scaled="0"/>
              </a:gradFill>
              <a:sym typeface="+mn-ea"/>
            </a:endParaRPr>
          </a:p>
          <a:p>
            <a:r>
              <a:rPr lang="zh-CN" altLang="en-US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专题文献</a:t>
            </a:r>
            <a:endParaRPr lang="zh-CN" altLang="en-US"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 scaled="0"/>
              </a:gradFill>
            </a:endParaRPr>
          </a:p>
          <a:p>
            <a:r>
              <a:rPr lang="zh-CN" altLang="en-US"/>
              <a:t>行业用户</a:t>
            </a:r>
            <a:endParaRPr lang="zh-CN" altLang="en-US"/>
          </a:p>
          <a:p>
            <a:pPr lvl="1"/>
            <a:r>
              <a:rPr lang="zh-CN" altLang="en-US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行业知识管理平台</a:t>
            </a:r>
            <a:endParaRPr lang="zh-CN" altLang="en-US"/>
          </a:p>
          <a:p>
            <a:r>
              <a:rPr lang="zh-CN" altLang="en-US"/>
              <a:t>学校</a:t>
            </a:r>
            <a:r>
              <a:rPr lang="zh-CN" altLang="en-US"/>
              <a:t>科研院所用户</a:t>
            </a:r>
            <a:endParaRPr lang="zh-CN" altLang="en-US"/>
          </a:p>
          <a:p>
            <a:pPr lvl="1"/>
            <a:r>
              <a:rPr lang="zh-CN" altLang="en-US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研学平台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7128,&quot;width&quot;:11532}"/>
</p:tagLst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</Words>
  <Application>WPS 演示</Application>
  <PresentationFormat/>
  <Paragraphs>17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Arial</vt:lpstr>
      <vt:lpstr>宋体</vt:lpstr>
      <vt:lpstr>Wingdings</vt:lpstr>
      <vt:lpstr>微软雅黑</vt:lpstr>
      <vt:lpstr>Arial Unicode MS</vt:lpstr>
      <vt:lpstr>Calibri</vt:lpstr>
      <vt:lpstr>默认设计模板</vt:lpstr>
      <vt:lpstr>中国知网的检索</vt:lpstr>
      <vt:lpstr>中国知网有哪些资源产品？</vt:lpstr>
      <vt:lpstr>该选择哪个知网产品？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《文献查阅》课程介绍</dc:title>
  <dc:creator>jijm</dc:creator>
  <cp:lastModifiedBy>吉久明</cp:lastModifiedBy>
  <cp:revision>83</cp:revision>
  <dcterms:created xsi:type="dcterms:W3CDTF">2020-09-06T10:26:00Z</dcterms:created>
  <dcterms:modified xsi:type="dcterms:W3CDTF">2020-09-24T12:26:23Z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