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94" r:id="rId4"/>
    <p:sldId id="275" r:id="rId5"/>
    <p:sldId id="292" r:id="rId6"/>
    <p:sldId id="293" r:id="rId7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3794"/>
      </p:guideLst>
    </p:cSldViewPr>
  </p:slide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94000">
              <a:srgbClr val="14CD68">
                <a:alpha val="0"/>
              </a:srgbClr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2209800" y="2130425"/>
            <a:ext cx="7772400" cy="1470025"/>
          </a:xfrm>
        </p:spPr>
        <p:txBody>
          <a:bodyPr anchor="ctr"/>
          <a:p>
            <a:pPr defTabSz="914400">
              <a:buClrTx/>
              <a:buSzTx/>
              <a:buFontTx/>
            </a:pPr>
            <a:r>
              <a:rPr lang="zh-CN" altLang="en-US" sz="4400" kern="1200" baseline="0">
                <a:latin typeface="+mj-lt"/>
                <a:ea typeface="+mj-ea"/>
                <a:cs typeface="+mj-cs"/>
              </a:rPr>
              <a:t>中国</a:t>
            </a:r>
            <a:r>
              <a:rPr lang="zh-CN" altLang="en-US" sz="7000" b="1" kern="1200" baseline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+mj-lt"/>
                <a:ea typeface="+mj-ea"/>
                <a:cs typeface="+mj-cs"/>
              </a:rPr>
              <a:t>知</a:t>
            </a:r>
            <a:r>
              <a:rPr lang="zh-CN" altLang="en-US" sz="4400" kern="1200" baseline="0">
                <a:latin typeface="+mj-lt"/>
                <a:ea typeface="+mj-ea"/>
                <a:cs typeface="+mj-cs"/>
              </a:rPr>
              <a:t>网的学科分类</a:t>
            </a:r>
            <a:endParaRPr lang="zh-CN" altLang="en-US" sz="44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 anchor="t"/>
          <a:p>
            <a:pPr defTabSz="914400">
              <a:buClrTx/>
              <a:buSzTx/>
              <a:buFontTx/>
            </a:pPr>
            <a:r>
              <a:rPr lang="zh-CN" altLang="zh-CN" sz="3200" kern="1200" baseline="0">
                <a:latin typeface="+mn-lt"/>
                <a:ea typeface="+mn-ea"/>
                <a:cs typeface="+mn-cs"/>
              </a:rPr>
              <a:t>吉久明</a:t>
            </a:r>
            <a:endParaRPr lang="zh-CN" altLang="zh-CN" sz="3200" kern="1200" baseline="0"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zh-CN" altLang="zh-CN" sz="32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中国知网的学科分类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中国知网的学科分类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8320" y="1895475"/>
            <a:ext cx="1628775" cy="3067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95" y="1657350"/>
            <a:ext cx="1533525" cy="3543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620" y="1724025"/>
            <a:ext cx="1428750" cy="3714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370" y="1586230"/>
            <a:ext cx="1438275" cy="39909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2895" y="1724025"/>
            <a:ext cx="1438275" cy="27336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rcRect b="32137"/>
          <a:stretch>
            <a:fillRect/>
          </a:stretch>
        </p:blipFill>
        <p:spPr>
          <a:xfrm>
            <a:off x="7953375" y="1637665"/>
            <a:ext cx="1695450" cy="36391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58375" y="1881505"/>
            <a:ext cx="1209675" cy="3695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中国知网的学科分类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98345" y="1543050"/>
            <a:ext cx="1107440" cy="4526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870" y="1563370"/>
            <a:ext cx="1571625" cy="4486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370" y="1563370"/>
            <a:ext cx="1533525" cy="3486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295" y="1671320"/>
            <a:ext cx="1647825" cy="2752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2950" y="1695450"/>
            <a:ext cx="1657350" cy="3467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0300" y="2152650"/>
            <a:ext cx="1381125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什么时候需要用到</a:t>
            </a:r>
            <a:r>
              <a:rPr lang="zh-CN" altLang="en-US"/>
              <a:t>学科分类？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当你除了学科外，没有其他检索词的时候</a:t>
            </a:r>
            <a:endParaRPr lang="zh-CN" altLang="en-US"/>
          </a:p>
          <a:p>
            <a:pPr lvl="1" algn="l"/>
            <a:r>
              <a:rPr lang="zh-CN" altLang="en-US">
                <a:solidFill>
                  <a:srgbClr val="FF0000"/>
                </a:solidFill>
              </a:rPr>
              <a:t>比如：你想了解自动化专业的文献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当你担心有其他学科的干扰文献的时候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比如：你想了解计算机病毒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比如：你想了解医学领域的病毒相关的文献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当你担心无法枚举所有检索词的时候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比如：你想了解艺术疗法的研究进展时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WPS 演示</Application>
  <PresentationFormat/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中国知网的学科分类</vt:lpstr>
      <vt:lpstr>PowerPoint 演示文稿</vt:lpstr>
      <vt:lpstr>中国知网的学科分类</vt:lpstr>
      <vt:lpstr>中国知网的学科分类</vt:lpstr>
      <vt:lpstr>什么时候需要用到学科分类？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《文献查阅》课程介绍</dc:title>
  <dc:creator>jijm</dc:creator>
  <cp:lastModifiedBy>吉久明</cp:lastModifiedBy>
  <cp:revision>88</cp:revision>
  <dcterms:created xsi:type="dcterms:W3CDTF">2020-09-06T10:26:00Z</dcterms:created>
  <dcterms:modified xsi:type="dcterms:W3CDTF">2020-09-24T11:53:57Z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