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8" r:id="rId4"/>
    <p:sldId id="338" r:id="rId5"/>
    <p:sldId id="345" r:id="rId6"/>
    <p:sldId id="346" r:id="rId7"/>
    <p:sldId id="347" r:id="rId8"/>
    <p:sldId id="295" r:id="rId9"/>
    <p:sldId id="343" r:id="rId10"/>
    <p:sldId id="342" r:id="rId11"/>
    <p:sldId id="344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348" y="72"/>
      </p:cViewPr>
      <p:guideLst>
        <p:guide orient="horz" pos="2160"/>
        <p:guide pos="3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4F221-63FE-4710-83DD-F7E49083D0A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5C27A0-D27A-436E-B55D-398EF4C980D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资源类型需求</a:t>
          </a:r>
          <a:r>
            <a:rPr lang="zh-CN" altLang="en-US" dirty="0"/>
            <a:t/>
          </a:r>
          <a:endParaRPr lang="zh-CN" altLang="en-US" dirty="0"/>
        </a:p>
      </dgm:t>
    </dgm:pt>
    <dgm:pt modelId="{16F78501-471F-41DB-9535-7A8995B4D9BA}" cxnId="{BA1E4FA0-2EBD-4D19-A102-8843F43ABB94}" type="parTrans">
      <dgm:prSet/>
      <dgm:spPr/>
      <dgm:t>
        <a:bodyPr/>
        <a:lstStyle/>
        <a:p>
          <a:endParaRPr lang="zh-CN" altLang="en-US"/>
        </a:p>
      </dgm:t>
    </dgm:pt>
    <dgm:pt modelId="{8D4CFA1C-5E8F-435E-AA65-6F9F6DBA7183}" cxnId="{BA1E4FA0-2EBD-4D19-A102-8843F43ABB94}" type="sibTrans">
      <dgm:prSet/>
      <dgm:spPr/>
      <dgm:t>
        <a:bodyPr/>
        <a:lstStyle/>
        <a:p>
          <a:endParaRPr lang="zh-CN" altLang="en-US"/>
        </a:p>
      </dgm:t>
    </dgm:pt>
    <dgm:pt modelId="{3CC68AFC-6EFE-4F3F-A55A-7E6EA3CE8039}">
      <dgm:prSet phldrT="[文本]"/>
      <dgm:spPr/>
      <dgm:t>
        <a:bodyPr/>
        <a:lstStyle/>
        <a:p>
          <a:r>
            <a:rPr lang="zh-CN" altLang="en-US" dirty="0" smtClean="0"/>
            <a:t>内容特征</a:t>
          </a:r>
          <a:endParaRPr lang="zh-CN" altLang="en-US" dirty="0"/>
        </a:p>
      </dgm:t>
    </dgm:pt>
    <dgm:pt modelId="{E52C4507-1820-42C9-A436-B7E840B9285E}" cxnId="{DE3CEF08-4B10-442D-B29A-923E55E199B1}" type="parTrans">
      <dgm:prSet/>
      <dgm:spPr/>
      <dgm:t>
        <a:bodyPr/>
        <a:lstStyle/>
        <a:p>
          <a:endParaRPr lang="zh-CN" altLang="en-US"/>
        </a:p>
      </dgm:t>
    </dgm:pt>
    <dgm:pt modelId="{C130C7B2-8942-4CFB-A848-62F6680C7C23}" cxnId="{DE3CEF08-4B10-442D-B29A-923E55E199B1}" type="sibTrans">
      <dgm:prSet/>
      <dgm:spPr/>
      <dgm:t>
        <a:bodyPr/>
        <a:lstStyle/>
        <a:p>
          <a:endParaRPr lang="zh-CN" altLang="en-US"/>
        </a:p>
      </dgm:t>
    </dgm:pt>
    <dgm:pt modelId="{4204AF71-A156-41F9-8D7A-28CDE67F2BA2}">
      <dgm:prSet phldrT="[文本]"/>
      <dgm:spPr/>
      <dgm:t>
        <a:bodyPr/>
        <a:lstStyle/>
        <a:p>
          <a:r>
            <a:rPr lang="zh-CN" altLang="en-US" dirty="0" smtClean="0"/>
            <a:t>其他特征</a:t>
          </a:r>
          <a:endParaRPr lang="zh-CN" altLang="en-US" dirty="0"/>
        </a:p>
      </dgm:t>
    </dgm:pt>
    <dgm:pt modelId="{B1F51D43-5055-4281-9C65-9D295C60197F}" cxnId="{A4A02C33-3675-4F7C-8D12-4779E60AE7E3}" type="parTrans">
      <dgm:prSet/>
      <dgm:spPr/>
      <dgm:t>
        <a:bodyPr/>
        <a:lstStyle/>
        <a:p>
          <a:endParaRPr lang="zh-CN" altLang="en-US"/>
        </a:p>
      </dgm:t>
    </dgm:pt>
    <dgm:pt modelId="{48E75204-F64A-47D6-930C-952D6DB858E0}" cxnId="{A4A02C33-3675-4F7C-8D12-4779E60AE7E3}" type="sibTrans">
      <dgm:prSet/>
      <dgm:spPr/>
      <dgm:t>
        <a:bodyPr/>
        <a:lstStyle/>
        <a:p>
          <a:endParaRPr lang="zh-CN" altLang="en-US"/>
        </a:p>
      </dgm:t>
    </dgm:pt>
    <dgm:pt modelId="{018DE69F-374E-4DBD-8943-B520E262601D}">
      <dgm:prSet phldrT="[文本]"/>
      <dgm:spPr/>
      <dgm:t>
        <a:bodyPr/>
        <a:lstStyle/>
        <a:p>
          <a:r>
            <a:rPr lang="zh-CN" altLang="en-US" dirty="0" smtClean="0"/>
            <a:t>包含指定资源类型的候选产品</a:t>
          </a:r>
          <a:endParaRPr lang="zh-CN" altLang="en-US" dirty="0"/>
        </a:p>
      </dgm:t>
    </dgm:pt>
    <dgm:pt modelId="{FE97AA91-D658-4514-812B-EC2E8A7E4561}" cxnId="{C6CEF695-8F8B-4A9D-9B10-39E1311913FD}" type="parTrans">
      <dgm:prSet/>
      <dgm:spPr/>
      <dgm:t>
        <a:bodyPr/>
        <a:lstStyle/>
        <a:p>
          <a:endParaRPr lang="zh-CN" altLang="en-US"/>
        </a:p>
      </dgm:t>
    </dgm:pt>
    <dgm:pt modelId="{481629F4-9BBC-4C33-BE55-EDEE76E566B2}" cxnId="{C6CEF695-8F8B-4A9D-9B10-39E1311913FD}" type="sibTrans">
      <dgm:prSet/>
      <dgm:spPr/>
      <dgm:t>
        <a:bodyPr/>
        <a:lstStyle/>
        <a:p>
          <a:endParaRPr lang="zh-CN" altLang="en-US"/>
        </a:p>
      </dgm:t>
    </dgm:pt>
    <dgm:pt modelId="{85CB9F67-6D17-4BD8-8228-FF105C7FB61E}">
      <dgm:prSet phldrT="[文本]"/>
      <dgm:spPr/>
      <dgm:t>
        <a:bodyPr/>
        <a:lstStyle/>
        <a:p>
          <a:r>
            <a:rPr lang="zh-CN" altLang="en-US" dirty="0" smtClean="0"/>
            <a:t>主要</a:t>
          </a:r>
          <a:endParaRPr lang="zh-CN" altLang="en-US" dirty="0"/>
        </a:p>
      </dgm:t>
    </dgm:pt>
    <dgm:pt modelId="{44F58D9D-74CD-43D1-8449-04A89FA78127}" cxnId="{57C2D14C-F091-44C8-A694-6DAC5C0F18EB}" type="parTrans">
      <dgm:prSet/>
      <dgm:spPr/>
      <dgm:t>
        <a:bodyPr/>
        <a:lstStyle/>
        <a:p>
          <a:endParaRPr lang="zh-CN" altLang="en-US"/>
        </a:p>
      </dgm:t>
    </dgm:pt>
    <dgm:pt modelId="{FF651E99-DC57-414A-979D-656D69E0940D}" cxnId="{57C2D14C-F091-44C8-A694-6DAC5C0F18EB}" type="sibTrans">
      <dgm:prSet/>
      <dgm:spPr/>
      <dgm:t>
        <a:bodyPr/>
        <a:lstStyle/>
        <a:p>
          <a:endParaRPr lang="zh-CN" altLang="en-US"/>
        </a:p>
      </dgm:t>
    </dgm:pt>
    <dgm:pt modelId="{1BA5A5D9-7EFC-4B0A-A496-AAE45398F2D5}">
      <dgm:prSet phldrT="[文本]"/>
      <dgm:spPr/>
      <dgm:t>
        <a:bodyPr/>
        <a:lstStyle/>
        <a:p>
          <a:r>
            <a:rPr lang="zh-CN" altLang="en-US" dirty="0" smtClean="0"/>
            <a:t>次要</a:t>
          </a:r>
          <a:endParaRPr lang="zh-CN" altLang="en-US" dirty="0"/>
        </a:p>
      </dgm:t>
    </dgm:pt>
    <dgm:pt modelId="{B9A3EE5B-71A2-4B90-8064-6D0B6CAAB744}" cxnId="{AADB41FF-5C21-41C4-AFCC-7351252BB070}" type="parTrans">
      <dgm:prSet/>
      <dgm:spPr/>
      <dgm:t>
        <a:bodyPr/>
        <a:lstStyle/>
        <a:p>
          <a:endParaRPr lang="zh-CN" altLang="en-US"/>
        </a:p>
      </dgm:t>
    </dgm:pt>
    <dgm:pt modelId="{F223D2B3-1946-4391-8D74-DFBE63ACDAA4}" cxnId="{AADB41FF-5C21-41C4-AFCC-7351252BB070}" type="sibTrans">
      <dgm:prSet/>
      <dgm:spPr/>
      <dgm:t>
        <a:bodyPr/>
        <a:lstStyle/>
        <a:p>
          <a:endParaRPr lang="zh-CN" altLang="en-US"/>
        </a:p>
      </dgm:t>
    </dgm:pt>
    <dgm:pt modelId="{EBE07287-C734-47BC-84F3-B85F3A91F799}">
      <dgm:prSet phldrT="[文本]"/>
      <dgm:spPr/>
      <dgm:t>
        <a:bodyPr/>
        <a:lstStyle/>
        <a:p>
          <a:r>
            <a:rPr lang="zh-CN" altLang="en-US" dirty="0" smtClean="0"/>
            <a:t>检索效果最好的产品</a:t>
          </a:r>
          <a:endParaRPr lang="zh-CN" altLang="en-US" dirty="0"/>
        </a:p>
      </dgm:t>
    </dgm:pt>
    <dgm:pt modelId="{29FD0250-48A2-4D3A-BFE9-25D2F375A7F6}" cxnId="{6C0F4FC2-7401-4842-A084-81B2C996106C}" type="parTrans">
      <dgm:prSet/>
      <dgm:spPr/>
      <dgm:t>
        <a:bodyPr/>
        <a:lstStyle/>
        <a:p>
          <a:endParaRPr lang="zh-CN" altLang="en-US"/>
        </a:p>
      </dgm:t>
    </dgm:pt>
    <dgm:pt modelId="{934B697D-7E34-4EA9-9D7F-3CCF2D413532}" cxnId="{6C0F4FC2-7401-4842-A084-81B2C996106C}" type="sibTrans">
      <dgm:prSet/>
      <dgm:spPr/>
      <dgm:t>
        <a:bodyPr/>
        <a:lstStyle/>
        <a:p>
          <a:endParaRPr lang="zh-CN" altLang="en-US"/>
        </a:p>
      </dgm:t>
    </dgm:pt>
    <dgm:pt modelId="{71AFC093-859F-42D7-82E8-63AF9743DB52}">
      <dgm:prSet phldrT="[文本]"/>
      <dgm:spPr/>
      <dgm:t>
        <a:bodyPr/>
        <a:lstStyle/>
        <a:p>
          <a:r>
            <a:rPr lang="zh-CN" altLang="en-US" dirty="0" smtClean="0"/>
            <a:t>查全</a:t>
          </a:r>
          <a:endParaRPr lang="zh-CN" altLang="en-US" dirty="0"/>
        </a:p>
      </dgm:t>
    </dgm:pt>
    <dgm:pt modelId="{CD8BD402-2FFF-4FF1-81E9-177027FD8C33}" cxnId="{CFFE0A5A-A0AC-4B86-8D89-C9353A25A2B2}" type="parTrans">
      <dgm:prSet/>
      <dgm:spPr/>
      <dgm:t>
        <a:bodyPr/>
        <a:lstStyle/>
        <a:p>
          <a:endParaRPr lang="zh-CN" altLang="en-US"/>
        </a:p>
      </dgm:t>
    </dgm:pt>
    <dgm:pt modelId="{0F338A78-DB1D-4834-95E6-024CEE919236}" cxnId="{CFFE0A5A-A0AC-4B86-8D89-C9353A25A2B2}" type="sibTrans">
      <dgm:prSet/>
      <dgm:spPr/>
      <dgm:t>
        <a:bodyPr/>
        <a:lstStyle/>
        <a:p>
          <a:endParaRPr lang="zh-CN" altLang="en-US"/>
        </a:p>
      </dgm:t>
    </dgm:pt>
    <dgm:pt modelId="{FEAC20E3-B066-4F4E-8FCB-9B8FFC7783C7}">
      <dgm:prSet phldrT="[文本]"/>
      <dgm:spPr/>
      <dgm:t>
        <a:bodyPr/>
        <a:lstStyle/>
        <a:p>
          <a:r>
            <a:rPr lang="zh-CN" altLang="en-US" dirty="0" smtClean="0"/>
            <a:t>查准</a:t>
          </a:r>
          <a:endParaRPr lang="zh-CN" altLang="en-US" dirty="0"/>
        </a:p>
      </dgm:t>
    </dgm:pt>
    <dgm:pt modelId="{38FA6BBB-D768-46EF-B37A-E4B08EBD4BA5}" cxnId="{2BC402A1-F577-484E-B598-DD8A5B6F724B}" type="parTrans">
      <dgm:prSet/>
      <dgm:spPr/>
      <dgm:t>
        <a:bodyPr/>
        <a:lstStyle/>
        <a:p>
          <a:endParaRPr lang="zh-CN" altLang="en-US"/>
        </a:p>
      </dgm:t>
    </dgm:pt>
    <dgm:pt modelId="{9876E394-A45E-4075-8090-D3A2C3399B3B}" cxnId="{2BC402A1-F577-484E-B598-DD8A5B6F724B}" type="sibTrans">
      <dgm:prSet/>
      <dgm:spPr/>
      <dgm:t>
        <a:bodyPr/>
        <a:lstStyle/>
        <a:p>
          <a:endParaRPr lang="zh-CN" altLang="en-US"/>
        </a:p>
      </dgm:t>
    </dgm:pt>
    <dgm:pt modelId="{9F9C967E-6A60-4C52-B7AA-F89CB0904DF9}">
      <dgm:prSet phldrT="[文本]"/>
      <dgm:spPr/>
      <dgm:t>
        <a:bodyPr/>
        <a:lstStyle/>
        <a:p>
          <a:r>
            <a:rPr lang="zh-CN" altLang="en-US" dirty="0" smtClean="0"/>
            <a:t>友好性</a:t>
          </a:r>
          <a:endParaRPr lang="zh-CN" altLang="en-US" dirty="0"/>
        </a:p>
      </dgm:t>
    </dgm:pt>
    <dgm:pt modelId="{DFA220DC-BAE8-45E0-914F-108EED021AC0}" cxnId="{80A499D3-08C7-4B9E-849E-DB8366EB79F3}" type="parTrans">
      <dgm:prSet/>
      <dgm:spPr/>
    </dgm:pt>
    <dgm:pt modelId="{400F1CA0-9A83-42DD-8E69-6413395108C5}" cxnId="{80A499D3-08C7-4B9E-849E-DB8366EB79F3}" type="sibTrans">
      <dgm:prSet/>
      <dgm:spPr/>
    </dgm:pt>
    <dgm:pt modelId="{D0AEF8B1-3785-46D6-95C8-204D7AA024EE}" type="pres">
      <dgm:prSet presAssocID="{5D34F221-63FE-4710-83DD-F7E49083D0AB}" presName="Name0" presStyleCnt="0">
        <dgm:presLayoutVars>
          <dgm:dir/>
          <dgm:animLvl val="lvl"/>
          <dgm:resizeHandles val="exact"/>
        </dgm:presLayoutVars>
      </dgm:prSet>
      <dgm:spPr/>
    </dgm:pt>
    <dgm:pt modelId="{B2192A65-810C-4C3A-B61F-D3AC65951F7E}" type="pres">
      <dgm:prSet presAssocID="{5D34F221-63FE-4710-83DD-F7E49083D0AB}" presName="tSp" presStyleCnt="0"/>
      <dgm:spPr/>
    </dgm:pt>
    <dgm:pt modelId="{E8E20DC2-6B37-4634-90C4-F26C84149D04}" type="pres">
      <dgm:prSet presAssocID="{5D34F221-63FE-4710-83DD-F7E49083D0AB}" presName="bSp" presStyleCnt="0"/>
      <dgm:spPr/>
    </dgm:pt>
    <dgm:pt modelId="{AF61B0D7-DED2-4816-BA29-2141970736C1}" type="pres">
      <dgm:prSet presAssocID="{5D34F221-63FE-4710-83DD-F7E49083D0AB}" presName="process" presStyleCnt="0"/>
      <dgm:spPr/>
    </dgm:pt>
    <dgm:pt modelId="{9C5935B1-3F4C-467A-9F05-6E9B5DD31291}" type="pres">
      <dgm:prSet presAssocID="{985C27A0-D27A-436E-B55D-398EF4C980DD}" presName="composite1" presStyleCnt="0"/>
      <dgm:spPr/>
    </dgm:pt>
    <dgm:pt modelId="{5CE838C6-E815-4123-ABCF-779107D48101}" type="pres">
      <dgm:prSet presAssocID="{985C27A0-D27A-436E-B55D-398EF4C980DD}" presName="dummyNode1" presStyleCnt="0"/>
      <dgm:spPr/>
    </dgm:pt>
    <dgm:pt modelId="{0F8C949B-48E7-4567-B638-8A6C03DBC75A}" type="pres">
      <dgm:prSet presAssocID="{985C27A0-D27A-436E-B55D-398EF4C980DD}" presName="childNode1" presStyleLbl="bgAcc1" presStyleIdx="0" presStyleCnt="3">
        <dgm:presLayoutVars>
          <dgm:bulletEnabled val="1"/>
        </dgm:presLayoutVars>
      </dgm:prSet>
      <dgm:spPr/>
    </dgm:pt>
    <dgm:pt modelId="{C372330F-08C7-4F22-BF83-1DF2B4A783D4}" type="pres">
      <dgm:prSet presAssocID="{985C27A0-D27A-436E-B55D-398EF4C980DD}" presName="childNode1tx" presStyleCnt="0">
        <dgm:presLayoutVars>
          <dgm:bulletEnabled val="1"/>
        </dgm:presLayoutVars>
      </dgm:prSet>
      <dgm:spPr/>
    </dgm:pt>
    <dgm:pt modelId="{8DFD883E-BC1F-4CA9-9DE8-EC7D0D5D27FC}" type="pres">
      <dgm:prSet presAssocID="{985C27A0-D27A-436E-B55D-398EF4C980D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2724D3DD-2EAB-4884-A89B-C6D7C2101D89}" type="pres">
      <dgm:prSet presAssocID="{985C27A0-D27A-436E-B55D-398EF4C980DD}" presName="connSite1" presStyleCnt="0"/>
      <dgm:spPr/>
    </dgm:pt>
    <dgm:pt modelId="{5D11BA99-463D-4600-A47B-5C74B1AB9481}" type="pres">
      <dgm:prSet presAssocID="{8D4CFA1C-5E8F-435E-AA65-6F9F6DBA7183}" presName="Name9" presStyleLbl="sibTrans2D1" presStyleIdx="0" presStyleCnt="2"/>
      <dgm:spPr/>
    </dgm:pt>
    <dgm:pt modelId="{F03F3336-56B5-4892-B384-551BFC88C4C1}" type="pres">
      <dgm:prSet presAssocID="{018DE69F-374E-4DBD-8943-B520E262601D}" presName="composite2" presStyleCnt="0"/>
      <dgm:spPr/>
    </dgm:pt>
    <dgm:pt modelId="{1F61B618-294B-4561-BBA2-0063B4FEB754}" type="pres">
      <dgm:prSet presAssocID="{018DE69F-374E-4DBD-8943-B520E262601D}" presName="dummyNode2" presStyleCnt="0"/>
      <dgm:spPr/>
    </dgm:pt>
    <dgm:pt modelId="{7309E6CA-EBE5-4957-85D5-35D34B301336}" type="pres">
      <dgm:prSet presAssocID="{018DE69F-374E-4DBD-8943-B520E262601D}" presName="childNode2" presStyleLbl="bgAcc1" presStyleIdx="1" presStyleCnt="3">
        <dgm:presLayoutVars>
          <dgm:bulletEnabled val="1"/>
        </dgm:presLayoutVars>
      </dgm:prSet>
      <dgm:spPr/>
    </dgm:pt>
    <dgm:pt modelId="{74FF5A9F-217F-4D88-A383-6D75A4E787E3}" type="pres">
      <dgm:prSet presAssocID="{018DE69F-374E-4DBD-8943-B520E262601D}" presName="childNode2tx" presStyleCnt="0">
        <dgm:presLayoutVars>
          <dgm:bulletEnabled val="1"/>
        </dgm:presLayoutVars>
      </dgm:prSet>
      <dgm:spPr/>
    </dgm:pt>
    <dgm:pt modelId="{3689A1A1-4FB9-4F6F-9496-B096F5785F50}" type="pres">
      <dgm:prSet presAssocID="{018DE69F-374E-4DBD-8943-B520E262601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9121FC-D0DA-4536-80B9-A463FF00F20B}" type="pres">
      <dgm:prSet presAssocID="{018DE69F-374E-4DBD-8943-B520E262601D}" presName="connSite2" presStyleCnt="0"/>
      <dgm:spPr/>
    </dgm:pt>
    <dgm:pt modelId="{09E2053F-8BF6-4FA7-B37F-60549A5D9DB1}" type="pres">
      <dgm:prSet presAssocID="{481629F4-9BBC-4C33-BE55-EDEE76E566B2}" presName="Name18" presStyleLbl="sibTrans2D1" presStyleIdx="1" presStyleCnt="2"/>
      <dgm:spPr/>
    </dgm:pt>
    <dgm:pt modelId="{78D0263A-C3BE-43DC-83F0-76BE7267CFE1}" type="pres">
      <dgm:prSet presAssocID="{EBE07287-C734-47BC-84F3-B85F3A91F799}" presName="composite1" presStyleCnt="0"/>
      <dgm:spPr/>
    </dgm:pt>
    <dgm:pt modelId="{FA28EF3B-85FC-4BA2-A9CA-35CCD9C2F60C}" type="pres">
      <dgm:prSet presAssocID="{EBE07287-C734-47BC-84F3-B85F3A91F799}" presName="dummyNode1" presStyleCnt="0"/>
      <dgm:spPr/>
    </dgm:pt>
    <dgm:pt modelId="{F8D2CD5C-3E89-4E3C-BC4C-FB52FDE5FF59}" type="pres">
      <dgm:prSet presAssocID="{EBE07287-C734-47BC-84F3-B85F3A91F799}" presName="childNode1" presStyleLbl="bgAcc1" presStyleIdx="2" presStyleCnt="3">
        <dgm:presLayoutVars>
          <dgm:bulletEnabled val="1"/>
        </dgm:presLayoutVars>
      </dgm:prSet>
      <dgm:spPr/>
    </dgm:pt>
    <dgm:pt modelId="{53FA188B-11E4-477D-89A0-F78695378368}" type="pres">
      <dgm:prSet presAssocID="{EBE07287-C734-47BC-84F3-B85F3A91F799}" presName="childNode1tx" presStyleCnt="0">
        <dgm:presLayoutVars>
          <dgm:bulletEnabled val="1"/>
        </dgm:presLayoutVars>
      </dgm:prSet>
      <dgm:spPr/>
    </dgm:pt>
    <dgm:pt modelId="{20C5994D-9036-425B-B1BF-8CE205CD35AD}" type="pres">
      <dgm:prSet presAssocID="{EBE07287-C734-47BC-84F3-B85F3A91F799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5874E03-43A6-432A-897C-3AFBB4B042FE}" type="pres">
      <dgm:prSet presAssocID="{EBE07287-C734-47BC-84F3-B85F3A91F799}" presName="connSite1" presStyleCnt="0"/>
      <dgm:spPr/>
    </dgm:pt>
  </dgm:ptLst>
  <dgm:cxnLst>
    <dgm:cxn modelId="{BA1E4FA0-2EBD-4D19-A102-8843F43ABB94}" srcId="{5D34F221-63FE-4710-83DD-F7E49083D0AB}" destId="{985C27A0-D27A-436E-B55D-398EF4C980DD}" srcOrd="0" destOrd="0" parTransId="{16F78501-471F-41DB-9535-7A8995B4D9BA}" sibTransId="{8D4CFA1C-5E8F-435E-AA65-6F9F6DBA7183}"/>
    <dgm:cxn modelId="{DE3CEF08-4B10-442D-B29A-923E55E199B1}" srcId="{985C27A0-D27A-436E-B55D-398EF4C980DD}" destId="{3CC68AFC-6EFE-4F3F-A55A-7E6EA3CE8039}" srcOrd="0" destOrd="0" parTransId="{E52C4507-1820-42C9-A436-B7E840B9285E}" sibTransId="{C130C7B2-8942-4CFB-A848-62F6680C7C23}"/>
    <dgm:cxn modelId="{A4A02C33-3675-4F7C-8D12-4779E60AE7E3}" srcId="{985C27A0-D27A-436E-B55D-398EF4C980DD}" destId="{4204AF71-A156-41F9-8D7A-28CDE67F2BA2}" srcOrd="1" destOrd="0" parTransId="{B1F51D43-5055-4281-9C65-9D295C60197F}" sibTransId="{48E75204-F64A-47D6-930C-952D6DB858E0}"/>
    <dgm:cxn modelId="{C6CEF695-8F8B-4A9D-9B10-39E1311913FD}" srcId="{5D34F221-63FE-4710-83DD-F7E49083D0AB}" destId="{018DE69F-374E-4DBD-8943-B520E262601D}" srcOrd="1" destOrd="0" parTransId="{FE97AA91-D658-4514-812B-EC2E8A7E4561}" sibTransId="{481629F4-9BBC-4C33-BE55-EDEE76E566B2}"/>
    <dgm:cxn modelId="{57C2D14C-F091-44C8-A694-6DAC5C0F18EB}" srcId="{018DE69F-374E-4DBD-8943-B520E262601D}" destId="{85CB9F67-6D17-4BD8-8228-FF105C7FB61E}" srcOrd="0" destOrd="1" parTransId="{44F58D9D-74CD-43D1-8449-04A89FA78127}" sibTransId="{FF651E99-DC57-414A-979D-656D69E0940D}"/>
    <dgm:cxn modelId="{AADB41FF-5C21-41C4-AFCC-7351252BB070}" srcId="{018DE69F-374E-4DBD-8943-B520E262601D}" destId="{1BA5A5D9-7EFC-4B0A-A496-AAE45398F2D5}" srcOrd="1" destOrd="1" parTransId="{B9A3EE5B-71A2-4B90-8064-6D0B6CAAB744}" sibTransId="{F223D2B3-1946-4391-8D74-DFBE63ACDAA4}"/>
    <dgm:cxn modelId="{6C0F4FC2-7401-4842-A084-81B2C996106C}" srcId="{5D34F221-63FE-4710-83DD-F7E49083D0AB}" destId="{EBE07287-C734-47BC-84F3-B85F3A91F799}" srcOrd="2" destOrd="0" parTransId="{29FD0250-48A2-4D3A-BFE9-25D2F375A7F6}" sibTransId="{934B697D-7E34-4EA9-9D7F-3CCF2D413532}"/>
    <dgm:cxn modelId="{CFFE0A5A-A0AC-4B86-8D89-C9353A25A2B2}" srcId="{EBE07287-C734-47BC-84F3-B85F3A91F799}" destId="{71AFC093-859F-42D7-82E8-63AF9743DB52}" srcOrd="0" destOrd="2" parTransId="{CD8BD402-2FFF-4FF1-81E9-177027FD8C33}" sibTransId="{0F338A78-DB1D-4834-95E6-024CEE919236}"/>
    <dgm:cxn modelId="{2BC402A1-F577-484E-B598-DD8A5B6F724B}" srcId="{EBE07287-C734-47BC-84F3-B85F3A91F799}" destId="{FEAC20E3-B066-4F4E-8FCB-9B8FFC7783C7}" srcOrd="1" destOrd="2" parTransId="{38FA6BBB-D768-46EF-B37A-E4B08EBD4BA5}" sibTransId="{9876E394-A45E-4075-8090-D3A2C3399B3B}"/>
    <dgm:cxn modelId="{80A499D3-08C7-4B9E-849E-DB8366EB79F3}" srcId="{EBE07287-C734-47BC-84F3-B85F3A91F799}" destId="{9F9C967E-6A60-4C52-B7AA-F89CB0904DF9}" srcOrd="2" destOrd="2" parTransId="{DFA220DC-BAE8-45E0-914F-108EED021AC0}" sibTransId="{400F1CA0-9A83-42DD-8E69-6413395108C5}"/>
    <dgm:cxn modelId="{2FDDF80D-428F-4247-8901-E3B9C7B045D3}" type="presOf" srcId="{5D34F221-63FE-4710-83DD-F7E49083D0AB}" destId="{D0AEF8B1-3785-46D6-95C8-204D7AA024EE}" srcOrd="0" destOrd="0" presId="urn:microsoft.com/office/officeart/2005/8/layout/hProcess4"/>
    <dgm:cxn modelId="{1B7A3551-4F8B-448D-8925-5B5A13A05ABC}" type="presParOf" srcId="{D0AEF8B1-3785-46D6-95C8-204D7AA024EE}" destId="{B2192A65-810C-4C3A-B61F-D3AC65951F7E}" srcOrd="0" destOrd="0" presId="urn:microsoft.com/office/officeart/2005/8/layout/hProcess4"/>
    <dgm:cxn modelId="{86DFBF5A-2D83-4DC3-90BE-FD0018B1E236}" type="presParOf" srcId="{D0AEF8B1-3785-46D6-95C8-204D7AA024EE}" destId="{E8E20DC2-6B37-4634-90C4-F26C84149D04}" srcOrd="1" destOrd="0" presId="urn:microsoft.com/office/officeart/2005/8/layout/hProcess4"/>
    <dgm:cxn modelId="{84D6FDB1-3F5E-4276-A203-3D2BAF64161C}" type="presParOf" srcId="{D0AEF8B1-3785-46D6-95C8-204D7AA024EE}" destId="{AF61B0D7-DED2-4816-BA29-2141970736C1}" srcOrd="2" destOrd="0" presId="urn:microsoft.com/office/officeart/2005/8/layout/hProcess4"/>
    <dgm:cxn modelId="{DF2E1DBF-4D5A-4A0D-8E90-921FF0438611}" type="presParOf" srcId="{AF61B0D7-DED2-4816-BA29-2141970736C1}" destId="{9C5935B1-3F4C-467A-9F05-6E9B5DD31291}" srcOrd="0" destOrd="2" presId="urn:microsoft.com/office/officeart/2005/8/layout/hProcess4"/>
    <dgm:cxn modelId="{E7BAFEE5-667E-4684-ACD8-11B8C951DCF3}" type="presParOf" srcId="{9C5935B1-3F4C-467A-9F05-6E9B5DD31291}" destId="{5CE838C6-E815-4123-ABCF-779107D48101}" srcOrd="0" destOrd="0" presId="urn:microsoft.com/office/officeart/2005/8/layout/hProcess4"/>
    <dgm:cxn modelId="{9236A71F-7AE3-4528-8C41-E6C14E236038}" type="presParOf" srcId="{9C5935B1-3F4C-467A-9F05-6E9B5DD31291}" destId="{0F8C949B-48E7-4567-B638-8A6C03DBC75A}" srcOrd="1" destOrd="0" presId="urn:microsoft.com/office/officeart/2005/8/layout/hProcess4"/>
    <dgm:cxn modelId="{9409D8C1-9C3F-4653-97BF-4A5B8E5E181E}" type="presOf" srcId="{3CC68AFC-6EFE-4F3F-A55A-7E6EA3CE8039}" destId="{0F8C949B-48E7-4567-B638-8A6C03DBC75A}" srcOrd="0" destOrd="0" presId="urn:microsoft.com/office/officeart/2005/8/layout/hProcess4"/>
    <dgm:cxn modelId="{2259ACA0-27ED-40A7-884E-190578677025}" type="presOf" srcId="{4204AF71-A156-41F9-8D7A-28CDE67F2BA2}" destId="{0F8C949B-48E7-4567-B638-8A6C03DBC75A}" srcOrd="0" destOrd="1" presId="urn:microsoft.com/office/officeart/2005/8/layout/hProcess4"/>
    <dgm:cxn modelId="{F0F7CC6E-3C3A-4174-A010-14DFFF3B7FBF}" type="presParOf" srcId="{9C5935B1-3F4C-467A-9F05-6E9B5DD31291}" destId="{C372330F-08C7-4F22-BF83-1DF2B4A783D4}" srcOrd="2" destOrd="0" presId="urn:microsoft.com/office/officeart/2005/8/layout/hProcess4"/>
    <dgm:cxn modelId="{C19CE9D8-6EE9-45B1-85D2-98FEF65D0329}" type="presOf" srcId="{3CC68AFC-6EFE-4F3F-A55A-7E6EA3CE8039}" destId="{C372330F-08C7-4F22-BF83-1DF2B4A783D4}" srcOrd="1" destOrd="0" presId="urn:microsoft.com/office/officeart/2005/8/layout/hProcess4"/>
    <dgm:cxn modelId="{FD4FFC41-DC0C-4DBD-9F97-E8A259D6D14C}" type="presOf" srcId="{4204AF71-A156-41F9-8D7A-28CDE67F2BA2}" destId="{C372330F-08C7-4F22-BF83-1DF2B4A783D4}" srcOrd="1" destOrd="1" presId="urn:microsoft.com/office/officeart/2005/8/layout/hProcess4"/>
    <dgm:cxn modelId="{A4AEE5F9-E10A-4664-8489-20DD5E2A09BC}" type="presParOf" srcId="{9C5935B1-3F4C-467A-9F05-6E9B5DD31291}" destId="{8DFD883E-BC1F-4CA9-9DE8-EC7D0D5D27FC}" srcOrd="3" destOrd="0" presId="urn:microsoft.com/office/officeart/2005/8/layout/hProcess4"/>
    <dgm:cxn modelId="{CF79A5D3-AB38-40BB-9B01-F4C928D5E9DB}" type="presOf" srcId="{985C27A0-D27A-436E-B55D-398EF4C980DD}" destId="{8DFD883E-BC1F-4CA9-9DE8-EC7D0D5D27FC}" srcOrd="0" destOrd="0" presId="urn:microsoft.com/office/officeart/2005/8/layout/hProcess4"/>
    <dgm:cxn modelId="{63BB3D76-91E6-4737-B3FF-A51DAE1351BF}" type="presParOf" srcId="{9C5935B1-3F4C-467A-9F05-6E9B5DD31291}" destId="{2724D3DD-2EAB-4884-A89B-C6D7C2101D89}" srcOrd="4" destOrd="0" presId="urn:microsoft.com/office/officeart/2005/8/layout/hProcess4"/>
    <dgm:cxn modelId="{3F148E9D-B148-4647-855F-0530E8793019}" type="presParOf" srcId="{AF61B0D7-DED2-4816-BA29-2141970736C1}" destId="{5D11BA99-463D-4600-A47B-5C74B1AB9481}" srcOrd="1" destOrd="2" presId="urn:microsoft.com/office/officeart/2005/8/layout/hProcess4"/>
    <dgm:cxn modelId="{2A1902F1-12F6-4475-9BEA-C57B7F29B50E}" type="presOf" srcId="{8D4CFA1C-5E8F-435E-AA65-6F9F6DBA7183}" destId="{5D11BA99-463D-4600-A47B-5C74B1AB9481}" srcOrd="0" destOrd="0" presId="urn:microsoft.com/office/officeart/2005/8/layout/hProcess4"/>
    <dgm:cxn modelId="{4F2E70ED-AADD-41BD-B832-9BEF3A1369B4}" type="presParOf" srcId="{AF61B0D7-DED2-4816-BA29-2141970736C1}" destId="{F03F3336-56B5-4892-B384-551BFC88C4C1}" srcOrd="2" destOrd="2" presId="urn:microsoft.com/office/officeart/2005/8/layout/hProcess4"/>
    <dgm:cxn modelId="{880C59B6-A5FE-435E-97F6-3F1E1335100F}" type="presParOf" srcId="{F03F3336-56B5-4892-B384-551BFC88C4C1}" destId="{1F61B618-294B-4561-BBA2-0063B4FEB754}" srcOrd="0" destOrd="2" presId="urn:microsoft.com/office/officeart/2005/8/layout/hProcess4"/>
    <dgm:cxn modelId="{BB050898-3576-4DC4-863A-D27FD200A4D4}" type="presParOf" srcId="{F03F3336-56B5-4892-B384-551BFC88C4C1}" destId="{7309E6CA-EBE5-4957-85D5-35D34B301336}" srcOrd="1" destOrd="2" presId="urn:microsoft.com/office/officeart/2005/8/layout/hProcess4"/>
    <dgm:cxn modelId="{03CB1201-8AE1-448D-B829-E2BDFD107357}" type="presOf" srcId="{85CB9F67-6D17-4BD8-8228-FF105C7FB61E}" destId="{7309E6CA-EBE5-4957-85D5-35D34B301336}" srcOrd="0" destOrd="0" presId="urn:microsoft.com/office/officeart/2005/8/layout/hProcess4"/>
    <dgm:cxn modelId="{D9552CF9-52BC-489F-8007-87FAA62BD7CE}" type="presOf" srcId="{1BA5A5D9-7EFC-4B0A-A496-AAE45398F2D5}" destId="{7309E6CA-EBE5-4957-85D5-35D34B301336}" srcOrd="0" destOrd="1" presId="urn:microsoft.com/office/officeart/2005/8/layout/hProcess4"/>
    <dgm:cxn modelId="{54B9DBDA-670A-46E9-86CF-1C1F05B9FB69}" type="presParOf" srcId="{F03F3336-56B5-4892-B384-551BFC88C4C1}" destId="{74FF5A9F-217F-4D88-A383-6D75A4E787E3}" srcOrd="2" destOrd="2" presId="urn:microsoft.com/office/officeart/2005/8/layout/hProcess4"/>
    <dgm:cxn modelId="{28F27E86-96C5-419F-A3C7-FB86F86D2788}" type="presOf" srcId="{85CB9F67-6D17-4BD8-8228-FF105C7FB61E}" destId="{74FF5A9F-217F-4D88-A383-6D75A4E787E3}" srcOrd="1" destOrd="0" presId="urn:microsoft.com/office/officeart/2005/8/layout/hProcess4"/>
    <dgm:cxn modelId="{3BDA5417-E35B-46F0-A7E4-FA1B14B02351}" type="presOf" srcId="{1BA5A5D9-7EFC-4B0A-A496-AAE45398F2D5}" destId="{74FF5A9F-217F-4D88-A383-6D75A4E787E3}" srcOrd="1" destOrd="1" presId="urn:microsoft.com/office/officeart/2005/8/layout/hProcess4"/>
    <dgm:cxn modelId="{16A3E07F-3481-479C-A41D-9D002B04259D}" type="presParOf" srcId="{F03F3336-56B5-4892-B384-551BFC88C4C1}" destId="{3689A1A1-4FB9-4F6F-9496-B096F5785F50}" srcOrd="3" destOrd="2" presId="urn:microsoft.com/office/officeart/2005/8/layout/hProcess4"/>
    <dgm:cxn modelId="{C3AAB123-1DDE-433C-B6DB-5C03C0F57975}" type="presOf" srcId="{018DE69F-374E-4DBD-8943-B520E262601D}" destId="{3689A1A1-4FB9-4F6F-9496-B096F5785F50}" srcOrd="0" destOrd="0" presId="urn:microsoft.com/office/officeart/2005/8/layout/hProcess4"/>
    <dgm:cxn modelId="{1C7F0303-46AE-450D-BE52-9D480D1FFEC8}" type="presParOf" srcId="{F03F3336-56B5-4892-B384-551BFC88C4C1}" destId="{219121FC-D0DA-4536-80B9-A463FF00F20B}" srcOrd="4" destOrd="2" presId="urn:microsoft.com/office/officeart/2005/8/layout/hProcess4"/>
    <dgm:cxn modelId="{F92492B0-3FCC-4B50-B0F4-30A0321DA52B}" type="presParOf" srcId="{AF61B0D7-DED2-4816-BA29-2141970736C1}" destId="{09E2053F-8BF6-4FA7-B37F-60549A5D9DB1}" srcOrd="3" destOrd="2" presId="urn:microsoft.com/office/officeart/2005/8/layout/hProcess4"/>
    <dgm:cxn modelId="{01ADDA5E-1B45-43FB-9C8B-1F78069E5088}" type="presOf" srcId="{481629F4-9BBC-4C33-BE55-EDEE76E566B2}" destId="{09E2053F-8BF6-4FA7-B37F-60549A5D9DB1}" srcOrd="0" destOrd="0" presId="urn:microsoft.com/office/officeart/2005/8/layout/hProcess4"/>
    <dgm:cxn modelId="{440B0FB1-F721-4060-9033-128CD5156904}" type="presParOf" srcId="{AF61B0D7-DED2-4816-BA29-2141970736C1}" destId="{78D0263A-C3BE-43DC-83F0-76BE7267CFE1}" srcOrd="4" destOrd="2" presId="urn:microsoft.com/office/officeart/2005/8/layout/hProcess4"/>
    <dgm:cxn modelId="{919E42C3-3D3D-443E-B1DE-BCA424DB6372}" type="presParOf" srcId="{78D0263A-C3BE-43DC-83F0-76BE7267CFE1}" destId="{FA28EF3B-85FC-4BA2-A9CA-35CCD9C2F60C}" srcOrd="0" destOrd="4" presId="urn:microsoft.com/office/officeart/2005/8/layout/hProcess4"/>
    <dgm:cxn modelId="{E70904CE-CF9D-44F4-8B14-AE16466BC7E2}" type="presParOf" srcId="{78D0263A-C3BE-43DC-83F0-76BE7267CFE1}" destId="{F8D2CD5C-3E89-4E3C-BC4C-FB52FDE5FF59}" srcOrd="1" destOrd="4" presId="urn:microsoft.com/office/officeart/2005/8/layout/hProcess4"/>
    <dgm:cxn modelId="{62F663CA-23A4-46B2-8DC0-6492603F8ED7}" type="presOf" srcId="{71AFC093-859F-42D7-82E8-63AF9743DB52}" destId="{F8D2CD5C-3E89-4E3C-BC4C-FB52FDE5FF59}" srcOrd="0" destOrd="0" presId="urn:microsoft.com/office/officeart/2005/8/layout/hProcess4"/>
    <dgm:cxn modelId="{22601F78-8921-4D8B-941D-DAFA729F8D66}" type="presOf" srcId="{FEAC20E3-B066-4F4E-8FCB-9B8FFC7783C7}" destId="{F8D2CD5C-3E89-4E3C-BC4C-FB52FDE5FF59}" srcOrd="0" destOrd="1" presId="urn:microsoft.com/office/officeart/2005/8/layout/hProcess4"/>
    <dgm:cxn modelId="{859B96D7-6C52-477C-85C1-0840D67FB06F}" type="presOf" srcId="{9F9C967E-6A60-4C52-B7AA-F89CB0904DF9}" destId="{F8D2CD5C-3E89-4E3C-BC4C-FB52FDE5FF59}" srcOrd="0" destOrd="2" presId="urn:microsoft.com/office/officeart/2005/8/layout/hProcess4"/>
    <dgm:cxn modelId="{597C1C09-0E98-457E-A529-43241C93EF8F}" type="presParOf" srcId="{78D0263A-C3BE-43DC-83F0-76BE7267CFE1}" destId="{53FA188B-11E4-477D-89A0-F78695378368}" srcOrd="2" destOrd="4" presId="urn:microsoft.com/office/officeart/2005/8/layout/hProcess4"/>
    <dgm:cxn modelId="{BCAFB32E-4E16-43CD-81CA-EED05E6734FF}" type="presOf" srcId="{71AFC093-859F-42D7-82E8-63AF9743DB52}" destId="{53FA188B-11E4-477D-89A0-F78695378368}" srcOrd="1" destOrd="0" presId="urn:microsoft.com/office/officeart/2005/8/layout/hProcess4"/>
    <dgm:cxn modelId="{5C090166-5A43-4BFD-9DEE-8742B7A461F9}" type="presOf" srcId="{FEAC20E3-B066-4F4E-8FCB-9B8FFC7783C7}" destId="{53FA188B-11E4-477D-89A0-F78695378368}" srcOrd="1" destOrd="1" presId="urn:microsoft.com/office/officeart/2005/8/layout/hProcess4"/>
    <dgm:cxn modelId="{1B1CB7BE-6C52-462B-93F9-8BFA7031A0C6}" type="presOf" srcId="{9F9C967E-6A60-4C52-B7AA-F89CB0904DF9}" destId="{53FA188B-11E4-477D-89A0-F78695378368}" srcOrd="1" destOrd="2" presId="urn:microsoft.com/office/officeart/2005/8/layout/hProcess4"/>
    <dgm:cxn modelId="{E52E6AB1-264E-4104-AAD8-509697A3EC8D}" type="presParOf" srcId="{78D0263A-C3BE-43DC-83F0-76BE7267CFE1}" destId="{20C5994D-9036-425B-B1BF-8CE205CD35AD}" srcOrd="3" destOrd="4" presId="urn:microsoft.com/office/officeart/2005/8/layout/hProcess4"/>
    <dgm:cxn modelId="{4ED9AD27-BF3D-4FB0-9FE8-33665E0BDBA7}" type="presOf" srcId="{EBE07287-C734-47BC-84F3-B85F3A91F799}" destId="{20C5994D-9036-425B-B1BF-8CE205CD35AD}" srcOrd="0" destOrd="0" presId="urn:microsoft.com/office/officeart/2005/8/layout/hProcess4"/>
    <dgm:cxn modelId="{96A4C94F-CCCA-4276-99C1-F4883BC83078}" type="presParOf" srcId="{78D0263A-C3BE-43DC-83F0-76BE7267CFE1}" destId="{F5874E03-43A6-432A-897C-3AFBB4B042FE}" srcOrd="4" destOrd="4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C949B-48E7-4567-B638-8A6C03DBC75A}">
      <dsp:nvSpPr>
        <dsp:cNvPr id="0" name=""/>
        <dsp:cNvSpPr/>
      </dsp:nvSpPr>
      <dsp:spPr>
        <a:xfrm>
          <a:off x="456377" y="1154120"/>
          <a:ext cx="2688829" cy="221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内容特征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其他特征</a:t>
          </a:r>
          <a:endParaRPr lang="zh-CN" altLang="en-US" sz="3000" kern="1200" dirty="0"/>
        </a:p>
      </dsp:txBody>
      <dsp:txXfrm>
        <a:off x="507413" y="1205156"/>
        <a:ext cx="2586757" cy="1640423"/>
      </dsp:txXfrm>
    </dsp:sp>
    <dsp:sp modelId="{5D11BA99-463D-4600-A47B-5C74B1AB9481}">
      <dsp:nvSpPr>
        <dsp:cNvPr id="0" name=""/>
        <dsp:cNvSpPr/>
      </dsp:nvSpPr>
      <dsp:spPr>
        <a:xfrm>
          <a:off x="1936201" y="1570156"/>
          <a:ext cx="3130967" cy="3130967"/>
        </a:xfrm>
        <a:prstGeom prst="leftCircularArrow">
          <a:avLst>
            <a:gd name="adj1" fmla="val 3680"/>
            <a:gd name="adj2" fmla="val 458551"/>
            <a:gd name="adj3" fmla="val 2234061"/>
            <a:gd name="adj4" fmla="val 9024489"/>
            <a:gd name="adj5" fmla="val 42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D883E-BC1F-4CA9-9DE8-EC7D0D5D27FC}">
      <dsp:nvSpPr>
        <dsp:cNvPr id="0" name=""/>
        <dsp:cNvSpPr/>
      </dsp:nvSpPr>
      <dsp:spPr>
        <a:xfrm>
          <a:off x="1053895" y="2896616"/>
          <a:ext cx="2390070" cy="95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资源类型需求</a:t>
          </a:r>
          <a:endParaRPr lang="zh-CN" altLang="en-US" sz="2500" kern="1200" dirty="0"/>
        </a:p>
      </dsp:txBody>
      <dsp:txXfrm>
        <a:off x="1081733" y="2924454"/>
        <a:ext cx="2334394" cy="894776"/>
      </dsp:txXfrm>
    </dsp:sp>
    <dsp:sp modelId="{7309E6CA-EBE5-4957-85D5-35D34B301336}">
      <dsp:nvSpPr>
        <dsp:cNvPr id="0" name=""/>
        <dsp:cNvSpPr/>
      </dsp:nvSpPr>
      <dsp:spPr>
        <a:xfrm>
          <a:off x="3992605" y="1154120"/>
          <a:ext cx="2688829" cy="221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主要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次要</a:t>
          </a:r>
          <a:endParaRPr lang="zh-CN" altLang="en-US" sz="3000" kern="1200" dirty="0"/>
        </a:p>
      </dsp:txBody>
      <dsp:txXfrm>
        <a:off x="4043641" y="1680382"/>
        <a:ext cx="2586757" cy="1640423"/>
      </dsp:txXfrm>
    </dsp:sp>
    <dsp:sp modelId="{09E2053F-8BF6-4FA7-B37F-60549A5D9DB1}">
      <dsp:nvSpPr>
        <dsp:cNvPr id="0" name=""/>
        <dsp:cNvSpPr/>
      </dsp:nvSpPr>
      <dsp:spPr>
        <a:xfrm>
          <a:off x="5450023" y="-262116"/>
          <a:ext cx="3474540" cy="3474540"/>
        </a:xfrm>
        <a:prstGeom prst="circularArrow">
          <a:avLst>
            <a:gd name="adj1" fmla="val 3316"/>
            <a:gd name="adj2" fmla="val 409637"/>
            <a:gd name="adj3" fmla="val 19414853"/>
            <a:gd name="adj4" fmla="val 12575511"/>
            <a:gd name="adj5" fmla="val 38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9A1A1-4FB9-4F6F-9496-B096F5785F50}">
      <dsp:nvSpPr>
        <dsp:cNvPr id="0" name=""/>
        <dsp:cNvSpPr/>
      </dsp:nvSpPr>
      <dsp:spPr>
        <a:xfrm>
          <a:off x="4590123" y="678894"/>
          <a:ext cx="2390070" cy="95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包含指定资源类型的候选产品</a:t>
          </a:r>
          <a:endParaRPr lang="zh-CN" altLang="en-US" sz="2500" kern="1200" dirty="0"/>
        </a:p>
      </dsp:txBody>
      <dsp:txXfrm>
        <a:off x="4617961" y="706732"/>
        <a:ext cx="2334394" cy="894776"/>
      </dsp:txXfrm>
    </dsp:sp>
    <dsp:sp modelId="{F8D2CD5C-3E89-4E3C-BC4C-FB52FDE5FF59}">
      <dsp:nvSpPr>
        <dsp:cNvPr id="0" name=""/>
        <dsp:cNvSpPr/>
      </dsp:nvSpPr>
      <dsp:spPr>
        <a:xfrm>
          <a:off x="7528834" y="1154120"/>
          <a:ext cx="2688829" cy="221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查全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查准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友好性</a:t>
          </a:r>
          <a:endParaRPr lang="zh-CN" altLang="en-US" sz="3000" kern="1200" dirty="0"/>
        </a:p>
      </dsp:txBody>
      <dsp:txXfrm>
        <a:off x="7579870" y="1205156"/>
        <a:ext cx="2586757" cy="1640423"/>
      </dsp:txXfrm>
    </dsp:sp>
    <dsp:sp modelId="{20C5994D-9036-425B-B1BF-8CE205CD35AD}">
      <dsp:nvSpPr>
        <dsp:cNvPr id="0" name=""/>
        <dsp:cNvSpPr/>
      </dsp:nvSpPr>
      <dsp:spPr>
        <a:xfrm>
          <a:off x="8126351" y="2896616"/>
          <a:ext cx="2390070" cy="95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检索效果最好的产品</a:t>
          </a:r>
          <a:endParaRPr lang="zh-CN" altLang="en-US" sz="2500" kern="1200" dirty="0"/>
        </a:p>
      </dsp:txBody>
      <dsp:txXfrm>
        <a:off x="8154189" y="2924454"/>
        <a:ext cx="2334394" cy="894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如何选择文献检索工具？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只检索一个工具就可以了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6550" y="3350895"/>
            <a:ext cx="2733675" cy="368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创新检索不允许这样做！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29250" y="3455670"/>
            <a:ext cx="3409315" cy="368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严谨的学术研究</a:t>
            </a:r>
            <a:r>
              <a:rPr lang="zh-CN" altLang="en-US"/>
              <a:t>不允许这样做！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</a:t>
            </a:r>
            <a:r>
              <a:rPr lang="zh-CN" altLang="en-US" sz="70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知</a:t>
            </a:r>
            <a:r>
              <a:rPr lang="zh-CN" altLang="en-US"/>
              <a:t>网有哪些资源产品？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t="14954"/>
          <a:stretch>
            <a:fillRect/>
          </a:stretch>
        </p:blipFill>
        <p:spPr>
          <a:xfrm>
            <a:off x="2680335" y="1669415"/>
            <a:ext cx="8009890" cy="4210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1184275"/>
            <a:ext cx="1038225" cy="501015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6582410" y="3552190"/>
            <a:ext cx="1871980" cy="57912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8268"/>
            <a:ext cx="10972800" cy="1143000"/>
          </a:xfrm>
        </p:spPr>
        <p:txBody>
          <a:bodyPr/>
          <a:p>
            <a:r>
              <a:rPr lang="zh-CN" altLang="en-US"/>
              <a:t>检索工具的原理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3978910"/>
            <a:ext cx="8180705" cy="214249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4196715" y="3244850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整理（清理）、加工（分类、主题标引）、</a:t>
            </a:r>
            <a:r>
              <a:rPr lang="zh-CN" altLang="en-US" b="1">
                <a:solidFill>
                  <a:srgbClr val="FF0000"/>
                </a:solidFill>
              </a:rPr>
              <a:t>排序（索引）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69150" y="1861820"/>
            <a:ext cx="470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检索词（自由词、</a:t>
            </a:r>
            <a:r>
              <a:rPr lang="zh-CN" altLang="en-US"/>
              <a:t>关键词、主题词等）</a:t>
            </a:r>
            <a:r>
              <a:rPr lang="zh-CN" altLang="en-US"/>
              <a:t>检索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92115" y="2230120"/>
            <a:ext cx="167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内容</a:t>
            </a:r>
            <a:r>
              <a:rPr lang="zh-CN" altLang="en-US"/>
              <a:t>分类导航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7440" y="2581275"/>
            <a:ext cx="167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热点推送</a:t>
            </a:r>
            <a:r>
              <a:rPr lang="zh-CN" altLang="en-US"/>
              <a:t>导航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21910" y="1381760"/>
            <a:ext cx="173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你</a:t>
            </a:r>
            <a:r>
              <a:rPr lang="en-US" altLang="zh-CN"/>
              <a:t>/</a:t>
            </a:r>
            <a:r>
              <a:rPr lang="zh-CN" altLang="en-US"/>
              <a:t>我</a:t>
            </a:r>
            <a:r>
              <a:rPr lang="en-US" altLang="zh-CN"/>
              <a:t>/</a:t>
            </a:r>
            <a:r>
              <a:rPr lang="zh-CN" altLang="en-US"/>
              <a:t>他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490710" y="2405380"/>
            <a:ext cx="1267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文献线索结果集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1" idx="2"/>
          </p:cNvCxnSpPr>
          <p:nvPr/>
        </p:nvCxnSpPr>
        <p:spPr>
          <a:xfrm>
            <a:off x="5989955" y="1750060"/>
            <a:ext cx="145415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>
            <a:off x="5296535" y="2776220"/>
            <a:ext cx="4097020" cy="194945"/>
          </a:xfrm>
          <a:prstGeom prst="curvedConnector3">
            <a:avLst>
              <a:gd name="adj1" fmla="val 5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>
            <a:off x="6935470" y="2405380"/>
            <a:ext cx="2406015" cy="379730"/>
          </a:xfrm>
          <a:prstGeom prst="curvedConnector3">
            <a:avLst>
              <a:gd name="adj1" fmla="val 50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564630" y="1586230"/>
            <a:ext cx="936625" cy="31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0" idx="0"/>
          </p:cNvCxnSpPr>
          <p:nvPr/>
        </p:nvCxnSpPr>
        <p:spPr>
          <a:xfrm flipH="1">
            <a:off x="4486275" y="1781175"/>
            <a:ext cx="986155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>
            <a:off x="8808085" y="2210435"/>
            <a:ext cx="682625" cy="467995"/>
          </a:xfrm>
          <a:prstGeom prst="curvedConnector3">
            <a:avLst>
              <a:gd name="adj1" fmla="val 500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5840" y="3715385"/>
            <a:ext cx="3333115" cy="25844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论文：期刊、学</a:t>
            </a:r>
            <a:r>
              <a:rPr lang="zh-CN" altLang="en-US"/>
              <a:t>位、会议</a:t>
            </a:r>
            <a:endParaRPr lang="zh-CN" altLang="en-US"/>
          </a:p>
          <a:p>
            <a:r>
              <a:rPr lang="zh-CN" altLang="en-US"/>
              <a:t>图书、手写稿、古籍</a:t>
            </a:r>
            <a:endParaRPr lang="zh-CN" altLang="en-US"/>
          </a:p>
          <a:p>
            <a:r>
              <a:rPr lang="zh-CN" altLang="en-US"/>
              <a:t>字画、博物</a:t>
            </a:r>
            <a:endParaRPr lang="zh-CN" altLang="en-US"/>
          </a:p>
          <a:p>
            <a:r>
              <a:rPr lang="zh-CN" altLang="en-US"/>
              <a:t>标准、专利</a:t>
            </a:r>
            <a:endParaRPr lang="zh-CN" altLang="en-US"/>
          </a:p>
          <a:p>
            <a:r>
              <a:rPr lang="zh-CN" altLang="en-US"/>
              <a:t>产品样本、说明书</a:t>
            </a:r>
            <a:endParaRPr lang="zh-CN" altLang="en-US"/>
          </a:p>
          <a:p>
            <a:r>
              <a:rPr lang="zh-CN" altLang="en-US"/>
              <a:t>项目、招投标</a:t>
            </a:r>
            <a:endParaRPr lang="zh-CN" altLang="en-US"/>
          </a:p>
          <a:p>
            <a:r>
              <a:rPr lang="zh-CN" altLang="en-US"/>
              <a:t>科技报告</a:t>
            </a:r>
            <a:endParaRPr lang="zh-CN" altLang="en-US"/>
          </a:p>
          <a:p>
            <a:r>
              <a:rPr lang="zh-CN" altLang="en-US"/>
              <a:t>数据：国民经济、社会生活、科学研究、生物、气像、海洋</a:t>
            </a:r>
            <a:r>
              <a:rPr lang="en-US" altLang="zh-CN"/>
              <a:t>...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近似但不同的中文</a:t>
            </a:r>
            <a:r>
              <a:rPr lang="zh-CN" altLang="en-US"/>
              <a:t>文献检索工具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20" y="1600200"/>
            <a:ext cx="11981815" cy="4526280"/>
          </a:xfrm>
        </p:spPr>
        <p:txBody>
          <a:bodyPr/>
          <a:p>
            <a:r>
              <a:rPr lang="zh-CN" altLang="en-US" sz="2800"/>
              <a:t>中国知网，综合，报纸，工具书，知识元检索，基金，</a:t>
            </a:r>
            <a:r>
              <a:rPr lang="zh-CN" altLang="en-US" sz="2800">
                <a:sym typeface="+mn-ea"/>
              </a:rPr>
              <a:t>多国</a:t>
            </a:r>
            <a:r>
              <a:rPr lang="zh-CN" altLang="en-US" sz="2800"/>
              <a:t>专利</a:t>
            </a:r>
            <a:endParaRPr lang="zh-CN" altLang="en-US" sz="2800"/>
          </a:p>
          <a:p>
            <a:r>
              <a:rPr lang="zh-CN" altLang="en-US" sz="2800"/>
              <a:t>万方数据，综合，图书（量不多），</a:t>
            </a:r>
            <a:r>
              <a:rPr lang="zh-CN" altLang="en-US" sz="2800">
                <a:sym typeface="+mn-ea"/>
              </a:rPr>
              <a:t>多国</a:t>
            </a:r>
            <a:r>
              <a:rPr lang="zh-CN" altLang="en-US" sz="2800"/>
              <a:t>专利</a:t>
            </a:r>
            <a:endParaRPr lang="zh-CN" altLang="en-US" sz="2800"/>
          </a:p>
          <a:p>
            <a:r>
              <a:rPr lang="zh-CN" altLang="en-US" sz="2800"/>
              <a:t>超星读秀，综合，中文图书全文最多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维普，中文科技期刊</a:t>
            </a:r>
            <a:endParaRPr lang="zh-CN" altLang="en-US" sz="2800">
              <a:sym typeface="+mn-ea"/>
            </a:endParaRPr>
          </a:p>
          <a:p>
            <a:r>
              <a:rPr lang="en-US" altLang="zh-CN" sz="2800"/>
              <a:t>......</a:t>
            </a:r>
            <a:endParaRPr lang="zh-CN" altLang="en-US" sz="2800"/>
          </a:p>
          <a:p>
            <a:r>
              <a:rPr lang="en-US" altLang="zh-CN" sz="2800"/>
              <a:t>CSSCI</a:t>
            </a:r>
            <a:r>
              <a:rPr lang="zh-CN" altLang="en-US" sz="2800"/>
              <a:t>，中国人文社科高水平期刊论文索引，导出文献中含参考文献信息</a:t>
            </a:r>
            <a:endParaRPr lang="zh-CN" altLang="en-US" sz="2800"/>
          </a:p>
          <a:p>
            <a:r>
              <a:rPr lang="zh-CN" altLang="en-US" sz="2800"/>
              <a:t>国知局专利数据库，多国专利</a:t>
            </a:r>
            <a:endParaRPr lang="en-US" altLang="zh-CN" sz="2800"/>
          </a:p>
          <a:p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近似但不同的中</a:t>
            </a:r>
            <a:r>
              <a:rPr lang="zh-CN" altLang="en-US"/>
              <a:t>外文文摘</a:t>
            </a:r>
            <a:r>
              <a:rPr lang="zh-CN" altLang="en-US"/>
              <a:t>检索工具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720" y="1600200"/>
            <a:ext cx="11570970" cy="4526280"/>
          </a:xfrm>
        </p:spPr>
        <p:txBody>
          <a:bodyPr/>
          <a:p>
            <a:r>
              <a:rPr lang="en-US" altLang="zh-CN" sz="2400"/>
              <a:t>Web of science</a:t>
            </a:r>
            <a:r>
              <a:rPr lang="zh-CN" altLang="en-US" sz="2400"/>
              <a:t>核心合集</a:t>
            </a:r>
            <a:r>
              <a:rPr lang="zh-CN" altLang="en-US" sz="2400"/>
              <a:t>，偏理论的高水平期刊，会议论文，图书索引；化学文献</a:t>
            </a:r>
            <a:endParaRPr lang="zh-CN" altLang="en-US" sz="2400"/>
          </a:p>
          <a:p>
            <a:r>
              <a:rPr lang="en-US" altLang="zh-CN" sz="2400"/>
              <a:t>ESI</a:t>
            </a:r>
            <a:r>
              <a:rPr lang="zh-CN" altLang="en-US" sz="2400"/>
              <a:t>，基于</a:t>
            </a:r>
            <a:r>
              <a:rPr lang="en-US" altLang="zh-CN" sz="2400"/>
              <a:t>web of science</a:t>
            </a:r>
            <a:r>
              <a:rPr lang="zh-CN" altLang="en-US" sz="2400"/>
              <a:t>的高水平（</a:t>
            </a:r>
            <a:r>
              <a:rPr lang="en-US" altLang="zh-CN" sz="2400"/>
              <a:t>1%</a:t>
            </a:r>
            <a:r>
              <a:rPr lang="zh-CN" altLang="en-US" sz="2400"/>
              <a:t>、</a:t>
            </a:r>
            <a:r>
              <a:rPr lang="en-US" altLang="zh-CN" sz="2400"/>
              <a:t>0.1%</a:t>
            </a:r>
            <a:r>
              <a:rPr lang="zh-CN" altLang="en-US" sz="2400"/>
              <a:t>）论文索引</a:t>
            </a:r>
            <a:endParaRPr lang="zh-CN" altLang="en-US" sz="2400"/>
          </a:p>
          <a:p>
            <a:r>
              <a:rPr lang="en-US" altLang="zh-CN" sz="2400"/>
              <a:t>Incites</a:t>
            </a:r>
            <a:r>
              <a:rPr lang="zh-CN" altLang="en-US" sz="2400"/>
              <a:t>，全球科研对标数据库</a:t>
            </a:r>
            <a:endParaRPr lang="zh-CN" altLang="en-US" sz="2400"/>
          </a:p>
          <a:p>
            <a:r>
              <a:rPr lang="en-US" altLang="zh-CN" sz="2400"/>
              <a:t>EngineeringVillage</a:t>
            </a:r>
            <a:r>
              <a:rPr lang="zh-CN" altLang="en-US" sz="2400"/>
              <a:t>，偏工程应用的高水平期刊、学位论文、专利等</a:t>
            </a:r>
            <a:endParaRPr lang="zh-CN" altLang="en-US" sz="2400"/>
          </a:p>
          <a:p>
            <a:r>
              <a:rPr lang="en-US" altLang="zh-CN" sz="2400"/>
              <a:t>SciFinder</a:t>
            </a:r>
            <a:r>
              <a:rPr lang="zh-CN" altLang="en-US" sz="2400"/>
              <a:t>，化学化工类期刊、学位论文、图书、专利、研究报告、会议论文</a:t>
            </a:r>
            <a:endParaRPr lang="zh-CN" altLang="en-US" sz="2400"/>
          </a:p>
          <a:p>
            <a:r>
              <a:rPr lang="en-US" altLang="zh-CN" sz="2400"/>
              <a:t>Pubmed/Medline</a:t>
            </a:r>
            <a:r>
              <a:rPr lang="zh-CN" altLang="en-US" sz="2400"/>
              <a:t>，生物医药、临床研究期刊论文</a:t>
            </a:r>
            <a:endParaRPr lang="zh-CN" altLang="en-US" sz="2400"/>
          </a:p>
          <a:p>
            <a:r>
              <a:rPr lang="en-US" altLang="zh-CN" sz="2400"/>
              <a:t>Scopus</a:t>
            </a:r>
            <a:r>
              <a:rPr lang="zh-CN" altLang="en-US" sz="2400"/>
              <a:t>，期刊论文、专利</a:t>
            </a:r>
            <a:endParaRPr lang="zh-CN" altLang="en-US" sz="2400"/>
          </a:p>
          <a:p>
            <a:r>
              <a:rPr lang="en-US" altLang="zh-CN" sz="2400"/>
              <a:t>DII</a:t>
            </a:r>
            <a:r>
              <a:rPr lang="zh-CN" altLang="en-US" sz="2400"/>
              <a:t>，专利文摘，同族专利，改写</a:t>
            </a:r>
            <a:endParaRPr lang="zh-CN" altLang="en-US" sz="2400"/>
          </a:p>
          <a:p>
            <a:r>
              <a:rPr lang="en-US" altLang="zh-CN" sz="2400"/>
              <a:t>Soopat</a:t>
            </a:r>
            <a:r>
              <a:rPr lang="zh-CN" altLang="en-US" sz="2400"/>
              <a:t>，专利</a:t>
            </a:r>
            <a:endParaRPr lang="zh-CN" altLang="en-US" sz="2400"/>
          </a:p>
          <a:p>
            <a:r>
              <a:rPr lang="en-US" altLang="zh-CN" sz="2400"/>
              <a:t>....</a:t>
            </a:r>
            <a:endParaRPr lang="zh-CN" altLang="en-US" sz="24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近似但不同的外文全文</a:t>
            </a:r>
            <a:r>
              <a:rPr lang="zh-CN" altLang="en-US">
                <a:sym typeface="+mn-ea"/>
              </a:rPr>
              <a:t>检索工具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EBSCO</a:t>
            </a:r>
            <a:r>
              <a:rPr lang="zh-CN" altLang="en-US">
                <a:sym typeface="+mn-ea"/>
              </a:rPr>
              <a:t>，期刊、图书，集成多家出版社出版物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ScienceDirect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Elsevier</a:t>
            </a:r>
            <a:r>
              <a:rPr lang="zh-CN" altLang="en-US">
                <a:sym typeface="+mn-ea"/>
              </a:rPr>
              <a:t>自家的期刊和图书</a:t>
            </a:r>
            <a:endParaRPr lang="zh-CN" altLang="en-US"/>
          </a:p>
          <a:p>
            <a:r>
              <a:rPr lang="en-US" altLang="zh-CN">
                <a:sym typeface="+mn-ea"/>
              </a:rPr>
              <a:t>IEEE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IEE</a:t>
            </a:r>
            <a:r>
              <a:rPr lang="zh-CN" altLang="en-US">
                <a:sym typeface="+mn-ea"/>
              </a:rPr>
              <a:t>自家的期刊、标准、会议文献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各国专利</a:t>
            </a:r>
            <a:r>
              <a:rPr lang="zh-CN" altLang="en-US">
                <a:sym typeface="+mn-ea"/>
              </a:rPr>
              <a:t>局的专利检索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文献检索时该如何选择检索工具</a:t>
            </a:r>
            <a:r>
              <a:rPr lang="zh-CN" altLang="en-US"/>
              <a:t>？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分析人文社科的中文期刊论文的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参考文献</a:t>
            </a:r>
            <a:r>
              <a:rPr lang="zh-CN" altLang="en-US"/>
              <a:t>，用哪个工具？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2105" y="2420620"/>
            <a:ext cx="165608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中国知网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36215" y="2420620"/>
            <a:ext cx="165608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万方数据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140960" y="2420620"/>
            <a:ext cx="165608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维普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474585" y="2420620"/>
            <a:ext cx="165608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超星读秀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680575" y="2420620"/>
            <a:ext cx="165608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CSSCI</a:t>
            </a:r>
            <a:r>
              <a:rPr lang="zh-CN" altLang="en-US"/>
              <a:t>索引</a:t>
            </a:r>
            <a:endParaRPr lang="zh-CN" altLang="en-US"/>
          </a:p>
        </p:txBody>
      </p:sp>
      <p:cxnSp>
        <p:nvCxnSpPr>
          <p:cNvPr id="9" name="直接连接符 8"/>
          <p:cNvCxnSpPr>
            <a:endCxn id="8" idx="2"/>
          </p:cNvCxnSpPr>
          <p:nvPr/>
        </p:nvCxnSpPr>
        <p:spPr>
          <a:xfrm flipV="1">
            <a:off x="9264015" y="3140710"/>
            <a:ext cx="1244600" cy="25203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071495" y="3212465"/>
            <a:ext cx="5040630" cy="1872615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97040" y="5650865"/>
            <a:ext cx="437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高质量人文社科</a:t>
            </a:r>
            <a:r>
              <a:rPr lang="zh-CN" altLang="en-US"/>
              <a:t>论文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9600" y="5105400"/>
            <a:ext cx="437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人文社科全部</a:t>
            </a:r>
            <a:r>
              <a:rPr lang="zh-CN" altLang="en-US"/>
              <a:t>论文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342640" y="3140710"/>
            <a:ext cx="6569710" cy="1998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927985" y="3140710"/>
            <a:ext cx="810895" cy="19443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6" idx="2"/>
          </p:cNvCxnSpPr>
          <p:nvPr/>
        </p:nvCxnSpPr>
        <p:spPr>
          <a:xfrm flipV="1">
            <a:off x="3342640" y="3140710"/>
            <a:ext cx="2626360" cy="1998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1559560" y="3140710"/>
            <a:ext cx="935990" cy="19443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215640" y="3212465"/>
            <a:ext cx="4896485" cy="18002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699375" y="3839845"/>
            <a:ext cx="41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708525"/>
          </a:xfrm>
        </p:spPr>
        <p:txBody>
          <a:bodyPr/>
          <a:p>
            <a:r>
              <a:rPr lang="zh-CN" altLang="en-US"/>
              <a:t>分析全部</a:t>
            </a:r>
            <a:r>
              <a:rPr lang="zh-CN" altLang="en-US"/>
              <a:t>人文社科的中文期刊论文基金资助信息</a:t>
            </a:r>
            <a:r>
              <a:rPr lang="zh-CN" altLang="en-US"/>
              <a:t>，用哪个工具？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2105" y="2420620"/>
            <a:ext cx="165608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中国知网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36215" y="2420620"/>
            <a:ext cx="165608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万方数据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140960" y="2420620"/>
            <a:ext cx="165608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维普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474585" y="2420620"/>
            <a:ext cx="165608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超星读秀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680575" y="2420620"/>
            <a:ext cx="165608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CSSCI</a:t>
            </a:r>
            <a:r>
              <a:rPr lang="zh-CN" altLang="en-US"/>
              <a:t>索引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9264015" y="3141345"/>
            <a:ext cx="864235" cy="25196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071495" y="3212465"/>
            <a:ext cx="5040630" cy="1872615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97040" y="5650865"/>
            <a:ext cx="437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高质量人文社科</a:t>
            </a:r>
            <a:r>
              <a:rPr lang="zh-CN" altLang="en-US"/>
              <a:t>论文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9600" y="5105400"/>
            <a:ext cx="437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人文社科全部</a:t>
            </a:r>
            <a:r>
              <a:rPr lang="zh-CN" altLang="en-US"/>
              <a:t>论文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927985" y="3140710"/>
            <a:ext cx="810895" cy="19443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6" idx="2"/>
          </p:cNvCxnSpPr>
          <p:nvPr/>
        </p:nvCxnSpPr>
        <p:spPr>
          <a:xfrm flipV="1">
            <a:off x="3342640" y="3140710"/>
            <a:ext cx="2626360" cy="1998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1559560" y="3140710"/>
            <a:ext cx="935990" cy="19443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215640" y="3212465"/>
            <a:ext cx="4896485" cy="18002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88185" y="3762375"/>
            <a:ext cx="41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128,&quot;width&quot;:11532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WPS 演示</Application>
  <PresentationFormat>宽屏</PresentationFormat>
  <Paragraphs>115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如何选择文献检索工具？</vt:lpstr>
      <vt:lpstr>中国知网有哪些资源产品？</vt:lpstr>
      <vt:lpstr>检索工具的原理</vt:lpstr>
      <vt:lpstr>PowerPoint 演示文稿</vt:lpstr>
      <vt:lpstr>近似但不同的中文文献检索工具</vt:lpstr>
      <vt:lpstr>PowerPoint 演示文稿</vt:lpstr>
      <vt:lpstr>文献检索时该如何选择检索工具？</vt:lpstr>
      <vt:lpstr>案例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《文献查阅》课程介绍</dc:title>
  <dc:creator>jijm</dc:creator>
  <cp:lastModifiedBy>吉久明</cp:lastModifiedBy>
  <cp:revision>145</cp:revision>
  <dcterms:created xsi:type="dcterms:W3CDTF">2020-09-06T10:26:00Z</dcterms:created>
  <dcterms:modified xsi:type="dcterms:W3CDTF">2020-10-02T13:16:34Z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