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11" r:id="rId3"/>
    <p:sldId id="459" r:id="rId4"/>
    <p:sldId id="460" r:id="rId5"/>
    <p:sldId id="461" r:id="rId6"/>
    <p:sldId id="462" r:id="rId7"/>
    <p:sldId id="463" r:id="rId8"/>
    <p:sldId id="4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94000">
              <a:srgbClr val="14CD68">
                <a:alpha val="0"/>
              </a:srgbClr>
            </a:gs>
            <a:gs pos="100000">
              <a:srgbClr val="035C7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 dirty="0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标题 3073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defTabSz="914400">
              <a:buClrTx/>
              <a:buSzTx/>
              <a:buFontTx/>
            </a:pPr>
            <a:r>
              <a:rPr lang="zh-CN" altLang="en-US" sz="4400" kern="1200" baseline="0">
                <a:latin typeface="+mj-lt"/>
                <a:ea typeface="+mj-ea"/>
                <a:cs typeface="+mj-cs"/>
              </a:rPr>
              <a:t>构建学术圈</a:t>
            </a:r>
            <a:endParaRPr lang="zh-CN" altLang="en-US" sz="4400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2050" name="副标题 3074"/>
          <p:cNvSpPr>
            <a:spLocks noGrp="1"/>
          </p:cNvSpPr>
          <p:nvPr>
            <p:ph type="subTitle" idx="1"/>
          </p:nvPr>
        </p:nvSpPr>
        <p:spPr/>
        <p:txBody>
          <a:bodyPr anchor="t"/>
          <a:lstStyle/>
          <a:p>
            <a:pPr defTabSz="914400">
              <a:buClrTx/>
              <a:buSzTx/>
              <a:buFontTx/>
            </a:pPr>
            <a:r>
              <a:rPr lang="zh-CN" altLang="zh-CN" sz="3200" kern="1200" baseline="0">
                <a:latin typeface="+mn-lt"/>
                <a:ea typeface="+mn-ea"/>
                <a:cs typeface="+mn-cs"/>
              </a:rPr>
              <a:t>吉久明</a:t>
            </a:r>
            <a:endParaRPr lang="zh-CN" altLang="zh-CN" sz="3200" kern="1200" baseline="0">
              <a:latin typeface="+mn-lt"/>
              <a:ea typeface="+mn-ea"/>
              <a:cs typeface="+mn-cs"/>
            </a:endParaRPr>
          </a:p>
          <a:p>
            <a:pPr defTabSz="914400">
              <a:buClrTx/>
              <a:buSzTx/>
              <a:buFontTx/>
            </a:pPr>
            <a:endParaRPr lang="zh-CN" altLang="zh-CN" sz="3200" kern="1200" baseline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通过研究主题了解同行学者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48945" y="1884045"/>
            <a:ext cx="1771650" cy="4000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590" y="1517650"/>
            <a:ext cx="8366760" cy="49809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通过研究主题了解同行学者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70455" y="1600200"/>
            <a:ext cx="7450455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创建自己的学术主页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88135" y="1600200"/>
            <a:ext cx="9015095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个人中心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67840" y="1600200"/>
            <a:ext cx="8655050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充分利用学术会议</a:t>
            </a:r>
            <a:r>
              <a:rPr lang="zh-CN" altLang="en-US"/>
              <a:t>发表你的学术观点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5025" y="1237615"/>
            <a:ext cx="6410960" cy="49428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225" y="2858770"/>
            <a:ext cx="7343775" cy="19335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充分利用学术会议发表你的学术观点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20745" y="1440180"/>
            <a:ext cx="4853940" cy="50419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WPS 演示</Application>
  <PresentationFormat>宽屏</PresentationFormat>
  <Paragraphs>17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Arial Unicode MS</vt:lpstr>
      <vt:lpstr>Calibri</vt:lpstr>
      <vt:lpstr>默认设计模板</vt:lpstr>
      <vt:lpstr>构建学术圈</vt:lpstr>
      <vt:lpstr>通过研究主题了解同行学者</vt:lpstr>
      <vt:lpstr>通过研究主题了解同行学者</vt:lpstr>
      <vt:lpstr>创建自己的学术主页</vt:lpstr>
      <vt:lpstr>个人中心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jijm</dc:creator>
  <cp:lastModifiedBy>吉久明</cp:lastModifiedBy>
  <cp:revision>259</cp:revision>
  <dcterms:created xsi:type="dcterms:W3CDTF">2019-06-19T02:08:00Z</dcterms:created>
  <dcterms:modified xsi:type="dcterms:W3CDTF">2020-10-07T02:56:31Z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