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57" r:id="rId4"/>
    <p:sldId id="458" r:id="rId5"/>
    <p:sldId id="459" r:id="rId6"/>
    <p:sldId id="461" r:id="rId7"/>
    <p:sldId id="4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4000">
              <a:srgbClr val="14CD68">
                <a:alpha val="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 kern="1200" baseline="0">
                <a:latin typeface="+mj-lt"/>
                <a:ea typeface="+mj-ea"/>
                <a:cs typeface="+mj-cs"/>
              </a:rPr>
              <a:t>超星系列产品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概论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吉久明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如何找到超星的产品？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91050" y="3943350"/>
            <a:ext cx="699135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" y="1523365"/>
            <a:ext cx="5269865" cy="231457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465445" y="1593215"/>
            <a:ext cx="589280" cy="281305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环形箭头 6"/>
          <p:cNvSpPr/>
          <p:nvPr/>
        </p:nvSpPr>
        <p:spPr>
          <a:xfrm rot="3480000">
            <a:off x="5564505" y="1967230"/>
            <a:ext cx="3091180" cy="1755140"/>
          </a:xfrm>
          <a:prstGeom prst="circular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超星电子图书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7530" y="1331595"/>
            <a:ext cx="8041640" cy="5187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超星读秀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3350" y="1586865"/>
            <a:ext cx="8392160" cy="452628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8131810" y="4754880"/>
            <a:ext cx="1755140" cy="1326515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785745" y="5355590"/>
            <a:ext cx="725805" cy="541020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超星百链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1320" y="1506220"/>
            <a:ext cx="8700135" cy="479615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8724900" y="5093970"/>
            <a:ext cx="1755140" cy="1326515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超星移动图书馆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3390" y="1417955"/>
            <a:ext cx="9603740" cy="26155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95" y="4250055"/>
            <a:ext cx="6686550" cy="2124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15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万方数据概论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jijm</dc:creator>
  <cp:lastModifiedBy>吉久明</cp:lastModifiedBy>
  <cp:revision>257</cp:revision>
  <dcterms:created xsi:type="dcterms:W3CDTF">2019-06-19T02:08:00Z</dcterms:created>
  <dcterms:modified xsi:type="dcterms:W3CDTF">2020-10-06T13:30:01Z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