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12" r:id="rId4"/>
    <p:sldId id="416" r:id="rId5"/>
    <p:sldId id="414" r:id="rId6"/>
    <p:sldId id="419" r:id="rId7"/>
    <p:sldId id="420" r:id="rId8"/>
    <p:sldId id="41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4000">
              <a:srgbClr val="14CD68">
                <a:alpha val="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 kern="1200" baseline="0">
                <a:latin typeface="+mj-lt"/>
                <a:ea typeface="+mj-ea"/>
                <a:cs typeface="+mj-cs"/>
              </a:rPr>
              <a:t>移动阅读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吉久明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移动阅读产品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超星移动图书馆</a:t>
            </a:r>
            <a:endParaRPr lang="zh-CN" altLang="en-US"/>
          </a:p>
          <a:p>
            <a:r>
              <a:rPr lang="zh-CN" altLang="en-US"/>
              <a:t>百度阅读</a:t>
            </a:r>
            <a:endParaRPr lang="zh-CN" altLang="en-US"/>
          </a:p>
          <a:p>
            <a:r>
              <a:rPr lang="zh-CN" altLang="en-US"/>
              <a:t>京东阅读</a:t>
            </a:r>
            <a:endParaRPr lang="zh-CN" altLang="en-US"/>
          </a:p>
          <a:p>
            <a:r>
              <a:rPr lang="zh-CN" altLang="en-US"/>
              <a:t>微信阅读</a:t>
            </a:r>
            <a:endParaRPr lang="zh-CN" altLang="en-US"/>
          </a:p>
          <a:p>
            <a:r>
              <a:rPr lang="zh-CN" altLang="en-US"/>
              <a:t>樊登读书</a:t>
            </a:r>
            <a:endParaRPr lang="zh-CN" altLang="en-US"/>
          </a:p>
          <a:p>
            <a:r>
              <a:rPr lang="zh-CN" altLang="en-US"/>
              <a:t>中国知网、万方数据、维普科技期刊等都提供</a:t>
            </a:r>
            <a:r>
              <a:rPr lang="zh-CN" altLang="en-US"/>
              <a:t>手机端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超星移动图书馆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3390" y="1417955"/>
            <a:ext cx="9603740" cy="26155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95" y="4250055"/>
            <a:ext cx="6686550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京东读书校园版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38195" y="1600200"/>
            <a:ext cx="551497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方正数字报纸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7575" y="2300605"/>
            <a:ext cx="10064115" cy="32175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方正的中华书苑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0515" y="1600200"/>
            <a:ext cx="648970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移动阅读不等于碎片阅读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移动阅读是在移动终端上阅读经典图书或学术文献</a:t>
            </a:r>
            <a:endParaRPr lang="zh-CN" altLang="en-US"/>
          </a:p>
          <a:p>
            <a:r>
              <a:rPr lang="zh-CN" altLang="en-US">
                <a:sym typeface="+mn-ea"/>
              </a:rPr>
              <a:t>手机等移动终端应用的相继开发引发了碎片阅读</a:t>
            </a:r>
            <a:endParaRPr lang="zh-CN" altLang="en-US"/>
          </a:p>
          <a:p>
            <a:r>
              <a:rPr lang="zh-CN" altLang="en-US">
                <a:sym typeface="+mn-ea"/>
              </a:rPr>
              <a:t>碎片阅读不利于深思</a:t>
            </a:r>
            <a:endParaRPr lang="zh-CN" altLang="en-US"/>
          </a:p>
          <a:p>
            <a:r>
              <a:rPr lang="zh-CN" altLang="en-US"/>
              <a:t>碎片阅读容易成瘾</a:t>
            </a:r>
            <a:endParaRPr lang="zh-CN" altLang="en-US"/>
          </a:p>
          <a:p>
            <a:r>
              <a:rPr lang="zh-CN" altLang="en-US"/>
              <a:t>碎片阅读中，不知道时间都去哪儿了</a:t>
            </a:r>
            <a:endParaRPr lang="zh-CN" altLang="en-US"/>
          </a:p>
          <a:p>
            <a:r>
              <a:rPr lang="zh-CN" altLang="en-US"/>
              <a:t>碎片阅读也可以</a:t>
            </a:r>
            <a:r>
              <a:rPr lang="zh-CN" altLang="en-US"/>
              <a:t>有机组成</a:t>
            </a:r>
            <a:endParaRPr lang="zh-CN" altLang="en-US"/>
          </a:p>
          <a:p>
            <a:r>
              <a:rPr lang="zh-CN" altLang="en-US"/>
              <a:t>提倡</a:t>
            </a:r>
            <a:r>
              <a:rPr lang="zh-CN" altLang="en-US"/>
              <a:t>移动阅读而不是碎片阅读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WPS 演示</Application>
  <PresentationFormat>宽屏</PresentationFormat>
  <Paragraphs>32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移动阅读</vt:lpstr>
      <vt:lpstr>移动阅读产品</vt:lpstr>
      <vt:lpstr>超星移动图书馆</vt:lpstr>
      <vt:lpstr>京东读书校园版</vt:lpstr>
      <vt:lpstr>方正数字报纸</vt:lpstr>
      <vt:lpstr>PowerPoint 演示文稿</vt:lpstr>
      <vt:lpstr>移动阅读不等于碎片阅读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jijm</dc:creator>
  <cp:lastModifiedBy>吉久明</cp:lastModifiedBy>
  <cp:revision>264</cp:revision>
  <dcterms:created xsi:type="dcterms:W3CDTF">2019-06-19T02:08:00Z</dcterms:created>
  <dcterms:modified xsi:type="dcterms:W3CDTF">2020-10-07T03:33:22Z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