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60" r:id="rId4"/>
    <p:sldId id="464" r:id="rId5"/>
    <p:sldId id="461" r:id="rId6"/>
    <p:sldId id="463" r:id="rId7"/>
    <p:sldId id="4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4000">
              <a:srgbClr val="14CD68">
                <a:alpha val="0"/>
              </a:srgbClr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defTabSz="914400">
              <a:buClrTx/>
              <a:buSzTx/>
              <a:buFontTx/>
            </a:pPr>
            <a:r>
              <a:rPr lang="zh-CN" altLang="en-US" sz="4400" kern="1200" baseline="0">
                <a:latin typeface="+mj-lt"/>
                <a:ea typeface="+mj-ea"/>
                <a:cs typeface="+mj-cs"/>
              </a:rPr>
              <a:t>维普科技</a:t>
            </a:r>
            <a:r>
              <a:rPr lang="zh-CN" altLang="en-US" sz="4400" kern="1200" baseline="0">
                <a:latin typeface="+mj-lt"/>
                <a:ea typeface="+mj-ea"/>
                <a:cs typeface="+mj-cs"/>
              </a:rPr>
              <a:t>期刊概览及检索</a:t>
            </a:r>
            <a:endParaRPr lang="zh-CN" altLang="en-US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defTabSz="914400">
              <a:buClrTx/>
              <a:buSzTx/>
              <a:buFontTx/>
            </a:pPr>
            <a:r>
              <a:rPr lang="zh-CN" altLang="zh-CN" sz="3200" kern="1200" baseline="0">
                <a:latin typeface="+mn-lt"/>
                <a:ea typeface="+mn-ea"/>
                <a:cs typeface="+mn-cs"/>
              </a:rPr>
              <a:t>吉久明</a:t>
            </a:r>
            <a:endParaRPr lang="zh-CN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zh-CN" alt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维普中文科技期刊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5435" y="1623060"/>
            <a:ext cx="863092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开放获取期刊 </a:t>
            </a:r>
            <a:r>
              <a:rPr lang="en-US" altLang="zh-CN"/>
              <a:t>Open Access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2645" y="1600200"/>
            <a:ext cx="796544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高级检索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1630" y="1600200"/>
            <a:ext cx="896810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专业检索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55775" y="1600200"/>
            <a:ext cx="867981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检索规则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14575" y="1600200"/>
            <a:ext cx="7562215" cy="4526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WPS 演示</Application>
  <PresentationFormat>宽屏</PresentationFormat>
  <Paragraphs>15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维普可以期刊概览及检索</vt:lpstr>
      <vt:lpstr>维普中文科技期刊</vt:lpstr>
      <vt:lpstr>开放获取期刊 Open Access</vt:lpstr>
      <vt:lpstr>高级检索</vt:lpstr>
      <vt:lpstr>专业检索</vt:lpstr>
      <vt:lpstr>检索规则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jijm</dc:creator>
  <cp:lastModifiedBy>吉久明</cp:lastModifiedBy>
  <cp:revision>256</cp:revision>
  <dcterms:created xsi:type="dcterms:W3CDTF">2019-06-19T02:08:00Z</dcterms:created>
  <dcterms:modified xsi:type="dcterms:W3CDTF">2020-10-14T14:25:47Z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