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89" r:id="rId4"/>
    <p:sldId id="492" r:id="rId5"/>
    <p:sldId id="491" r:id="rId6"/>
    <p:sldId id="49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D76233-2C52-45E9-94E8-FBDCAFC81AF1}" type="doc">
      <dgm:prSet loTypeId="cycle" loCatId="cycle" qsTypeId="urn:microsoft.com/office/officeart/2005/8/quickstyle/simple5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8E2A460B-45D3-4E20-A31D-4AFE676F0DDA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/>
            <a:t>学术</a:t>
          </a:r>
          <a:r>
            <a:rPr lang="zh-CN" altLang="en-US" b="1"/>
            <a:t>圈</a:t>
          </a:r>
          <a:r>
            <a:rPr lang="zh-CN" altLang="en-US" b="1"/>
            <a:t>生态</a:t>
          </a:r>
          <a:r>
            <a:rPr lang="zh-CN" altLang="en-US" b="1"/>
            <a:t/>
          </a:r>
          <a:endParaRPr lang="zh-CN" altLang="en-US" b="1"/>
        </a:p>
      </dgm:t>
    </dgm:pt>
    <dgm:pt modelId="{40722E6B-70D7-49DD-BCDB-C5F5A53BB946}" cxnId="{6A78A0EB-2468-4551-B62C-EAB7A572A844}" type="parTrans">
      <dgm:prSet/>
      <dgm:spPr/>
      <dgm:t>
        <a:bodyPr/>
        <a:p>
          <a:endParaRPr lang="zh-CN" altLang="en-US"/>
        </a:p>
      </dgm:t>
    </dgm:pt>
    <dgm:pt modelId="{AC66A5CC-387D-4D7B-8E90-1B8214C2F261}" cxnId="{6A78A0EB-2468-4551-B62C-EAB7A572A844}" type="sibTrans">
      <dgm:prSet/>
      <dgm:spPr/>
      <dgm:t>
        <a:bodyPr/>
        <a:p>
          <a:endParaRPr lang="zh-CN" altLang="en-US"/>
        </a:p>
      </dgm:t>
    </dgm:pt>
    <dgm:pt modelId="{ECE2948F-862B-4CC3-B6BC-3E6415C7F5DD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/>
            <a:t>2</a:t>
          </a:r>
          <a:r>
            <a:rPr lang="zh-CN" altLang="en-US" b="1"/>
            <a:t>邀请</a:t>
          </a:r>
          <a:r>
            <a:rPr lang="zh-CN" altLang="en-US" b="1"/>
            <a:t>同行</a:t>
          </a:r>
          <a:r>
            <a:rPr lang="zh-CN" altLang="en-US" b="1"/>
            <a:t>评价</a:t>
          </a:r>
          <a:r>
            <a:rPr lang="zh-CN" altLang="en-US" b="1"/>
            <a:t/>
          </a:r>
          <a:endParaRPr lang="zh-CN" altLang="en-US" b="1"/>
        </a:p>
      </dgm:t>
    </dgm:pt>
    <dgm:pt modelId="{055F34F9-26B5-46B6-B947-B5718EF53A09}" cxnId="{923D68DE-829C-4691-A37D-121EBF21050E}" type="parTrans">
      <dgm:prSet/>
      <dgm:spPr/>
      <dgm:t>
        <a:bodyPr/>
        <a:p>
          <a:endParaRPr lang="zh-CN" altLang="en-US"/>
        </a:p>
      </dgm:t>
    </dgm:pt>
    <dgm:pt modelId="{4116C939-0673-4613-8FA7-CB6FE7258301}" cxnId="{923D68DE-829C-4691-A37D-121EBF21050E}" type="sibTrans">
      <dgm:prSet/>
      <dgm:spPr/>
      <dgm:t>
        <a:bodyPr/>
        <a:p>
          <a:endParaRPr lang="zh-CN" altLang="en-US"/>
        </a:p>
      </dgm:t>
    </dgm:pt>
    <dgm:pt modelId="{D34FE5D7-7525-4D59-ABC9-3998105E634C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/>
            <a:t>3</a:t>
          </a:r>
          <a:r>
            <a:rPr lang="zh-CN" altLang="en-US" b="1"/>
            <a:t>接受合作</a:t>
          </a:r>
          <a:r>
            <a:rPr lang="zh-CN" altLang="en-US" b="1"/>
            <a:t>邀请</a:t>
          </a:r>
          <a:r>
            <a:rPr lang="zh-CN" altLang="en-US" b="1"/>
            <a:t/>
          </a:r>
          <a:endParaRPr lang="zh-CN" altLang="en-US" b="1"/>
        </a:p>
      </dgm:t>
    </dgm:pt>
    <dgm:pt modelId="{A96BE2DD-535A-47FD-A010-195BD3C076B9}" cxnId="{5F83BD4F-2F69-47A2-B086-B52A95E32DAC}" type="parTrans">
      <dgm:prSet/>
      <dgm:spPr/>
      <dgm:t>
        <a:bodyPr/>
        <a:p>
          <a:endParaRPr lang="zh-CN" altLang="en-US"/>
        </a:p>
      </dgm:t>
    </dgm:pt>
    <dgm:pt modelId="{75EA9321-EAFA-4AF6-8313-8107E8EB3526}" cxnId="{5F83BD4F-2F69-47A2-B086-B52A95E32DAC}" type="sibTrans">
      <dgm:prSet/>
      <dgm:spPr/>
      <dgm:t>
        <a:bodyPr/>
        <a:p>
          <a:endParaRPr lang="zh-CN" altLang="en-US"/>
        </a:p>
      </dgm:t>
    </dgm:pt>
    <dgm:pt modelId="{E17F1310-B4AD-4B57-8D9B-BF776721EA77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/>
            <a:t>4</a:t>
          </a:r>
          <a:r>
            <a:rPr lang="zh-CN" altLang="en-US" b="1"/>
            <a:t>推动</a:t>
          </a:r>
          <a:r>
            <a:rPr lang="zh-CN" altLang="en-US" b="1"/>
            <a:t>领域</a:t>
          </a:r>
          <a:r>
            <a:rPr lang="zh-CN" altLang="en-US" b="1"/>
            <a:t>研究</a:t>
          </a:r>
          <a:r>
            <a:rPr lang="zh-CN" altLang="en-US" b="1"/>
            <a:t>的</a:t>
          </a:r>
          <a:r>
            <a:rPr lang="zh-CN" altLang="en-US" b="1"/>
            <a:t>发展</a:t>
          </a:r>
          <a:r>
            <a:rPr lang="zh-CN" altLang="en-US" b="1"/>
            <a:t/>
          </a:r>
          <a:endParaRPr lang="zh-CN" altLang="en-US" b="1"/>
        </a:p>
      </dgm:t>
    </dgm:pt>
    <dgm:pt modelId="{6BAC1755-6217-4715-99C2-D1422148265D}" cxnId="{D76A1957-BBCE-4216-8801-F08D00A665E3}" type="parTrans">
      <dgm:prSet/>
      <dgm:spPr/>
      <dgm:t>
        <a:bodyPr/>
        <a:p>
          <a:endParaRPr lang="zh-CN" altLang="en-US"/>
        </a:p>
      </dgm:t>
    </dgm:pt>
    <dgm:pt modelId="{925984A4-8E6F-4D28-B868-DBAB08F4BD28}" cxnId="{D76A1957-BBCE-4216-8801-F08D00A665E3}" type="sibTrans">
      <dgm:prSet/>
      <dgm:spPr/>
      <dgm:t>
        <a:bodyPr/>
        <a:p>
          <a:endParaRPr lang="zh-CN" altLang="en-US"/>
        </a:p>
      </dgm:t>
    </dgm:pt>
    <dgm:pt modelId="{073721A9-4A8D-47BB-AC22-E3674CB50B4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/>
            <a:t>5</a:t>
          </a:r>
          <a:r>
            <a:rPr lang="zh-CN" b="1"/>
            <a:t>催生</a:t>
          </a:r>
          <a:r>
            <a:rPr lang="zh-CN" b="1"/>
            <a:t>新</a:t>
          </a:r>
          <a:r>
            <a:rPr lang="zh-CN" b="1"/>
            <a:t>的</a:t>
          </a:r>
          <a:r>
            <a:rPr lang="zh-CN" b="1"/>
            <a:t>研究</a:t>
          </a:r>
          <a:r>
            <a:rPr lang="zh-CN" b="1"/>
            <a:t/>
          </a:r>
          <a:endParaRPr lang="zh-CN" b="1"/>
        </a:p>
      </dgm:t>
    </dgm:pt>
    <dgm:pt modelId="{AE3350F5-7009-4669-BAEC-C90308EE6972}" cxnId="{6B62F9D2-9856-414D-BA23-544D9A81892F}" type="parTrans">
      <dgm:prSet/>
      <dgm:spPr/>
    </dgm:pt>
    <dgm:pt modelId="{4DD52E62-4A83-41A1-967A-1E920D22DF84}" cxnId="{6B62F9D2-9856-414D-BA23-544D9A81892F}" type="sibTrans">
      <dgm:prSet/>
      <dgm:spPr/>
    </dgm:pt>
    <dgm:pt modelId="{5D04D367-7A92-4D1D-9F83-8A97D5D94D04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6</a:t>
          </a:r>
          <a:r>
            <a:rPr lang="zh-CN" altLang="en-US" b="1"/>
            <a:t>更多</a:t>
          </a:r>
          <a:r>
            <a:rPr lang="zh-CN" altLang="en-US" b="1"/>
            <a:t>的</a:t>
          </a:r>
          <a:r>
            <a:rPr lang="zh-CN" altLang="en-US" b="1"/>
            <a:t>话语</a:t>
          </a:r>
          <a:r>
            <a:rPr lang="zh-CN" altLang="en-US" b="1"/>
            <a:t>机会</a:t>
          </a:r>
          <a:r>
            <a:rPr lang="zh-CN" altLang="en-US" b="1"/>
            <a:t/>
          </a:r>
          <a:endParaRPr lang="zh-CN" altLang="en-US" b="1"/>
        </a:p>
      </dgm:t>
    </dgm:pt>
    <dgm:pt modelId="{456017D6-5D64-44A8-A599-6CE9735AB84C}" cxnId="{8D0CA368-B5CB-4056-A53A-4940FAE3EE07}" type="parTrans">
      <dgm:prSet/>
      <dgm:spPr/>
    </dgm:pt>
    <dgm:pt modelId="{CA3BE0CA-AB5F-4C91-A7EC-B2DCAC9D5525}" cxnId="{8D0CA368-B5CB-4056-A53A-4940FAE3EE07}" type="sibTrans">
      <dgm:prSet/>
      <dgm:spPr/>
    </dgm:pt>
    <dgm:pt modelId="{468FA009-1E87-4539-85FA-5C28B78DD6E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/>
            <a:t>1</a:t>
          </a:r>
          <a:r>
            <a:rPr lang="zh-CN" altLang="en-US" b="1"/>
            <a:t>宣示</a:t>
          </a:r>
          <a:r>
            <a:rPr lang="zh-CN" altLang="en-US" b="1"/>
            <a:t>学术</a:t>
          </a:r>
          <a:r>
            <a:rPr lang="zh-CN" altLang="en-US" b="1"/>
            <a:t>成就</a:t>
          </a:r>
          <a:r>
            <a:rPr lang="zh-CN" altLang="en-US" b="1"/>
            <a:t/>
          </a:r>
          <a:endParaRPr lang="zh-CN" altLang="en-US" b="1"/>
        </a:p>
      </dgm:t>
    </dgm:pt>
    <dgm:pt modelId="{F205FF88-2C9B-4658-BCAA-BEA6EB7393B2}" cxnId="{B5BA09B8-838F-4BEF-B30C-5856427C1E56}" type="parTrans">
      <dgm:prSet/>
      <dgm:spPr/>
      <dgm:t>
        <a:bodyPr/>
        <a:p>
          <a:endParaRPr lang="zh-CN" altLang="en-US"/>
        </a:p>
      </dgm:t>
    </dgm:pt>
    <dgm:pt modelId="{B5C730DE-1181-420B-A78D-195E914DCCF5}" cxnId="{B5BA09B8-838F-4BEF-B30C-5856427C1E56}" type="sibTrans">
      <dgm:prSet/>
      <dgm:spPr/>
      <dgm:t>
        <a:bodyPr/>
        <a:p>
          <a:endParaRPr lang="zh-CN" altLang="en-US"/>
        </a:p>
      </dgm:t>
    </dgm:pt>
    <dgm:pt modelId="{D5B7622F-17AC-467C-B10C-28C38C38C350}" type="pres">
      <dgm:prSet presAssocID="{37D76233-2C52-45E9-94E8-FBDCAFC81AF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ADECBB5-37EA-4668-8A2F-BD2C2902F22A}" type="pres">
      <dgm:prSet presAssocID="{8E2A460B-45D3-4E20-A31D-4AFE676F0DDA}" presName="centerShape" presStyleLbl="node0" presStyleIdx="0" presStyleCnt="1"/>
      <dgm:spPr/>
    </dgm:pt>
    <dgm:pt modelId="{C2E7DEFD-0505-42BF-AE13-B6483BF86572}" type="pres">
      <dgm:prSet presAssocID="{ECE2948F-862B-4CC3-B6BC-3E6415C7F5DD}" presName="node" presStyleLbl="node1" presStyleIdx="0" presStyleCnt="6">
        <dgm:presLayoutVars>
          <dgm:bulletEnabled val="1"/>
        </dgm:presLayoutVars>
      </dgm:prSet>
      <dgm:spPr/>
    </dgm:pt>
    <dgm:pt modelId="{45046E67-FA41-4C32-9E33-BDDDFBBF1D6A}" type="pres">
      <dgm:prSet presAssocID="{ECE2948F-862B-4CC3-B6BC-3E6415C7F5DD}" presName="dummy" presStyleCnt="0"/>
      <dgm:spPr/>
    </dgm:pt>
    <dgm:pt modelId="{F3596884-C09F-4C70-900E-D61864BED5F1}" type="pres">
      <dgm:prSet presAssocID="{4116C939-0673-4613-8FA7-CB6FE7258301}" presName="sibTrans" presStyleLbl="sibTrans2D1" presStyleIdx="0" presStyleCnt="6"/>
      <dgm:spPr/>
    </dgm:pt>
    <dgm:pt modelId="{44F31994-0027-4DC3-B39E-FEE01FB1A852}" type="pres">
      <dgm:prSet presAssocID="{D34FE5D7-7525-4D59-ABC9-3998105E634C}" presName="node" presStyleLbl="node1" presStyleIdx="1" presStyleCnt="6">
        <dgm:presLayoutVars>
          <dgm:bulletEnabled val="1"/>
        </dgm:presLayoutVars>
      </dgm:prSet>
      <dgm:spPr/>
    </dgm:pt>
    <dgm:pt modelId="{C6A1073C-AEB6-41D2-8257-B02F52AE6460}" type="pres">
      <dgm:prSet presAssocID="{D34FE5D7-7525-4D59-ABC9-3998105E634C}" presName="dummy" presStyleCnt="0"/>
      <dgm:spPr/>
    </dgm:pt>
    <dgm:pt modelId="{15715456-3418-4DF0-AF3A-DA59307B110D}" type="pres">
      <dgm:prSet presAssocID="{75EA9321-EAFA-4AF6-8313-8107E8EB3526}" presName="sibTrans" presStyleLbl="sibTrans2D1" presStyleIdx="1" presStyleCnt="6"/>
      <dgm:spPr/>
    </dgm:pt>
    <dgm:pt modelId="{0DA4B7DF-BD6B-46E8-940A-69050C019BB3}" type="pres">
      <dgm:prSet presAssocID="{E17F1310-B4AD-4B57-8D9B-BF776721EA77}" presName="node" presStyleLbl="node1" presStyleIdx="2" presStyleCnt="6">
        <dgm:presLayoutVars>
          <dgm:bulletEnabled val="1"/>
        </dgm:presLayoutVars>
      </dgm:prSet>
      <dgm:spPr/>
    </dgm:pt>
    <dgm:pt modelId="{9268D1C0-A139-4893-A300-CF509D15352B}" type="pres">
      <dgm:prSet presAssocID="{E17F1310-B4AD-4B57-8D9B-BF776721EA77}" presName="dummy" presStyleCnt="0"/>
      <dgm:spPr/>
    </dgm:pt>
    <dgm:pt modelId="{EBDCA107-8C73-4044-AC95-50DA28B759A8}" type="pres">
      <dgm:prSet presAssocID="{925984A4-8E6F-4D28-B868-DBAB08F4BD28}" presName="sibTrans" presStyleLbl="sibTrans2D1" presStyleIdx="2" presStyleCnt="6"/>
      <dgm:spPr/>
    </dgm:pt>
    <dgm:pt modelId="{677EF6EA-3671-43F9-A4BA-3248EA5FEA73}" type="pres">
      <dgm:prSet presAssocID="{073721A9-4A8D-47BB-AC22-E3674CB50B4C}" presName="node" presStyleLbl="node1" presStyleIdx="3" presStyleCnt="6">
        <dgm:presLayoutVars>
          <dgm:bulletEnabled val="1"/>
        </dgm:presLayoutVars>
      </dgm:prSet>
      <dgm:spPr/>
    </dgm:pt>
    <dgm:pt modelId="{590B0EB5-5913-40C0-9913-817C7F3F075D}" type="pres">
      <dgm:prSet presAssocID="{073721A9-4A8D-47BB-AC22-E3674CB50B4C}" presName="dummy" presStyleCnt="0"/>
      <dgm:spPr/>
    </dgm:pt>
    <dgm:pt modelId="{64A11027-DC20-4EE0-B321-BE08C01AD791}" type="pres">
      <dgm:prSet presAssocID="{4DD52E62-4A83-41A1-967A-1E920D22DF84}" presName="sibTrans" presStyleLbl="sibTrans2D1" presStyleIdx="3" presStyleCnt="6"/>
      <dgm:spPr/>
    </dgm:pt>
    <dgm:pt modelId="{A27964C2-80CD-44DB-A8F7-B4A0749347B9}" type="pres">
      <dgm:prSet presAssocID="{5D04D367-7A92-4D1D-9F83-8A97D5D94D04}" presName="node" presStyleLbl="node1" presStyleIdx="4" presStyleCnt="6">
        <dgm:presLayoutVars>
          <dgm:bulletEnabled val="1"/>
        </dgm:presLayoutVars>
      </dgm:prSet>
      <dgm:spPr/>
    </dgm:pt>
    <dgm:pt modelId="{8BB59DCC-05EB-4BF2-AC20-54DFC222EF9D}" type="pres">
      <dgm:prSet presAssocID="{5D04D367-7A92-4D1D-9F83-8A97D5D94D04}" presName="dummy" presStyleCnt="0"/>
      <dgm:spPr/>
    </dgm:pt>
    <dgm:pt modelId="{4CE64E89-909C-4EC5-99C0-C8D88D877934}" type="pres">
      <dgm:prSet presAssocID="{CA3BE0CA-AB5F-4C91-A7EC-B2DCAC9D5525}" presName="sibTrans" presStyleLbl="sibTrans2D1" presStyleIdx="4" presStyleCnt="6"/>
      <dgm:spPr/>
    </dgm:pt>
    <dgm:pt modelId="{F539A410-44AA-4A02-9F1B-997DD2B71E87}" type="pres">
      <dgm:prSet presAssocID="{468FA009-1E87-4539-85FA-5C28B78DD6E9}" presName="node" presStyleLbl="node1" presStyleIdx="5" presStyleCnt="6">
        <dgm:presLayoutVars>
          <dgm:bulletEnabled val="1"/>
        </dgm:presLayoutVars>
      </dgm:prSet>
      <dgm:spPr/>
    </dgm:pt>
    <dgm:pt modelId="{2B016566-AAE3-46FD-A114-7C13E71734EF}" type="pres">
      <dgm:prSet presAssocID="{468FA009-1E87-4539-85FA-5C28B78DD6E9}" presName="dummy" presStyleCnt="0"/>
      <dgm:spPr/>
    </dgm:pt>
    <dgm:pt modelId="{B5FF6E04-452A-4146-97F4-3BC94EB5BB87}" type="pres">
      <dgm:prSet presAssocID="{B5C730DE-1181-420B-A78D-195E914DCCF5}" presName="sibTrans" presStyleLbl="sibTrans2D1" presStyleIdx="5" presStyleCnt="6"/>
      <dgm:spPr/>
    </dgm:pt>
  </dgm:ptLst>
  <dgm:cxnLst>
    <dgm:cxn modelId="{6A78A0EB-2468-4551-B62C-EAB7A572A844}" srcId="{37D76233-2C52-45E9-94E8-FBDCAFC81AF1}" destId="{8E2A460B-45D3-4E20-A31D-4AFE676F0DDA}" srcOrd="0" destOrd="0" parTransId="{40722E6B-70D7-49DD-BCDB-C5F5A53BB946}" sibTransId="{AC66A5CC-387D-4D7B-8E90-1B8214C2F261}"/>
    <dgm:cxn modelId="{923D68DE-829C-4691-A37D-121EBF21050E}" srcId="{8E2A460B-45D3-4E20-A31D-4AFE676F0DDA}" destId="{ECE2948F-862B-4CC3-B6BC-3E6415C7F5DD}" srcOrd="0" destOrd="0" parTransId="{055F34F9-26B5-46B6-B947-B5718EF53A09}" sibTransId="{4116C939-0673-4613-8FA7-CB6FE7258301}"/>
    <dgm:cxn modelId="{5F83BD4F-2F69-47A2-B086-B52A95E32DAC}" srcId="{8E2A460B-45D3-4E20-A31D-4AFE676F0DDA}" destId="{D34FE5D7-7525-4D59-ABC9-3998105E634C}" srcOrd="1" destOrd="0" parTransId="{A96BE2DD-535A-47FD-A010-195BD3C076B9}" sibTransId="{75EA9321-EAFA-4AF6-8313-8107E8EB3526}"/>
    <dgm:cxn modelId="{D76A1957-BBCE-4216-8801-F08D00A665E3}" srcId="{8E2A460B-45D3-4E20-A31D-4AFE676F0DDA}" destId="{E17F1310-B4AD-4B57-8D9B-BF776721EA77}" srcOrd="2" destOrd="0" parTransId="{6BAC1755-6217-4715-99C2-D1422148265D}" sibTransId="{925984A4-8E6F-4D28-B868-DBAB08F4BD28}"/>
    <dgm:cxn modelId="{6B62F9D2-9856-414D-BA23-544D9A81892F}" srcId="{8E2A460B-45D3-4E20-A31D-4AFE676F0DDA}" destId="{073721A9-4A8D-47BB-AC22-E3674CB50B4C}" srcOrd="3" destOrd="0" parTransId="{AE3350F5-7009-4669-BAEC-C90308EE6972}" sibTransId="{4DD52E62-4A83-41A1-967A-1E920D22DF84}"/>
    <dgm:cxn modelId="{8D0CA368-B5CB-4056-A53A-4940FAE3EE07}" srcId="{8E2A460B-45D3-4E20-A31D-4AFE676F0DDA}" destId="{5D04D367-7A92-4D1D-9F83-8A97D5D94D04}" srcOrd="4" destOrd="0" parTransId="{456017D6-5D64-44A8-A599-6CE9735AB84C}" sibTransId="{CA3BE0CA-AB5F-4C91-A7EC-B2DCAC9D5525}"/>
    <dgm:cxn modelId="{B5BA09B8-838F-4BEF-B30C-5856427C1E56}" srcId="{8E2A460B-45D3-4E20-A31D-4AFE676F0DDA}" destId="{468FA009-1E87-4539-85FA-5C28B78DD6E9}" srcOrd="5" destOrd="0" parTransId="{F205FF88-2C9B-4658-BCAA-BEA6EB7393B2}" sibTransId="{B5C730DE-1181-420B-A78D-195E914DCCF5}"/>
    <dgm:cxn modelId="{DB8FD838-7383-480B-ADB9-F1AD2C5327E4}" type="presOf" srcId="{37D76233-2C52-45E9-94E8-FBDCAFC81AF1}" destId="{D5B7622F-17AC-467C-B10C-28C38C38C350}" srcOrd="0" destOrd="0" presId="urn:microsoft.com/office/officeart/2005/8/layout/radial6"/>
    <dgm:cxn modelId="{D53F4B3B-CA6A-4ADA-AC58-3E843A37BE5F}" type="presParOf" srcId="{D5B7622F-17AC-467C-B10C-28C38C38C350}" destId="{BADECBB5-37EA-4668-8A2F-BD2C2902F22A}" srcOrd="0" destOrd="0" presId="urn:microsoft.com/office/officeart/2005/8/layout/radial6"/>
    <dgm:cxn modelId="{135A053C-F64E-49A6-9708-DC210D39B5CA}" type="presOf" srcId="{8E2A460B-45D3-4E20-A31D-4AFE676F0DDA}" destId="{BADECBB5-37EA-4668-8A2F-BD2C2902F22A}" srcOrd="0" destOrd="0" presId="urn:microsoft.com/office/officeart/2005/8/layout/radial6"/>
    <dgm:cxn modelId="{DD650A00-42F1-4F1D-96E0-5E9B732CEAD7}" type="presParOf" srcId="{D5B7622F-17AC-467C-B10C-28C38C38C350}" destId="{C2E7DEFD-0505-42BF-AE13-B6483BF86572}" srcOrd="1" destOrd="0" presId="urn:microsoft.com/office/officeart/2005/8/layout/radial6"/>
    <dgm:cxn modelId="{BDEEE88C-826C-4D0E-83DE-8F101F444936}" type="presOf" srcId="{ECE2948F-862B-4CC3-B6BC-3E6415C7F5DD}" destId="{C2E7DEFD-0505-42BF-AE13-B6483BF86572}" srcOrd="0" destOrd="0" presId="urn:microsoft.com/office/officeart/2005/8/layout/radial6"/>
    <dgm:cxn modelId="{A610331E-B08F-4CD1-A4D6-B8FBA1244C97}" type="presParOf" srcId="{D5B7622F-17AC-467C-B10C-28C38C38C350}" destId="{45046E67-FA41-4C32-9E33-BDDDFBBF1D6A}" srcOrd="2" destOrd="0" presId="urn:microsoft.com/office/officeart/2005/8/layout/radial6"/>
    <dgm:cxn modelId="{E4DC4394-FFCB-4F28-B5CE-8AEA3AE71F0B}" type="presParOf" srcId="{D5B7622F-17AC-467C-B10C-28C38C38C350}" destId="{F3596884-C09F-4C70-900E-D61864BED5F1}" srcOrd="3" destOrd="0" presId="urn:microsoft.com/office/officeart/2005/8/layout/radial6"/>
    <dgm:cxn modelId="{D4AB196E-5156-4AFD-83F4-0F30EC524C47}" type="presOf" srcId="{4116C939-0673-4613-8FA7-CB6FE7258301}" destId="{F3596884-C09F-4C70-900E-D61864BED5F1}" srcOrd="0" destOrd="0" presId="urn:microsoft.com/office/officeart/2005/8/layout/radial6"/>
    <dgm:cxn modelId="{ACC37470-67F1-42AA-81B7-394A0C2A4EE8}" type="presParOf" srcId="{D5B7622F-17AC-467C-B10C-28C38C38C350}" destId="{44F31994-0027-4DC3-B39E-FEE01FB1A852}" srcOrd="4" destOrd="0" presId="urn:microsoft.com/office/officeart/2005/8/layout/radial6"/>
    <dgm:cxn modelId="{B64EA5EC-2965-4097-AF5D-642100223483}" type="presOf" srcId="{D34FE5D7-7525-4D59-ABC9-3998105E634C}" destId="{44F31994-0027-4DC3-B39E-FEE01FB1A852}" srcOrd="0" destOrd="0" presId="urn:microsoft.com/office/officeart/2005/8/layout/radial6"/>
    <dgm:cxn modelId="{C5AD3AFA-52F5-43E1-AA89-BEEEDD8D02F9}" type="presParOf" srcId="{D5B7622F-17AC-467C-B10C-28C38C38C350}" destId="{C6A1073C-AEB6-41D2-8257-B02F52AE6460}" srcOrd="5" destOrd="0" presId="urn:microsoft.com/office/officeart/2005/8/layout/radial6"/>
    <dgm:cxn modelId="{10B00DED-E890-4E35-BE60-F2AFD2ED3FC1}" type="presParOf" srcId="{D5B7622F-17AC-467C-B10C-28C38C38C350}" destId="{15715456-3418-4DF0-AF3A-DA59307B110D}" srcOrd="6" destOrd="0" presId="urn:microsoft.com/office/officeart/2005/8/layout/radial6"/>
    <dgm:cxn modelId="{126E0068-CF3E-42EB-9941-2D3F0BD8BF30}" type="presOf" srcId="{75EA9321-EAFA-4AF6-8313-8107E8EB3526}" destId="{15715456-3418-4DF0-AF3A-DA59307B110D}" srcOrd="0" destOrd="0" presId="urn:microsoft.com/office/officeart/2005/8/layout/radial6"/>
    <dgm:cxn modelId="{42345F43-90E4-4A82-8EE3-D9113FB6B8EF}" type="presParOf" srcId="{D5B7622F-17AC-467C-B10C-28C38C38C350}" destId="{0DA4B7DF-BD6B-46E8-940A-69050C019BB3}" srcOrd="7" destOrd="0" presId="urn:microsoft.com/office/officeart/2005/8/layout/radial6"/>
    <dgm:cxn modelId="{962E91AA-6742-4208-A279-AEA7F3B60ECF}" type="presOf" srcId="{E17F1310-B4AD-4B57-8D9B-BF776721EA77}" destId="{0DA4B7DF-BD6B-46E8-940A-69050C019BB3}" srcOrd="0" destOrd="0" presId="urn:microsoft.com/office/officeart/2005/8/layout/radial6"/>
    <dgm:cxn modelId="{0524AC70-51B8-4BAC-808B-5326E837A37B}" type="presParOf" srcId="{D5B7622F-17AC-467C-B10C-28C38C38C350}" destId="{9268D1C0-A139-4893-A300-CF509D15352B}" srcOrd="8" destOrd="0" presId="urn:microsoft.com/office/officeart/2005/8/layout/radial6"/>
    <dgm:cxn modelId="{9E530104-AD7C-4CBB-8C52-946034FC37AB}" type="presParOf" srcId="{D5B7622F-17AC-467C-B10C-28C38C38C350}" destId="{EBDCA107-8C73-4044-AC95-50DA28B759A8}" srcOrd="9" destOrd="0" presId="urn:microsoft.com/office/officeart/2005/8/layout/radial6"/>
    <dgm:cxn modelId="{5CA126EB-9695-4FBC-8646-6C952F7D5835}" type="presOf" srcId="{925984A4-8E6F-4D28-B868-DBAB08F4BD28}" destId="{EBDCA107-8C73-4044-AC95-50DA28B759A8}" srcOrd="0" destOrd="0" presId="urn:microsoft.com/office/officeart/2005/8/layout/radial6"/>
    <dgm:cxn modelId="{41E39EA9-D565-452E-8E5F-9864C6CD7B74}" type="presParOf" srcId="{D5B7622F-17AC-467C-B10C-28C38C38C350}" destId="{677EF6EA-3671-43F9-A4BA-3248EA5FEA73}" srcOrd="10" destOrd="0" presId="urn:microsoft.com/office/officeart/2005/8/layout/radial6"/>
    <dgm:cxn modelId="{89881119-9FB7-44E0-8D4C-81A56DEAF652}" type="presOf" srcId="{073721A9-4A8D-47BB-AC22-E3674CB50B4C}" destId="{677EF6EA-3671-43F9-A4BA-3248EA5FEA73}" srcOrd="0" destOrd="0" presId="urn:microsoft.com/office/officeart/2005/8/layout/radial6"/>
    <dgm:cxn modelId="{2815CE6F-166B-47C5-882A-126B6B3B0EDC}" type="presParOf" srcId="{D5B7622F-17AC-467C-B10C-28C38C38C350}" destId="{590B0EB5-5913-40C0-9913-817C7F3F075D}" srcOrd="11" destOrd="0" presId="urn:microsoft.com/office/officeart/2005/8/layout/radial6"/>
    <dgm:cxn modelId="{4FF58D72-3EB1-4FFD-894E-73232C6F3F13}" type="presParOf" srcId="{D5B7622F-17AC-467C-B10C-28C38C38C350}" destId="{64A11027-DC20-4EE0-B321-BE08C01AD791}" srcOrd="12" destOrd="0" presId="urn:microsoft.com/office/officeart/2005/8/layout/radial6"/>
    <dgm:cxn modelId="{48DCF194-078C-4C87-A512-5F5193997260}" type="presOf" srcId="{4DD52E62-4A83-41A1-967A-1E920D22DF84}" destId="{64A11027-DC20-4EE0-B321-BE08C01AD791}" srcOrd="0" destOrd="0" presId="urn:microsoft.com/office/officeart/2005/8/layout/radial6"/>
    <dgm:cxn modelId="{C2FDD784-268F-4C8F-BF09-A28D6A47A764}" type="presParOf" srcId="{D5B7622F-17AC-467C-B10C-28C38C38C350}" destId="{A27964C2-80CD-44DB-A8F7-B4A0749347B9}" srcOrd="13" destOrd="0" presId="urn:microsoft.com/office/officeart/2005/8/layout/radial6"/>
    <dgm:cxn modelId="{4FABDAE7-6C99-410D-A7F0-441717DEAC6D}" type="presOf" srcId="{5D04D367-7A92-4D1D-9F83-8A97D5D94D04}" destId="{A27964C2-80CD-44DB-A8F7-B4A0749347B9}" srcOrd="0" destOrd="0" presId="urn:microsoft.com/office/officeart/2005/8/layout/radial6"/>
    <dgm:cxn modelId="{BC36AB45-1146-4461-8B89-342E68F371A0}" type="presParOf" srcId="{D5B7622F-17AC-467C-B10C-28C38C38C350}" destId="{8BB59DCC-05EB-4BF2-AC20-54DFC222EF9D}" srcOrd="14" destOrd="0" presId="urn:microsoft.com/office/officeart/2005/8/layout/radial6"/>
    <dgm:cxn modelId="{9C5B97FA-9234-4F87-ADB0-E441346BDC0E}" type="presParOf" srcId="{D5B7622F-17AC-467C-B10C-28C38C38C350}" destId="{4CE64E89-909C-4EC5-99C0-C8D88D877934}" srcOrd="15" destOrd="0" presId="urn:microsoft.com/office/officeart/2005/8/layout/radial6"/>
    <dgm:cxn modelId="{02C5A0A0-5D34-4CAD-A62C-EBD66E550C1B}" type="presOf" srcId="{CA3BE0CA-AB5F-4C91-A7EC-B2DCAC9D5525}" destId="{4CE64E89-909C-4EC5-99C0-C8D88D877934}" srcOrd="0" destOrd="0" presId="urn:microsoft.com/office/officeart/2005/8/layout/radial6"/>
    <dgm:cxn modelId="{58D856FE-027F-410D-B6F3-C7270DF2B295}" type="presParOf" srcId="{D5B7622F-17AC-467C-B10C-28C38C38C350}" destId="{F539A410-44AA-4A02-9F1B-997DD2B71E87}" srcOrd="16" destOrd="0" presId="urn:microsoft.com/office/officeart/2005/8/layout/radial6"/>
    <dgm:cxn modelId="{F97DDC86-2BEB-46A0-A9A8-F029270BC95E}" type="presOf" srcId="{468FA009-1E87-4539-85FA-5C28B78DD6E9}" destId="{F539A410-44AA-4A02-9F1B-997DD2B71E87}" srcOrd="0" destOrd="0" presId="urn:microsoft.com/office/officeart/2005/8/layout/radial6"/>
    <dgm:cxn modelId="{C825911A-8384-4158-A7E8-F7037D1FC7E0}" type="presParOf" srcId="{D5B7622F-17AC-467C-B10C-28C38C38C350}" destId="{2B016566-AAE3-46FD-A114-7C13E71734EF}" srcOrd="17" destOrd="0" presId="urn:microsoft.com/office/officeart/2005/8/layout/radial6"/>
    <dgm:cxn modelId="{25A827CD-E014-4A05-B39B-F05E558077A1}" type="presParOf" srcId="{D5B7622F-17AC-467C-B10C-28C38C38C350}" destId="{B5FF6E04-452A-4146-97F4-3BC94EB5BB87}" srcOrd="18" destOrd="0" presId="urn:microsoft.com/office/officeart/2005/8/layout/radial6"/>
    <dgm:cxn modelId="{AD972758-7234-4CC9-AFB5-7B4CEAFF90C8}" type="presOf" srcId="{B5C730DE-1181-420B-A78D-195E914DCCF5}" destId="{B5FF6E04-452A-4146-97F4-3BC94EB5BB87}" srcOrd="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C16A6D-FBE4-4D7D-8924-1A868E3E39A5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0"/>
      <dgm:spPr/>
    </dgm:pt>
    <dgm:pt modelId="{581580C3-2AD7-4027-A070-853644A6AD6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/>
            <a:t>学术</a:t>
          </a:r>
          <a:r>
            <a:rPr lang="zh-CN" altLang="en-US" b="1"/>
            <a:t>论文</a:t>
          </a:r>
          <a:r>
            <a:rPr lang="en-US" altLang="zh-CN" b="1"/>
            <a:t>/</a:t>
          </a:r>
          <a:r>
            <a:rPr lang="zh-CN" altLang="en-US" b="1"/>
            <a:t>报告</a:t>
          </a:r>
          <a:r>
            <a:rPr lang="zh-CN" altLang="en-US" b="1"/>
            <a:t>质量</a:t>
          </a:r>
          <a:r>
            <a:rPr lang="zh-CN" altLang="en-US" b="1"/>
            <a:t/>
          </a:r>
          <a:endParaRPr lang="zh-CN" altLang="en-US" b="1"/>
        </a:p>
      </dgm:t>
    </dgm:pt>
    <dgm:pt modelId="{DB71C421-2C04-4A27-A16A-8A2D4CEF38D7}" cxnId="{4EDD1DDD-15E6-49C9-B3B4-CD6FAA9402A5}" type="parTrans">
      <dgm:prSet/>
      <dgm:spPr/>
    </dgm:pt>
    <dgm:pt modelId="{C6CA7FBF-0A96-4697-A004-AF5EA54741E9}" cxnId="{4EDD1DDD-15E6-49C9-B3B4-CD6FAA9402A5}" type="sibTrans">
      <dgm:prSet/>
      <dgm:spPr/>
      <dgm:t>
        <a:bodyPr/>
        <a:p>
          <a:endParaRPr lang="zh-CN" altLang="en-US"/>
        </a:p>
      </dgm:t>
    </dgm:pt>
    <dgm:pt modelId="{CE5E2533-9287-424E-9BBB-99100BB555BE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/>
            <a:t>传播</a:t>
          </a:r>
          <a:r>
            <a:rPr lang="zh-CN" altLang="en-US" b="1"/>
            <a:t>范围</a:t>
          </a:r>
          <a:r>
            <a:rPr lang="zh-CN" altLang="en-US" b="1"/>
            <a:t/>
          </a:r>
          <a:endParaRPr lang="zh-CN" altLang="en-US" b="1"/>
        </a:p>
      </dgm:t>
    </dgm:pt>
    <dgm:pt modelId="{DF2F75AC-DBBC-41CA-9907-37CAD7ACE6FD}" cxnId="{FD2D5962-F55A-475F-BC08-C7BF736E3476}" type="parTrans">
      <dgm:prSet/>
      <dgm:spPr/>
    </dgm:pt>
    <dgm:pt modelId="{50EA5145-449C-4B3D-AF43-7C8E897ECF58}" cxnId="{FD2D5962-F55A-475F-BC08-C7BF736E3476}" type="sibTrans">
      <dgm:prSet/>
      <dgm:spPr/>
      <dgm:t>
        <a:bodyPr/>
        <a:p>
          <a:endParaRPr lang="zh-CN" altLang="en-US"/>
        </a:p>
      </dgm:t>
    </dgm:pt>
    <dgm:pt modelId="{4A9495EA-F159-42B0-8FBA-37EA0311242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/>
            <a:t>学术</a:t>
          </a:r>
          <a:r>
            <a:rPr lang="zh-CN" altLang="en-US" b="1"/>
            <a:t>论文</a:t>
          </a:r>
          <a:r>
            <a:rPr lang="en-US" altLang="zh-CN" b="1"/>
            <a:t>/</a:t>
          </a:r>
          <a:r>
            <a:rPr lang="zh-CN" altLang="en-US" b="1"/>
            <a:t>报告</a:t>
          </a:r>
          <a:r>
            <a:rPr lang="zh-CN" altLang="en-US" b="1"/>
            <a:t>影响力</a:t>
          </a:r>
          <a:r>
            <a:rPr lang="zh-CN" altLang="en-US" b="1"/>
            <a:t/>
          </a:r>
          <a:endParaRPr lang="zh-CN" altLang="en-US" b="1"/>
        </a:p>
      </dgm:t>
    </dgm:pt>
    <dgm:pt modelId="{6C1C5DA7-2DF7-401C-8FD1-C92A83243071}" cxnId="{24C8F8C6-5945-4977-9A04-3F36C0A22FC1}" type="parTrans">
      <dgm:prSet/>
      <dgm:spPr/>
    </dgm:pt>
    <dgm:pt modelId="{5C750A99-5016-4522-ABB3-8CBA84A2CE1F}" cxnId="{24C8F8C6-5945-4977-9A04-3F36C0A22FC1}" type="sibTrans">
      <dgm:prSet/>
      <dgm:spPr/>
    </dgm:pt>
    <dgm:pt modelId="{1FCEDCE4-88CC-4712-BBBC-6B84BD66B74B}" type="pres">
      <dgm:prSet presAssocID="{4CC16A6D-FBE4-4D7D-8924-1A868E3E39A5}" presName="linearFlow" presStyleCnt="0">
        <dgm:presLayoutVars>
          <dgm:dir/>
          <dgm:resizeHandles val="exact"/>
        </dgm:presLayoutVars>
      </dgm:prSet>
      <dgm:spPr/>
    </dgm:pt>
    <dgm:pt modelId="{9E2ED5AF-ED0B-42AC-8931-92524B23DC6C}" type="pres">
      <dgm:prSet presAssocID="{581580C3-2AD7-4027-A070-853644A6AD63}" presName="node" presStyleLbl="node1" presStyleIdx="0" presStyleCnt="3">
        <dgm:presLayoutVars>
          <dgm:bulletEnabled val="1"/>
        </dgm:presLayoutVars>
      </dgm:prSet>
      <dgm:spPr/>
    </dgm:pt>
    <dgm:pt modelId="{9CA9B672-4493-46EB-991F-452E90CF40BD}" type="pres">
      <dgm:prSet presAssocID="{C6CA7FBF-0A96-4697-A004-AF5EA54741E9}" presName="spacerL" presStyleCnt="0"/>
      <dgm:spPr/>
    </dgm:pt>
    <dgm:pt modelId="{9D0A0829-D75B-4023-B25E-249C847BBB02}" type="pres">
      <dgm:prSet presAssocID="{C6CA7FBF-0A96-4697-A004-AF5EA54741E9}" presName="sibTrans" presStyleLbl="sibTrans2D1" presStyleIdx="0" presStyleCnt="2"/>
      <dgm:spPr/>
    </dgm:pt>
    <dgm:pt modelId="{60BDDED0-C980-40A3-963C-4E7332F3BF20}" type="pres">
      <dgm:prSet presAssocID="{C6CA7FBF-0A96-4697-A004-AF5EA54741E9}" presName="spacerR" presStyleCnt="0"/>
      <dgm:spPr/>
    </dgm:pt>
    <dgm:pt modelId="{7D35403D-EAAE-44AC-83DF-5EA15CDF3026}" type="pres">
      <dgm:prSet presAssocID="{CE5E2533-9287-424E-9BBB-99100BB555BE}" presName="node" presStyleLbl="node1" presStyleIdx="1" presStyleCnt="3">
        <dgm:presLayoutVars>
          <dgm:bulletEnabled val="1"/>
        </dgm:presLayoutVars>
      </dgm:prSet>
      <dgm:spPr/>
    </dgm:pt>
    <dgm:pt modelId="{8B93EFF9-4E14-4E33-B012-0C11DB3D7742}" type="pres">
      <dgm:prSet presAssocID="{50EA5145-449C-4B3D-AF43-7C8E897ECF58}" presName="spacerL" presStyleCnt="0"/>
      <dgm:spPr/>
    </dgm:pt>
    <dgm:pt modelId="{0EEA513F-368F-429D-B181-8D03EF33D12E}" type="pres">
      <dgm:prSet presAssocID="{50EA5145-449C-4B3D-AF43-7C8E897ECF58}" presName="sibTrans" presStyleLbl="sibTrans2D1" presStyleIdx="1" presStyleCnt="2"/>
      <dgm:spPr/>
    </dgm:pt>
    <dgm:pt modelId="{8CF65313-C216-417D-87C5-1F985DC8C3E6}" type="pres">
      <dgm:prSet presAssocID="{50EA5145-449C-4B3D-AF43-7C8E897ECF58}" presName="spacerR" presStyleCnt="0"/>
      <dgm:spPr/>
    </dgm:pt>
    <dgm:pt modelId="{B586FDC3-05D8-4C83-99A7-65CA5D80A3D8}" type="pres">
      <dgm:prSet presAssocID="{4A9495EA-F159-42B0-8FBA-37EA03112423}" presName="node" presStyleLbl="node1" presStyleIdx="2" presStyleCnt="3">
        <dgm:presLayoutVars>
          <dgm:bulletEnabled val="1"/>
        </dgm:presLayoutVars>
      </dgm:prSet>
      <dgm:spPr/>
    </dgm:pt>
  </dgm:ptLst>
  <dgm:cxnLst>
    <dgm:cxn modelId="{4EDD1DDD-15E6-49C9-B3B4-CD6FAA9402A5}" srcId="{4CC16A6D-FBE4-4D7D-8924-1A868E3E39A5}" destId="{581580C3-2AD7-4027-A070-853644A6AD63}" srcOrd="0" destOrd="0" parTransId="{DB71C421-2C04-4A27-A16A-8A2D4CEF38D7}" sibTransId="{C6CA7FBF-0A96-4697-A004-AF5EA54741E9}"/>
    <dgm:cxn modelId="{FD2D5962-F55A-475F-BC08-C7BF736E3476}" srcId="{4CC16A6D-FBE4-4D7D-8924-1A868E3E39A5}" destId="{CE5E2533-9287-424E-9BBB-99100BB555BE}" srcOrd="1" destOrd="0" parTransId="{DF2F75AC-DBBC-41CA-9907-37CAD7ACE6FD}" sibTransId="{50EA5145-449C-4B3D-AF43-7C8E897ECF58}"/>
    <dgm:cxn modelId="{24C8F8C6-5945-4977-9A04-3F36C0A22FC1}" srcId="{4CC16A6D-FBE4-4D7D-8924-1A868E3E39A5}" destId="{4A9495EA-F159-42B0-8FBA-37EA03112423}" srcOrd="2" destOrd="0" parTransId="{6C1C5DA7-2DF7-401C-8FD1-C92A83243071}" sibTransId="{5C750A99-5016-4522-ABB3-8CBA84A2CE1F}"/>
    <dgm:cxn modelId="{2E83EB57-0C08-4521-8508-2FBDD1B82352}" type="presOf" srcId="{4CC16A6D-FBE4-4D7D-8924-1A868E3E39A5}" destId="{1FCEDCE4-88CC-4712-BBBC-6B84BD66B74B}" srcOrd="0" destOrd="0" presId="urn:microsoft.com/office/officeart/2005/8/layout/equation1"/>
    <dgm:cxn modelId="{B1B2097C-2B18-48E2-9F3C-978C2BFEA585}" type="presParOf" srcId="{1FCEDCE4-88CC-4712-BBBC-6B84BD66B74B}" destId="{9E2ED5AF-ED0B-42AC-8931-92524B23DC6C}" srcOrd="0" destOrd="0" presId="urn:microsoft.com/office/officeart/2005/8/layout/equation1"/>
    <dgm:cxn modelId="{79ED6FC0-07EE-41F7-8A21-286ED033002A}" type="presOf" srcId="{581580C3-2AD7-4027-A070-853644A6AD63}" destId="{9E2ED5AF-ED0B-42AC-8931-92524B23DC6C}" srcOrd="0" destOrd="0" presId="urn:microsoft.com/office/officeart/2005/8/layout/equation1"/>
    <dgm:cxn modelId="{F5E1BB93-E003-4BC0-B142-2180CA08E387}" type="presParOf" srcId="{1FCEDCE4-88CC-4712-BBBC-6B84BD66B74B}" destId="{9CA9B672-4493-46EB-991F-452E90CF40BD}" srcOrd="1" destOrd="0" presId="urn:microsoft.com/office/officeart/2005/8/layout/equation1"/>
    <dgm:cxn modelId="{3F37FD38-FFC9-4F12-A5B2-E92681E16816}" type="presParOf" srcId="{1FCEDCE4-88CC-4712-BBBC-6B84BD66B74B}" destId="{9D0A0829-D75B-4023-B25E-249C847BBB02}" srcOrd="2" destOrd="0" presId="urn:microsoft.com/office/officeart/2005/8/layout/equation1"/>
    <dgm:cxn modelId="{F5F8F11E-BD05-47B2-BAE6-169E0FA285DC}" type="presOf" srcId="{C6CA7FBF-0A96-4697-A004-AF5EA54741E9}" destId="{9D0A0829-D75B-4023-B25E-249C847BBB02}" srcOrd="0" destOrd="0" presId="urn:microsoft.com/office/officeart/2005/8/layout/equation1"/>
    <dgm:cxn modelId="{E8E84F67-4E4E-4BA6-AAAD-9C3F9C6659B7}" type="presParOf" srcId="{1FCEDCE4-88CC-4712-BBBC-6B84BD66B74B}" destId="{60BDDED0-C980-40A3-963C-4E7332F3BF20}" srcOrd="3" destOrd="0" presId="urn:microsoft.com/office/officeart/2005/8/layout/equation1"/>
    <dgm:cxn modelId="{362FBF34-9C1A-41AE-AB9B-948FEB235A06}" type="presParOf" srcId="{1FCEDCE4-88CC-4712-BBBC-6B84BD66B74B}" destId="{7D35403D-EAAE-44AC-83DF-5EA15CDF3026}" srcOrd="4" destOrd="0" presId="urn:microsoft.com/office/officeart/2005/8/layout/equation1"/>
    <dgm:cxn modelId="{8E250762-4B8C-4C37-87CF-1C9619B07EF0}" type="presOf" srcId="{CE5E2533-9287-424E-9BBB-99100BB555BE}" destId="{7D35403D-EAAE-44AC-83DF-5EA15CDF3026}" srcOrd="0" destOrd="0" presId="urn:microsoft.com/office/officeart/2005/8/layout/equation1"/>
    <dgm:cxn modelId="{493950AE-1191-4170-99CF-1DF411785BB9}" type="presParOf" srcId="{1FCEDCE4-88CC-4712-BBBC-6B84BD66B74B}" destId="{8B93EFF9-4E14-4E33-B012-0C11DB3D7742}" srcOrd="5" destOrd="0" presId="urn:microsoft.com/office/officeart/2005/8/layout/equation1"/>
    <dgm:cxn modelId="{3BC8C94C-CA8F-475F-94C9-0A711C4790D0}" type="presParOf" srcId="{1FCEDCE4-88CC-4712-BBBC-6B84BD66B74B}" destId="{0EEA513F-368F-429D-B181-8D03EF33D12E}" srcOrd="6" destOrd="0" presId="urn:microsoft.com/office/officeart/2005/8/layout/equation1"/>
    <dgm:cxn modelId="{D43A9656-0DCB-440F-B7E9-EB3E10CC0C5B}" type="presOf" srcId="{50EA5145-449C-4B3D-AF43-7C8E897ECF58}" destId="{0EEA513F-368F-429D-B181-8D03EF33D12E}" srcOrd="0" destOrd="0" presId="urn:microsoft.com/office/officeart/2005/8/layout/equation1"/>
    <dgm:cxn modelId="{1700E50C-0AEA-494A-8BF9-5039B8A26A39}" type="presParOf" srcId="{1FCEDCE4-88CC-4712-BBBC-6B84BD66B74B}" destId="{8CF65313-C216-417D-87C5-1F985DC8C3E6}" srcOrd="7" destOrd="0" presId="urn:microsoft.com/office/officeart/2005/8/layout/equation1"/>
    <dgm:cxn modelId="{3B1ADBD2-5D87-4CBC-A277-7F65AA81B9AD}" type="presParOf" srcId="{1FCEDCE4-88CC-4712-BBBC-6B84BD66B74B}" destId="{B586FDC3-05D8-4C83-99A7-65CA5D80A3D8}" srcOrd="8" destOrd="0" presId="urn:microsoft.com/office/officeart/2005/8/layout/equation1"/>
    <dgm:cxn modelId="{EC850B00-1CD1-414A-9D05-07CA3B7AE2CE}" type="presOf" srcId="{4A9495EA-F159-42B0-8FBA-37EA03112423}" destId="{B586FDC3-05D8-4C83-99A7-65CA5D80A3D8}" srcOrd="0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041291-D635-4BE3-AC35-AB6E1E4DD57D}" type="doc">
      <dgm:prSet loTypeId="matrix" loCatId="matrix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4F093016-3D68-4793-B172-DD02F1715125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>
              <a:sym typeface="+mn-ea"/>
            </a:rPr>
            <a:t>1</a:t>
          </a:r>
          <a:r>
            <a:rPr lang="zh-CN" altLang="en-US">
              <a:sym typeface="+mn-ea"/>
            </a:rPr>
            <a:t>被学界广泛认可</a:t>
          </a:r>
          <a:r>
            <a:rPr lang="zh-CN" altLang="en-US"/>
            <a:t/>
          </a:r>
          <a:endParaRPr lang="zh-CN" altLang="en-US"/>
        </a:p>
      </dgm:t>
    </dgm:pt>
    <dgm:pt modelId="{FD1EE703-4776-4158-92E8-29BD072D7D38}" cxnId="{CED98D6D-093C-4F81-9473-1F680C03D98B}" type="parTrans">
      <dgm:prSet/>
      <dgm:spPr/>
      <dgm:t>
        <a:bodyPr/>
        <a:p>
          <a:endParaRPr lang="zh-CN" altLang="en-US"/>
        </a:p>
      </dgm:t>
    </dgm:pt>
    <dgm:pt modelId="{BD8698B2-45A9-4B36-9D66-470492BCADB9}" cxnId="{CED98D6D-093C-4F81-9473-1F680C03D98B}" type="sibTrans">
      <dgm:prSet/>
      <dgm:spPr/>
      <dgm:t>
        <a:bodyPr/>
        <a:p>
          <a:endParaRPr lang="zh-CN" altLang="en-US"/>
        </a:p>
      </dgm:t>
    </dgm:pt>
    <dgm:pt modelId="{66B58038-7E39-4350-97EE-BC50B1C2BADD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>
              <a:sym typeface="+mn-ea"/>
            </a:rPr>
            <a:t>2</a:t>
          </a:r>
          <a:r>
            <a:rPr lang="zh-CN" altLang="en-US">
              <a:sym typeface="+mn-ea"/>
            </a:rPr>
            <a:t>高</a:t>
          </a:r>
          <a:r>
            <a:rPr lang="zh-CN" altLang="en-US">
              <a:sym typeface="+mn-ea"/>
            </a:rPr>
            <a:t>被引的论文</a:t>
          </a:r>
          <a:r>
            <a:rPr lang="zh-CN" altLang="en-US"/>
            <a:t/>
          </a:r>
          <a:endParaRPr lang="zh-CN" altLang="en-US"/>
        </a:p>
      </dgm:t>
    </dgm:pt>
    <dgm:pt modelId="{63C89DD2-0104-4FBC-BAC0-619DFC355632}" cxnId="{4C79E43B-14C2-4188-B97B-713D55739A52}" type="parTrans">
      <dgm:prSet/>
      <dgm:spPr/>
      <dgm:t>
        <a:bodyPr/>
        <a:p>
          <a:endParaRPr lang="zh-CN" altLang="en-US"/>
        </a:p>
      </dgm:t>
    </dgm:pt>
    <dgm:pt modelId="{8340A1C5-6FE6-47AE-979C-5FC207462CC7}" cxnId="{4C79E43B-14C2-4188-B97B-713D55739A52}" type="sibTrans">
      <dgm:prSet/>
      <dgm:spPr/>
      <dgm:t>
        <a:bodyPr/>
        <a:p>
          <a:endParaRPr lang="zh-CN" altLang="en-US"/>
        </a:p>
      </dgm:t>
    </dgm:pt>
    <dgm:pt modelId="{8FBAB7DD-7892-49B8-A1A8-3FECC1DB42AD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>
              <a:sym typeface="+mn-ea"/>
            </a:rPr>
            <a:t>4</a:t>
          </a:r>
          <a:r>
            <a:rPr lang="zh-CN" altLang="en-US">
              <a:sym typeface="+mn-ea"/>
            </a:rPr>
            <a:t>高影响因子出版物论文</a:t>
          </a:r>
          <a:r>
            <a:rPr lang="zh-CN" altLang="en-US"/>
            <a:t/>
          </a:r>
          <a:endParaRPr lang="zh-CN" altLang="en-US"/>
        </a:p>
      </dgm:t>
    </dgm:pt>
    <dgm:pt modelId="{C6DDC852-4F81-44A2-8AA2-2C6074A1BB00}" cxnId="{CECB5A3C-96FB-4E51-A56C-5ADDC7BE9A00}" type="parTrans">
      <dgm:prSet/>
      <dgm:spPr/>
      <dgm:t>
        <a:bodyPr/>
        <a:p>
          <a:endParaRPr lang="zh-CN" altLang="en-US"/>
        </a:p>
      </dgm:t>
    </dgm:pt>
    <dgm:pt modelId="{1B451D25-6E72-422E-89FF-100EC983836D}" cxnId="{CECB5A3C-96FB-4E51-A56C-5ADDC7BE9A00}" type="sibTrans">
      <dgm:prSet/>
      <dgm:spPr/>
      <dgm:t>
        <a:bodyPr/>
        <a:p>
          <a:endParaRPr lang="zh-CN" altLang="en-US"/>
        </a:p>
      </dgm:t>
    </dgm:pt>
    <dgm:pt modelId="{D53F752B-610F-429D-A472-9101931EE02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ym typeface="+mn-ea"/>
            </a:rPr>
            <a:t>3</a:t>
          </a:r>
          <a:r>
            <a:rPr>
              <a:sym typeface="+mn-ea"/>
            </a:rPr>
            <a:t>高</a:t>
          </a:r>
          <a:r>
            <a:rPr>
              <a:sym typeface="+mn-ea"/>
            </a:rPr>
            <a:t>H</a:t>
          </a:r>
          <a:r>
            <a:rPr>
              <a:sym typeface="+mn-ea"/>
            </a:rPr>
            <a:t>指</a:t>
          </a:r>
          <a:r>
            <a:rPr lang="zh-CN" altLang="en-US">
              <a:sym typeface="+mn-ea"/>
            </a:rPr>
            <a:t>数</a:t>
          </a:r>
          <a:r>
            <a:rPr lang="zh-CN" altLang="en-US"/>
            <a:t/>
          </a:r>
          <a:endParaRPr lang="zh-CN" altLang="en-US"/>
        </a:p>
      </dgm:t>
    </dgm:pt>
    <dgm:pt modelId="{015AB307-BE2E-4D9C-AB71-C46979A3E022}" cxnId="{E065A918-CEFD-4DCB-A7D9-E1AE098DDEE7}" type="parTrans">
      <dgm:prSet/>
      <dgm:spPr/>
      <dgm:t>
        <a:bodyPr/>
        <a:p>
          <a:endParaRPr lang="zh-CN" altLang="en-US"/>
        </a:p>
      </dgm:t>
    </dgm:pt>
    <dgm:pt modelId="{EA505F1C-9A9F-4E78-81A0-992A7B10F592}" cxnId="{E065A918-CEFD-4DCB-A7D9-E1AE098DDEE7}" type="sibTrans">
      <dgm:prSet/>
      <dgm:spPr/>
      <dgm:t>
        <a:bodyPr/>
        <a:p>
          <a:endParaRPr lang="zh-CN" altLang="en-US"/>
        </a:p>
      </dgm:t>
    </dgm:pt>
    <dgm:pt modelId="{1452221C-C0D0-436E-B600-CF1715C402B1}" type="pres">
      <dgm:prSet presAssocID="{26041291-D635-4BE3-AC35-AB6E1E4DD57D}" presName="matrix" presStyleCnt="0">
        <dgm:presLayoutVars>
          <dgm:chMax val="1"/>
          <dgm:dir/>
          <dgm:resizeHandles val="exact"/>
        </dgm:presLayoutVars>
      </dgm:prSet>
      <dgm:spPr/>
    </dgm:pt>
    <dgm:pt modelId="{D7380329-DE0D-4E75-BDE5-FECB49DD4A0C}" type="pres">
      <dgm:prSet presAssocID="{26041291-D635-4BE3-AC35-AB6E1E4DD57D}" presName="axisShape" presStyleLbl="bgShp" presStyleIdx="0" presStyleCnt="1"/>
      <dgm:spPr/>
    </dgm:pt>
    <dgm:pt modelId="{B57255DA-6BEB-4C3A-A336-08DFB6A44E0E}" type="pres">
      <dgm:prSet presAssocID="{26041291-D635-4BE3-AC35-AB6E1E4DD57D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33864A5-2930-4565-8D60-52D0BFA1CD67}" type="pres">
      <dgm:prSet presAssocID="{26041291-D635-4BE3-AC35-AB6E1E4DD57D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E4CFBEB-CAD6-4093-9908-0A80DECB2C27}" type="pres">
      <dgm:prSet presAssocID="{26041291-D635-4BE3-AC35-AB6E1E4DD57D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576F72-6C28-484D-8F59-FD8FE8BD531D}" type="pres">
      <dgm:prSet presAssocID="{26041291-D635-4BE3-AC35-AB6E1E4DD57D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ED98D6D-093C-4F81-9473-1F680C03D98B}" srcId="{26041291-D635-4BE3-AC35-AB6E1E4DD57D}" destId="{4F093016-3D68-4793-B172-DD02F1715125}" srcOrd="0" destOrd="0" parTransId="{FD1EE703-4776-4158-92E8-29BD072D7D38}" sibTransId="{BD8698B2-45A9-4B36-9D66-470492BCADB9}"/>
    <dgm:cxn modelId="{4C79E43B-14C2-4188-B97B-713D55739A52}" srcId="{26041291-D635-4BE3-AC35-AB6E1E4DD57D}" destId="{66B58038-7E39-4350-97EE-BC50B1C2BADD}" srcOrd="1" destOrd="0" parTransId="{63C89DD2-0104-4FBC-BAC0-619DFC355632}" sibTransId="{8340A1C5-6FE6-47AE-979C-5FC207462CC7}"/>
    <dgm:cxn modelId="{CECB5A3C-96FB-4E51-A56C-5ADDC7BE9A00}" srcId="{26041291-D635-4BE3-AC35-AB6E1E4DD57D}" destId="{8FBAB7DD-7892-49B8-A1A8-3FECC1DB42AD}" srcOrd="2" destOrd="0" parTransId="{C6DDC852-4F81-44A2-8AA2-2C6074A1BB00}" sibTransId="{1B451D25-6E72-422E-89FF-100EC983836D}"/>
    <dgm:cxn modelId="{E065A918-CEFD-4DCB-A7D9-E1AE098DDEE7}" srcId="{26041291-D635-4BE3-AC35-AB6E1E4DD57D}" destId="{D53F752B-610F-429D-A472-9101931EE029}" srcOrd="3" destOrd="0" parTransId="{015AB307-BE2E-4D9C-AB71-C46979A3E022}" sibTransId="{EA505F1C-9A9F-4E78-81A0-992A7B10F592}"/>
    <dgm:cxn modelId="{5AE7E48E-6F63-4B9C-95C8-E08F02E5672A}" type="presOf" srcId="{26041291-D635-4BE3-AC35-AB6E1E4DD57D}" destId="{1452221C-C0D0-436E-B600-CF1715C402B1}" srcOrd="0" destOrd="0" presId="urn:microsoft.com/office/officeart/2005/8/layout/matrix2"/>
    <dgm:cxn modelId="{C4CDA048-BAEC-4519-9ED8-CECA38CEE04A}" type="presParOf" srcId="{1452221C-C0D0-436E-B600-CF1715C402B1}" destId="{D7380329-DE0D-4E75-BDE5-FECB49DD4A0C}" srcOrd="0" destOrd="0" presId="urn:microsoft.com/office/officeart/2005/8/layout/matrix2"/>
    <dgm:cxn modelId="{72C2F67D-A2C5-4D3E-B913-2ED85AFB0314}" type="presParOf" srcId="{1452221C-C0D0-436E-B600-CF1715C402B1}" destId="{B57255DA-6BEB-4C3A-A336-08DFB6A44E0E}" srcOrd="1" destOrd="0" presId="urn:microsoft.com/office/officeart/2005/8/layout/matrix2"/>
    <dgm:cxn modelId="{121F4232-3173-44D2-B064-6AAB66E0E54A}" type="presOf" srcId="{4F093016-3D68-4793-B172-DD02F1715125}" destId="{B57255DA-6BEB-4C3A-A336-08DFB6A44E0E}" srcOrd="0" destOrd="0" presId="urn:microsoft.com/office/officeart/2005/8/layout/matrix2"/>
    <dgm:cxn modelId="{D49F3E50-B576-48B8-ADA2-DA968289B599}" type="presParOf" srcId="{1452221C-C0D0-436E-B600-CF1715C402B1}" destId="{D33864A5-2930-4565-8D60-52D0BFA1CD67}" srcOrd="2" destOrd="0" presId="urn:microsoft.com/office/officeart/2005/8/layout/matrix2"/>
    <dgm:cxn modelId="{B8037E30-EA6F-4CEE-844C-6743CD33A8AA}" type="presOf" srcId="{66B58038-7E39-4350-97EE-BC50B1C2BADD}" destId="{D33864A5-2930-4565-8D60-52D0BFA1CD67}" srcOrd="0" destOrd="0" presId="urn:microsoft.com/office/officeart/2005/8/layout/matrix2"/>
    <dgm:cxn modelId="{EE7F0B1D-0CB5-401C-9C9A-DC8042E997C4}" type="presParOf" srcId="{1452221C-C0D0-436E-B600-CF1715C402B1}" destId="{7E4CFBEB-CAD6-4093-9908-0A80DECB2C27}" srcOrd="3" destOrd="0" presId="urn:microsoft.com/office/officeart/2005/8/layout/matrix2"/>
    <dgm:cxn modelId="{43CD2AC9-B167-451D-AE12-4084FF0748B2}" type="presOf" srcId="{8FBAB7DD-7892-49B8-A1A8-3FECC1DB42AD}" destId="{7E4CFBEB-CAD6-4093-9908-0A80DECB2C27}" srcOrd="0" destOrd="0" presId="urn:microsoft.com/office/officeart/2005/8/layout/matrix2"/>
    <dgm:cxn modelId="{1E53848B-01CC-4627-B373-56C9C953252F}" type="presParOf" srcId="{1452221C-C0D0-436E-B600-CF1715C402B1}" destId="{3D576F72-6C28-484D-8F59-FD8FE8BD531D}" srcOrd="4" destOrd="0" presId="urn:microsoft.com/office/officeart/2005/8/layout/matrix2"/>
    <dgm:cxn modelId="{058B1A36-12BC-4E00-B4BA-07FB7C51509C}" type="presOf" srcId="{D53F752B-610F-429D-A472-9101931EE029}" destId="{3D576F72-6C28-484D-8F59-FD8FE8BD531D}" srcOrd="0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357620" cy="5066665"/>
        <a:chOff x="0" y="0"/>
        <a:chExt cx="6357620" cy="5066665"/>
      </a:xfrm>
    </dsp:grpSpPr>
    <dsp:sp modelId="{F3596884-C09F-4C70-900E-D61864BED5F1}">
      <dsp:nvSpPr>
        <dsp:cNvPr id="5" name="空心弧 4"/>
        <dsp:cNvSpPr/>
      </dsp:nvSpPr>
      <dsp:spPr bwMode="white">
        <a:xfrm>
          <a:off x="1113579" y="468102"/>
          <a:ext cx="4130461" cy="4130461"/>
        </a:xfrm>
        <a:prstGeom prst="blockArc">
          <a:avLst>
            <a:gd name="adj1" fmla="val 16199999"/>
            <a:gd name="adj2" fmla="val 19800000"/>
            <a:gd name="adj3" fmla="val 3854"/>
          </a:avLst>
        </a:prstGeom>
      </dsp:spPr>
      <dsp:style>
        <a:lnRef idx="0">
          <a:schemeClr val="accent1">
            <a:tint val="60000"/>
          </a:schemeClr>
        </a:lnRef>
        <a:fillRef idx="3">
          <a:schemeClr val="accent1">
            <a:tint val="60000"/>
          </a:schemeClr>
        </a:fillRef>
        <a:effectRef idx="3">
          <a:scrgbClr r="0" g="0" b="0"/>
        </a:effectRef>
        <a:fontRef idx="minor">
          <a:schemeClr val="lt1"/>
        </a:fontRef>
      </dsp:style>
      <dsp:txXfrm>
        <a:off x="1113579" y="468102"/>
        <a:ext cx="4130461" cy="4130461"/>
      </dsp:txXfrm>
    </dsp:sp>
    <dsp:sp modelId="{15715456-3418-4DF0-AF3A-DA59307B110D}">
      <dsp:nvSpPr>
        <dsp:cNvPr id="7" name="空心弧 6"/>
        <dsp:cNvSpPr/>
      </dsp:nvSpPr>
      <dsp:spPr bwMode="white">
        <a:xfrm>
          <a:off x="1113579" y="468102"/>
          <a:ext cx="4130461" cy="4130461"/>
        </a:xfrm>
        <a:prstGeom prst="blockArc">
          <a:avLst>
            <a:gd name="adj1" fmla="val 19800000"/>
            <a:gd name="adj2" fmla="val 1800000"/>
            <a:gd name="adj3" fmla="val 3854"/>
          </a:avLst>
        </a:prstGeom>
      </dsp:spPr>
      <dsp:style>
        <a:lnRef idx="0">
          <a:schemeClr val="accent1">
            <a:tint val="60000"/>
          </a:schemeClr>
        </a:lnRef>
        <a:fillRef idx="3">
          <a:schemeClr val="accent1">
            <a:tint val="60000"/>
          </a:schemeClr>
        </a:fillRef>
        <a:effectRef idx="3">
          <a:scrgbClr r="0" g="0" b="0"/>
        </a:effectRef>
        <a:fontRef idx="minor">
          <a:schemeClr val="lt1"/>
        </a:fontRef>
      </dsp:style>
      <dsp:txXfrm>
        <a:off x="1113579" y="468102"/>
        <a:ext cx="4130461" cy="4130461"/>
      </dsp:txXfrm>
    </dsp:sp>
    <dsp:sp modelId="{EBDCA107-8C73-4044-AC95-50DA28B759A8}">
      <dsp:nvSpPr>
        <dsp:cNvPr id="9" name="空心弧 8"/>
        <dsp:cNvSpPr/>
      </dsp:nvSpPr>
      <dsp:spPr bwMode="white">
        <a:xfrm>
          <a:off x="1113579" y="468102"/>
          <a:ext cx="4130461" cy="4130461"/>
        </a:xfrm>
        <a:prstGeom prst="blockArc">
          <a:avLst>
            <a:gd name="adj1" fmla="val 1800000"/>
            <a:gd name="adj2" fmla="val 5400000"/>
            <a:gd name="adj3" fmla="val 3854"/>
          </a:avLst>
        </a:prstGeom>
      </dsp:spPr>
      <dsp:style>
        <a:lnRef idx="0">
          <a:schemeClr val="accent1">
            <a:tint val="60000"/>
          </a:schemeClr>
        </a:lnRef>
        <a:fillRef idx="3">
          <a:schemeClr val="accent1">
            <a:tint val="60000"/>
          </a:schemeClr>
        </a:fillRef>
        <a:effectRef idx="3">
          <a:scrgbClr r="0" g="0" b="0"/>
        </a:effectRef>
        <a:fontRef idx="minor">
          <a:schemeClr val="lt1"/>
        </a:fontRef>
      </dsp:style>
      <dsp:txXfrm>
        <a:off x="1113579" y="468102"/>
        <a:ext cx="4130461" cy="4130461"/>
      </dsp:txXfrm>
    </dsp:sp>
    <dsp:sp modelId="{64A11027-DC20-4EE0-B321-BE08C01AD791}">
      <dsp:nvSpPr>
        <dsp:cNvPr id="13" name="空心弧 12"/>
        <dsp:cNvSpPr/>
      </dsp:nvSpPr>
      <dsp:spPr bwMode="white">
        <a:xfrm>
          <a:off x="1113579" y="468102"/>
          <a:ext cx="4130461" cy="4130461"/>
        </a:xfrm>
        <a:prstGeom prst="blockArc">
          <a:avLst>
            <a:gd name="adj1" fmla="val 5400000"/>
            <a:gd name="adj2" fmla="val 9000000"/>
            <a:gd name="adj3" fmla="val 3854"/>
          </a:avLst>
        </a:prstGeom>
      </dsp:spPr>
      <dsp:style>
        <a:lnRef idx="0">
          <a:schemeClr val="accent1">
            <a:tint val="60000"/>
          </a:schemeClr>
        </a:lnRef>
        <a:fillRef idx="3">
          <a:schemeClr val="accent1">
            <a:tint val="60000"/>
          </a:schemeClr>
        </a:fillRef>
        <a:effectRef idx="3">
          <a:scrgbClr r="0" g="0" b="0"/>
        </a:effectRef>
        <a:fontRef idx="minor">
          <a:schemeClr val="lt1"/>
        </a:fontRef>
      </dsp:style>
      <dsp:txXfrm>
        <a:off x="1113579" y="468102"/>
        <a:ext cx="4130461" cy="4130461"/>
      </dsp:txXfrm>
    </dsp:sp>
    <dsp:sp modelId="{4CE64E89-909C-4EC5-99C0-C8D88D877934}">
      <dsp:nvSpPr>
        <dsp:cNvPr id="15" name="空心弧 14"/>
        <dsp:cNvSpPr/>
      </dsp:nvSpPr>
      <dsp:spPr bwMode="white">
        <a:xfrm>
          <a:off x="1113579" y="468102"/>
          <a:ext cx="4130461" cy="4130461"/>
        </a:xfrm>
        <a:prstGeom prst="blockArc">
          <a:avLst>
            <a:gd name="adj1" fmla="val 9000000"/>
            <a:gd name="adj2" fmla="val 12600000"/>
            <a:gd name="adj3" fmla="val 3854"/>
          </a:avLst>
        </a:prstGeom>
      </dsp:spPr>
      <dsp:style>
        <a:lnRef idx="0">
          <a:schemeClr val="accent1">
            <a:tint val="60000"/>
          </a:schemeClr>
        </a:lnRef>
        <a:fillRef idx="3">
          <a:schemeClr val="accent1">
            <a:tint val="60000"/>
          </a:schemeClr>
        </a:fillRef>
        <a:effectRef idx="3">
          <a:scrgbClr r="0" g="0" b="0"/>
        </a:effectRef>
        <a:fontRef idx="minor">
          <a:schemeClr val="lt1"/>
        </a:fontRef>
      </dsp:style>
      <dsp:txXfrm>
        <a:off x="1113579" y="468102"/>
        <a:ext cx="4130461" cy="4130461"/>
      </dsp:txXfrm>
    </dsp:sp>
    <dsp:sp modelId="{B5FF6E04-452A-4146-97F4-3BC94EB5BB87}">
      <dsp:nvSpPr>
        <dsp:cNvPr id="11" name="空心弧 10"/>
        <dsp:cNvSpPr/>
      </dsp:nvSpPr>
      <dsp:spPr bwMode="white">
        <a:xfrm>
          <a:off x="1113579" y="468102"/>
          <a:ext cx="4130461" cy="4130461"/>
        </a:xfrm>
        <a:prstGeom prst="blockArc">
          <a:avLst>
            <a:gd name="adj1" fmla="val 12600000"/>
            <a:gd name="adj2" fmla="val 16199999"/>
            <a:gd name="adj3" fmla="val 3854"/>
          </a:avLst>
        </a:prstGeom>
      </dsp:spPr>
      <dsp:style>
        <a:lnRef idx="0">
          <a:schemeClr val="accent1">
            <a:tint val="60000"/>
          </a:schemeClr>
        </a:lnRef>
        <a:fillRef idx="3">
          <a:schemeClr val="accent1">
            <a:tint val="60000"/>
          </a:schemeClr>
        </a:fillRef>
        <a:effectRef idx="3">
          <a:scrgbClr r="0" g="0" b="0"/>
        </a:effectRef>
        <a:fontRef idx="minor">
          <a:schemeClr val="lt1"/>
        </a:fontRef>
      </dsp:style>
      <dsp:txXfrm>
        <a:off x="1113579" y="468102"/>
        <a:ext cx="4130461" cy="4130461"/>
      </dsp:txXfrm>
    </dsp:sp>
    <dsp:sp modelId="{BADECBB5-37EA-4668-8A2F-BD2C2902F22A}">
      <dsp:nvSpPr>
        <dsp:cNvPr id="3" name="椭圆 2"/>
        <dsp:cNvSpPr/>
      </dsp:nvSpPr>
      <dsp:spPr bwMode="white">
        <a:xfrm>
          <a:off x="2298919" y="1653442"/>
          <a:ext cx="1759782" cy="1759782"/>
        </a:xfrm>
        <a:prstGeom prst="ellipse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38100" tIns="38100" rIns="38100" bIns="3810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/>
            <a:t>学术</a:t>
          </a:r>
          <a:r>
            <a:rPr lang="zh-CN" altLang="en-US" b="1"/>
            <a:t>圈</a:t>
          </a:r>
          <a:r>
            <a:rPr lang="zh-CN" altLang="en-US" b="1"/>
            <a:t>生态</a:t>
          </a:r>
          <a:endParaRPr lang="zh-CN" altLang="en-US" b="1"/>
        </a:p>
      </dsp:txBody>
      <dsp:txXfrm>
        <a:off x="2298919" y="1653442"/>
        <a:ext cx="1759782" cy="1759782"/>
      </dsp:txXfrm>
    </dsp:sp>
    <dsp:sp modelId="{C2E7DEFD-0505-42BF-AE13-B6483BF86572}">
      <dsp:nvSpPr>
        <dsp:cNvPr id="4" name="椭圆 3"/>
        <dsp:cNvSpPr/>
      </dsp:nvSpPr>
      <dsp:spPr bwMode="white">
        <a:xfrm>
          <a:off x="2562886" y="0"/>
          <a:ext cx="1231847" cy="1231847"/>
        </a:xfrm>
        <a:prstGeom prst="ellipse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2860" tIns="22860" rIns="22860" bIns="2286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/>
            <a:t>2</a:t>
          </a:r>
          <a:r>
            <a:rPr lang="zh-CN" altLang="en-US" b="1"/>
            <a:t>邀请</a:t>
          </a:r>
          <a:r>
            <a:rPr lang="zh-CN" altLang="en-US" b="1"/>
            <a:t>同行</a:t>
          </a:r>
          <a:r>
            <a:rPr lang="zh-CN" altLang="en-US" b="1"/>
            <a:t>评价</a:t>
          </a:r>
          <a:endParaRPr lang="zh-CN" altLang="en-US" b="1"/>
        </a:p>
      </dsp:txBody>
      <dsp:txXfrm>
        <a:off x="2562886" y="0"/>
        <a:ext cx="1231847" cy="1231847"/>
      </dsp:txXfrm>
    </dsp:sp>
    <dsp:sp modelId="{44F31994-0027-4DC3-B39E-FEE01FB1A852}">
      <dsp:nvSpPr>
        <dsp:cNvPr id="6" name="椭圆 5"/>
        <dsp:cNvSpPr/>
      </dsp:nvSpPr>
      <dsp:spPr bwMode="white">
        <a:xfrm>
          <a:off x="4223411" y="958704"/>
          <a:ext cx="1231847" cy="1231847"/>
        </a:xfrm>
        <a:prstGeom prst="ellipse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2860" tIns="22860" rIns="22860" bIns="2286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/>
            <a:t>3</a:t>
          </a:r>
          <a:r>
            <a:rPr lang="zh-CN" altLang="en-US" b="1"/>
            <a:t>接受合作</a:t>
          </a:r>
          <a:r>
            <a:rPr lang="zh-CN" altLang="en-US" b="1"/>
            <a:t>邀请</a:t>
          </a:r>
          <a:endParaRPr lang="zh-CN" altLang="en-US" b="1"/>
        </a:p>
      </dsp:txBody>
      <dsp:txXfrm>
        <a:off x="4223411" y="958704"/>
        <a:ext cx="1231847" cy="1231847"/>
      </dsp:txXfrm>
    </dsp:sp>
    <dsp:sp modelId="{0DA4B7DF-BD6B-46E8-940A-69050C019BB3}">
      <dsp:nvSpPr>
        <dsp:cNvPr id="8" name="椭圆 7"/>
        <dsp:cNvSpPr/>
      </dsp:nvSpPr>
      <dsp:spPr bwMode="white">
        <a:xfrm>
          <a:off x="4223411" y="2876113"/>
          <a:ext cx="1231847" cy="1231847"/>
        </a:xfrm>
        <a:prstGeom prst="ellipse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2860" tIns="22860" rIns="22860" bIns="2286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/>
            <a:t>4</a:t>
          </a:r>
          <a:r>
            <a:rPr lang="zh-CN" altLang="en-US" b="1"/>
            <a:t>推动</a:t>
          </a:r>
          <a:r>
            <a:rPr lang="zh-CN" altLang="en-US" b="1"/>
            <a:t>领域</a:t>
          </a:r>
          <a:r>
            <a:rPr lang="zh-CN" altLang="en-US" b="1"/>
            <a:t>研究</a:t>
          </a:r>
          <a:r>
            <a:rPr lang="zh-CN" altLang="en-US" b="1"/>
            <a:t>的</a:t>
          </a:r>
          <a:r>
            <a:rPr lang="zh-CN" altLang="en-US" b="1"/>
            <a:t>发展</a:t>
          </a:r>
          <a:endParaRPr lang="zh-CN" altLang="en-US" b="1"/>
        </a:p>
      </dsp:txBody>
      <dsp:txXfrm>
        <a:off x="4223411" y="2876113"/>
        <a:ext cx="1231847" cy="1231847"/>
      </dsp:txXfrm>
    </dsp:sp>
    <dsp:sp modelId="{677EF6EA-3671-43F9-A4BA-3248EA5FEA73}">
      <dsp:nvSpPr>
        <dsp:cNvPr id="12" name="椭圆 11"/>
        <dsp:cNvSpPr/>
      </dsp:nvSpPr>
      <dsp:spPr bwMode="white">
        <a:xfrm>
          <a:off x="2562886" y="3834818"/>
          <a:ext cx="1231847" cy="1231847"/>
        </a:xfrm>
        <a:prstGeom prst="ellipse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2860" tIns="22860" rIns="22860" bIns="2286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/>
            <a:t>5</a:t>
          </a:r>
          <a:r>
            <a:rPr lang="zh-CN" b="1"/>
            <a:t>催生</a:t>
          </a:r>
          <a:r>
            <a:rPr lang="zh-CN" b="1"/>
            <a:t>新</a:t>
          </a:r>
          <a:r>
            <a:rPr lang="zh-CN" b="1"/>
            <a:t>的</a:t>
          </a:r>
          <a:r>
            <a:rPr lang="zh-CN" b="1"/>
            <a:t>研究</a:t>
          </a:r>
          <a:endParaRPr lang="zh-CN" b="1"/>
        </a:p>
      </dsp:txBody>
      <dsp:txXfrm>
        <a:off x="2562886" y="3834818"/>
        <a:ext cx="1231847" cy="1231847"/>
      </dsp:txXfrm>
    </dsp:sp>
    <dsp:sp modelId="{A27964C2-80CD-44DB-A8F7-B4A0749347B9}">
      <dsp:nvSpPr>
        <dsp:cNvPr id="14" name="椭圆 13"/>
        <dsp:cNvSpPr/>
      </dsp:nvSpPr>
      <dsp:spPr bwMode="white">
        <a:xfrm>
          <a:off x="902362" y="2876113"/>
          <a:ext cx="1231847" cy="1231847"/>
        </a:xfrm>
        <a:prstGeom prst="ellipse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2860" tIns="22860" rIns="22860" bIns="2286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6</a:t>
          </a:r>
          <a:r>
            <a:rPr lang="zh-CN" altLang="en-US" b="1"/>
            <a:t>更多</a:t>
          </a:r>
          <a:r>
            <a:rPr lang="zh-CN" altLang="en-US" b="1"/>
            <a:t>的</a:t>
          </a:r>
          <a:r>
            <a:rPr lang="zh-CN" altLang="en-US" b="1"/>
            <a:t>话语</a:t>
          </a:r>
          <a:r>
            <a:rPr lang="zh-CN" altLang="en-US" b="1"/>
            <a:t>机会</a:t>
          </a:r>
          <a:endParaRPr lang="zh-CN" altLang="en-US" b="1"/>
        </a:p>
      </dsp:txBody>
      <dsp:txXfrm>
        <a:off x="902362" y="2876113"/>
        <a:ext cx="1231847" cy="1231847"/>
      </dsp:txXfrm>
    </dsp:sp>
    <dsp:sp modelId="{F539A410-44AA-4A02-9F1B-997DD2B71E87}">
      <dsp:nvSpPr>
        <dsp:cNvPr id="10" name="椭圆 9"/>
        <dsp:cNvSpPr/>
      </dsp:nvSpPr>
      <dsp:spPr bwMode="white">
        <a:xfrm>
          <a:off x="902362" y="958704"/>
          <a:ext cx="1231847" cy="1231847"/>
        </a:xfrm>
        <a:prstGeom prst="ellipse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2860" tIns="22860" rIns="22860" bIns="2286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/>
            <a:t>1</a:t>
          </a:r>
          <a:r>
            <a:rPr lang="zh-CN" altLang="en-US" b="1"/>
            <a:t>宣示</a:t>
          </a:r>
          <a:r>
            <a:rPr lang="zh-CN" altLang="en-US" b="1"/>
            <a:t>学术</a:t>
          </a:r>
          <a:r>
            <a:rPr lang="zh-CN" altLang="en-US" b="1"/>
            <a:t>成就</a:t>
          </a:r>
          <a:endParaRPr lang="zh-CN" altLang="en-US" b="1"/>
        </a:p>
      </dsp:txBody>
      <dsp:txXfrm>
        <a:off x="902362" y="958704"/>
        <a:ext cx="1231847" cy="12318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225415" cy="4842510"/>
        <a:chOff x="0" y="0"/>
        <a:chExt cx="5225415" cy="4842510"/>
      </a:xfrm>
    </dsp:grpSpPr>
    <dsp:sp modelId="{9E2ED5AF-ED0B-42AC-8931-92524B23DC6C}">
      <dsp:nvSpPr>
        <dsp:cNvPr id="3" name="椭圆 2"/>
        <dsp:cNvSpPr/>
      </dsp:nvSpPr>
      <dsp:spPr bwMode="white">
        <a:xfrm>
          <a:off x="0" y="1838686"/>
          <a:ext cx="1165139" cy="116513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1590" tIns="21590" rIns="21590" bIns="2159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/>
            <a:t>学术</a:t>
          </a:r>
          <a:r>
            <a:rPr lang="zh-CN" altLang="en-US" b="1"/>
            <a:t>论文</a:t>
          </a:r>
          <a:r>
            <a:rPr lang="en-US" altLang="zh-CN" b="1"/>
            <a:t>/</a:t>
          </a:r>
          <a:r>
            <a:rPr lang="zh-CN" altLang="en-US" b="1"/>
            <a:t>报告</a:t>
          </a:r>
          <a:r>
            <a:rPr lang="zh-CN" altLang="en-US" b="1"/>
            <a:t>质量</a:t>
          </a:r>
          <a:endParaRPr lang="zh-CN" altLang="en-US" b="1"/>
        </a:p>
      </dsp:txBody>
      <dsp:txXfrm>
        <a:off x="0" y="1838686"/>
        <a:ext cx="1165139" cy="1165139"/>
      </dsp:txXfrm>
    </dsp:sp>
    <dsp:sp modelId="{9D0A0829-D75B-4023-B25E-249C847BBB02}">
      <dsp:nvSpPr>
        <dsp:cNvPr id="4" name="加号 3"/>
        <dsp:cNvSpPr/>
      </dsp:nvSpPr>
      <dsp:spPr bwMode="white">
        <a:xfrm>
          <a:off x="1259748" y="2083365"/>
          <a:ext cx="675781" cy="675781"/>
        </a:xfrm>
        <a:prstGeom prst="mathPlus">
          <a:avLst/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0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259748" y="2083365"/>
        <a:ext cx="675781" cy="675781"/>
      </dsp:txXfrm>
    </dsp:sp>
    <dsp:sp modelId="{7D35403D-EAAE-44AC-83DF-5EA15CDF3026}">
      <dsp:nvSpPr>
        <dsp:cNvPr id="5" name="椭圆 4"/>
        <dsp:cNvSpPr/>
      </dsp:nvSpPr>
      <dsp:spPr bwMode="white">
        <a:xfrm>
          <a:off x="2030138" y="1838686"/>
          <a:ext cx="1165139" cy="116513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1590" tIns="21590" rIns="21590" bIns="2159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/>
            <a:t>传播</a:t>
          </a:r>
          <a:r>
            <a:rPr lang="zh-CN" altLang="en-US" b="1"/>
            <a:t>范围</a:t>
          </a:r>
          <a:endParaRPr lang="zh-CN" altLang="en-US" b="1"/>
        </a:p>
      </dsp:txBody>
      <dsp:txXfrm>
        <a:off x="2030138" y="1838686"/>
        <a:ext cx="1165139" cy="1165139"/>
      </dsp:txXfrm>
    </dsp:sp>
    <dsp:sp modelId="{0EEA513F-368F-429D-B181-8D03EF33D12E}">
      <dsp:nvSpPr>
        <dsp:cNvPr id="6" name="等于号 5"/>
        <dsp:cNvSpPr/>
      </dsp:nvSpPr>
      <dsp:spPr bwMode="white">
        <a:xfrm>
          <a:off x="3289886" y="2083365"/>
          <a:ext cx="675781" cy="675781"/>
        </a:xfrm>
        <a:prstGeom prst="mathEqual">
          <a:avLst/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289886" y="2083365"/>
        <a:ext cx="675781" cy="675781"/>
      </dsp:txXfrm>
    </dsp:sp>
    <dsp:sp modelId="{B586FDC3-05D8-4C83-99A7-65CA5D80A3D8}">
      <dsp:nvSpPr>
        <dsp:cNvPr id="7" name="椭圆 6"/>
        <dsp:cNvSpPr/>
      </dsp:nvSpPr>
      <dsp:spPr bwMode="white">
        <a:xfrm>
          <a:off x="4060276" y="1838686"/>
          <a:ext cx="1165139" cy="116513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1590" tIns="21590" rIns="21590" bIns="2159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/>
            <a:t>学术</a:t>
          </a:r>
          <a:r>
            <a:rPr lang="zh-CN" altLang="en-US" b="1"/>
            <a:t>论文</a:t>
          </a:r>
          <a:r>
            <a:rPr lang="en-US" altLang="zh-CN" b="1"/>
            <a:t>/</a:t>
          </a:r>
          <a:r>
            <a:rPr lang="zh-CN" altLang="en-US" b="1"/>
            <a:t>报告</a:t>
          </a:r>
          <a:r>
            <a:rPr lang="zh-CN" altLang="en-US" b="1"/>
            <a:t>影响力</a:t>
          </a:r>
          <a:endParaRPr lang="zh-CN" altLang="en-US" b="1"/>
        </a:p>
      </dsp:txBody>
      <dsp:txXfrm>
        <a:off x="4060276" y="1838686"/>
        <a:ext cx="1165139" cy="1165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797425" cy="4797425"/>
        <a:chOff x="0" y="0"/>
        <a:chExt cx="4797425" cy="4797425"/>
      </a:xfrm>
    </dsp:grpSpPr>
    <dsp:sp modelId="{D7380329-DE0D-4E75-BDE5-FECB49DD4A0C}">
      <dsp:nvSpPr>
        <dsp:cNvPr id="3" name="十字箭头 2"/>
        <dsp:cNvSpPr/>
      </dsp:nvSpPr>
      <dsp:spPr bwMode="white">
        <a:xfrm>
          <a:off x="1249363" y="0"/>
          <a:ext cx="4797425" cy="4797425"/>
        </a:xfrm>
        <a:prstGeom prst="quadArrow">
          <a:avLst>
            <a:gd name="adj1" fmla="val 2000"/>
            <a:gd name="adj2" fmla="val 4000"/>
            <a:gd name="adj3" fmla="val 5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1249363" y="0"/>
        <a:ext cx="4797425" cy="4797425"/>
      </dsp:txXfrm>
    </dsp:sp>
    <dsp:sp modelId="{B57255DA-6BEB-4C3A-A336-08DFB6A44E0E}">
      <dsp:nvSpPr>
        <dsp:cNvPr id="4" name="圆角矩形 3"/>
        <dsp:cNvSpPr/>
      </dsp:nvSpPr>
      <dsp:spPr bwMode="white">
        <a:xfrm>
          <a:off x="1561195" y="311833"/>
          <a:ext cx="1918970" cy="191897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0489" tIns="110489" rIns="110489" bIns="110489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>
              <a:sym typeface="+mn-ea"/>
            </a:rPr>
            <a:t>1</a:t>
          </a:r>
          <a:r>
            <a:rPr lang="zh-CN" altLang="en-US">
              <a:sym typeface="+mn-ea"/>
            </a:rPr>
            <a:t>被学界广泛认可</a:t>
          </a:r>
          <a:endParaRPr lang="zh-CN" altLang="en-US"/>
        </a:p>
      </dsp:txBody>
      <dsp:txXfrm>
        <a:off x="1561195" y="311833"/>
        <a:ext cx="1918970" cy="1918970"/>
      </dsp:txXfrm>
    </dsp:sp>
    <dsp:sp modelId="{D33864A5-2930-4565-8D60-52D0BFA1CD67}">
      <dsp:nvSpPr>
        <dsp:cNvPr id="5" name="圆角矩形 4"/>
        <dsp:cNvSpPr/>
      </dsp:nvSpPr>
      <dsp:spPr bwMode="white">
        <a:xfrm>
          <a:off x="3815985" y="311833"/>
          <a:ext cx="1918970" cy="191897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0489" tIns="110489" rIns="110489" bIns="110489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>
              <a:sym typeface="+mn-ea"/>
            </a:rPr>
            <a:t>2</a:t>
          </a:r>
          <a:r>
            <a:rPr lang="zh-CN" altLang="en-US">
              <a:sym typeface="+mn-ea"/>
            </a:rPr>
            <a:t>高</a:t>
          </a:r>
          <a:r>
            <a:rPr lang="zh-CN" altLang="en-US">
              <a:sym typeface="+mn-ea"/>
            </a:rPr>
            <a:t>被引的论文</a:t>
          </a:r>
          <a:endParaRPr lang="zh-CN" altLang="en-US"/>
        </a:p>
      </dsp:txBody>
      <dsp:txXfrm>
        <a:off x="3815985" y="311833"/>
        <a:ext cx="1918970" cy="1918970"/>
      </dsp:txXfrm>
    </dsp:sp>
    <dsp:sp modelId="{7E4CFBEB-CAD6-4093-9908-0A80DECB2C27}">
      <dsp:nvSpPr>
        <dsp:cNvPr id="6" name="圆角矩形 5"/>
        <dsp:cNvSpPr/>
      </dsp:nvSpPr>
      <dsp:spPr bwMode="white">
        <a:xfrm>
          <a:off x="1561195" y="2566622"/>
          <a:ext cx="1918970" cy="191897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0489" tIns="110489" rIns="110489" bIns="110489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>
              <a:sym typeface="+mn-ea"/>
            </a:rPr>
            <a:t>4</a:t>
          </a:r>
          <a:r>
            <a:rPr lang="zh-CN" altLang="en-US">
              <a:sym typeface="+mn-ea"/>
            </a:rPr>
            <a:t>高影响因子出版物论文</a:t>
          </a:r>
          <a:endParaRPr lang="zh-CN" altLang="en-US"/>
        </a:p>
      </dsp:txBody>
      <dsp:txXfrm>
        <a:off x="1561195" y="2566622"/>
        <a:ext cx="1918970" cy="1918970"/>
      </dsp:txXfrm>
    </dsp:sp>
    <dsp:sp modelId="{3D576F72-6C28-484D-8F59-FD8FE8BD531D}">
      <dsp:nvSpPr>
        <dsp:cNvPr id="7" name="圆角矩形 6"/>
        <dsp:cNvSpPr/>
      </dsp:nvSpPr>
      <dsp:spPr bwMode="white">
        <a:xfrm>
          <a:off x="3815985" y="2566622"/>
          <a:ext cx="1918970" cy="191897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0489" tIns="110489" rIns="110489" bIns="110489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ym typeface="+mn-ea"/>
            </a:rPr>
            <a:t>3</a:t>
          </a:r>
          <a:r>
            <a:rPr>
              <a:sym typeface="+mn-ea"/>
            </a:rPr>
            <a:t>高</a:t>
          </a:r>
          <a:r>
            <a:rPr>
              <a:sym typeface="+mn-ea"/>
            </a:rPr>
            <a:t>H</a:t>
          </a:r>
          <a:r>
            <a:rPr>
              <a:sym typeface="+mn-ea"/>
            </a:rPr>
            <a:t>指</a:t>
          </a:r>
          <a:r>
            <a:rPr lang="zh-CN" altLang="en-US">
              <a:sym typeface="+mn-ea"/>
            </a:rPr>
            <a:t>数</a:t>
          </a:r>
          <a:endParaRPr lang="zh-CN" altLang="en-US"/>
        </a:p>
      </dsp:txBody>
      <dsp:txXfrm>
        <a:off x="3815985" y="2566622"/>
        <a:ext cx="1918970" cy="1918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dstNode" val="node"/>
                    <dgm:param type="begSty" val="noArr"/>
                    <dgm:param type="endSty" val="noArr"/>
                    <dgm:param type="connRout" val="curve"/>
                    <dgm:param type="begPts" val="ctr"/>
                    <dgm:param type="endPts" val="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srcNode" val="dummyConnPt"/>
                    <dgm:param type="dstNode" val="dummyConnPt"/>
                    <dgm:param type="begSty" val="noArr"/>
                    <dgm:param type="endSty" val="noArr"/>
                    <dgm:param type="connRout" val="longCurve"/>
                    <dgm:param type="begPts" val="bCtr"/>
                    <dgm:param type="endPts" val="t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94000">
              <a:srgbClr val="14CD68">
                <a:alpha val="0"/>
              </a:srgbClr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 dirty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1" Type="http://schemas.openxmlformats.org/officeDocument/2006/relationships/slideLayout" Target="../slideLayouts/slideLayout2.xml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3073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defTabSz="914400">
              <a:buClrTx/>
              <a:buSzTx/>
              <a:buFontTx/>
            </a:pPr>
            <a:r>
              <a:rPr lang="zh-CN" altLang="en-US" sz="4400" kern="1200" baseline="0">
                <a:latin typeface="+mj-lt"/>
                <a:ea typeface="+mj-ea"/>
                <a:cs typeface="+mj-cs"/>
              </a:rPr>
              <a:t>学术</a:t>
            </a:r>
            <a:r>
              <a:rPr lang="zh-CN" altLang="en-US" sz="4400" kern="1200" baseline="0">
                <a:latin typeface="+mj-lt"/>
                <a:ea typeface="+mj-ea"/>
                <a:cs typeface="+mj-cs"/>
              </a:rPr>
              <a:t>文献的影响力</a:t>
            </a:r>
            <a:endParaRPr lang="zh-CN" altLang="en-US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 defTabSz="914400">
              <a:buClrTx/>
              <a:buSzTx/>
              <a:buFontTx/>
            </a:pPr>
            <a:r>
              <a:rPr lang="zh-CN" altLang="zh-CN" sz="3200" kern="1200" baseline="0">
                <a:latin typeface="+mn-lt"/>
                <a:ea typeface="+mn-ea"/>
                <a:cs typeface="+mn-cs"/>
              </a:rPr>
              <a:t>吉久明</a:t>
            </a:r>
            <a:endParaRPr lang="zh-CN" altLang="zh-CN" sz="3200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zh-CN" altLang="zh-CN" sz="32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86055"/>
            <a:ext cx="10972800" cy="777875"/>
          </a:xfrm>
        </p:spPr>
        <p:txBody>
          <a:bodyPr/>
          <a:p>
            <a:r>
              <a:rPr lang="zh-CN" altLang="en-US"/>
              <a:t>学术生态圈决定学术影响力</a:t>
            </a:r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-230505" y="1121410"/>
          <a:ext cx="6357620" cy="5066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530600" y="1148080"/>
            <a:ext cx="1630680" cy="6451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产生引用、使用流水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318635" y="5222875"/>
            <a:ext cx="1697355" cy="6451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产生引用、使用流水</a:t>
            </a:r>
            <a:endParaRPr lang="zh-CN" altLang="en-US"/>
          </a:p>
        </p:txBody>
      </p:sp>
      <p:graphicFrame>
        <p:nvGraphicFramePr>
          <p:cNvPr id="11" name="图示 10"/>
          <p:cNvGraphicFramePr/>
          <p:nvPr/>
        </p:nvGraphicFramePr>
        <p:xfrm>
          <a:off x="6356985" y="1121410"/>
          <a:ext cx="5225415" cy="4842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8100695" y="4726940"/>
            <a:ext cx="1841500" cy="3987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2000"/>
              <a:t>出版物的读者</a:t>
            </a:r>
            <a:endParaRPr lang="zh-CN" altLang="en-US" sz="2000"/>
          </a:p>
        </p:txBody>
      </p:sp>
      <p:sp>
        <p:nvSpPr>
          <p:cNvPr id="13" name="右箭头 12"/>
          <p:cNvSpPr/>
          <p:nvPr/>
        </p:nvSpPr>
        <p:spPr>
          <a:xfrm>
            <a:off x="5161280" y="3540125"/>
            <a:ext cx="985520" cy="228600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894705" y="2068195"/>
            <a:ext cx="2345055" cy="3987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2000"/>
              <a:t>出版物的整体表现</a:t>
            </a:r>
            <a:endParaRPr lang="zh-CN" altLang="en-US" sz="2000"/>
          </a:p>
        </p:txBody>
      </p:sp>
      <p:sp>
        <p:nvSpPr>
          <p:cNvPr id="15" name="上下箭头 14"/>
          <p:cNvSpPr/>
          <p:nvPr/>
        </p:nvSpPr>
        <p:spPr>
          <a:xfrm>
            <a:off x="6814820" y="2436495"/>
            <a:ext cx="216535" cy="480695"/>
          </a:xfrm>
          <a:prstGeom prst="upDownArrow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上下箭头 15"/>
          <p:cNvSpPr/>
          <p:nvPr/>
        </p:nvSpPr>
        <p:spPr>
          <a:xfrm>
            <a:off x="8846820" y="4161790"/>
            <a:ext cx="156210" cy="565150"/>
          </a:xfrm>
          <a:prstGeom prst="upDown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352415" y="1143000"/>
            <a:ext cx="3775710" cy="3987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2000"/>
              <a:t>出版物指数：影响因子、</a:t>
            </a:r>
            <a:r>
              <a:rPr lang="en-US" altLang="zh-CN" sz="2000"/>
              <a:t>H</a:t>
            </a:r>
            <a:r>
              <a:rPr lang="zh-CN" altLang="en-US" sz="2000"/>
              <a:t>指数</a:t>
            </a:r>
            <a:endParaRPr lang="zh-CN" altLang="en-US" sz="2000"/>
          </a:p>
        </p:txBody>
      </p:sp>
      <p:sp>
        <p:nvSpPr>
          <p:cNvPr id="18" name="上下箭头 17"/>
          <p:cNvSpPr/>
          <p:nvPr/>
        </p:nvSpPr>
        <p:spPr>
          <a:xfrm>
            <a:off x="6814820" y="1587500"/>
            <a:ext cx="216535" cy="480695"/>
          </a:xfrm>
          <a:prstGeom prst="upDownArrow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311640" y="1148080"/>
            <a:ext cx="2515870" cy="3987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2000"/>
              <a:t>学者指数：</a:t>
            </a:r>
            <a:r>
              <a:rPr lang="en-US" altLang="zh-CN" sz="2000"/>
              <a:t>H</a:t>
            </a:r>
            <a:r>
              <a:rPr lang="zh-CN" altLang="en-US" sz="2000"/>
              <a:t>指数</a:t>
            </a:r>
            <a:r>
              <a:rPr lang="en-US" altLang="zh-CN" sz="2000"/>
              <a:t>......</a:t>
            </a:r>
            <a:endParaRPr lang="en-US" altLang="zh-CN" sz="2000"/>
          </a:p>
        </p:txBody>
      </p:sp>
      <p:sp>
        <p:nvSpPr>
          <p:cNvPr id="20" name="上下箭头 19"/>
          <p:cNvSpPr/>
          <p:nvPr/>
        </p:nvSpPr>
        <p:spPr>
          <a:xfrm>
            <a:off x="10861040" y="2466975"/>
            <a:ext cx="216535" cy="480695"/>
          </a:xfrm>
          <a:prstGeom prst="upDownArrow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6754495" y="5292090"/>
            <a:ext cx="505015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678295" y="5772785"/>
            <a:ext cx="2590165" cy="3987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2000"/>
              <a:t>检索工具的特定功能</a:t>
            </a:r>
            <a:endParaRPr lang="zh-CN" altLang="en-US" sz="2000"/>
          </a:p>
        </p:txBody>
      </p:sp>
      <p:sp>
        <p:nvSpPr>
          <p:cNvPr id="23" name="文本框 22"/>
          <p:cNvSpPr txBox="1"/>
          <p:nvPr/>
        </p:nvSpPr>
        <p:spPr>
          <a:xfrm>
            <a:off x="9556750" y="5789295"/>
            <a:ext cx="2025650" cy="3987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2000"/>
              <a:t>特定的检索工具</a:t>
            </a:r>
            <a:endParaRPr lang="zh-CN" altLang="en-US" sz="2000"/>
          </a:p>
        </p:txBody>
      </p:sp>
      <p:sp>
        <p:nvSpPr>
          <p:cNvPr id="25" name="上下箭头 24"/>
          <p:cNvSpPr/>
          <p:nvPr/>
        </p:nvSpPr>
        <p:spPr>
          <a:xfrm>
            <a:off x="7365365" y="5292090"/>
            <a:ext cx="216535" cy="480695"/>
          </a:xfrm>
          <a:prstGeom prst="upDownArrow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上下箭头 25"/>
          <p:cNvSpPr/>
          <p:nvPr/>
        </p:nvSpPr>
        <p:spPr>
          <a:xfrm>
            <a:off x="10344150" y="5292090"/>
            <a:ext cx="216535" cy="480695"/>
          </a:xfrm>
          <a:prstGeom prst="upDownArrow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0493375" y="2083435"/>
            <a:ext cx="1162685" cy="3683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被引次数</a:t>
            </a:r>
            <a:endParaRPr lang="zh-CN" altLang="en-US"/>
          </a:p>
        </p:txBody>
      </p:sp>
      <p:sp>
        <p:nvSpPr>
          <p:cNvPr id="28" name="上下箭头 27"/>
          <p:cNvSpPr/>
          <p:nvPr/>
        </p:nvSpPr>
        <p:spPr>
          <a:xfrm>
            <a:off x="10966450" y="1546860"/>
            <a:ext cx="216535" cy="480695"/>
          </a:xfrm>
          <a:prstGeom prst="upDownArrow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612505" y="1793240"/>
            <a:ext cx="1507490" cy="70675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</a:ln>
        </p:spPr>
        <p:txBody>
          <a:bodyPr wrap="square">
            <a:spAutoFit/>
          </a:bodyPr>
          <a:p>
            <a:pPr indent="0"/>
            <a:r>
              <a:rPr lang="zh-CN" sz="2000" b="0">
                <a:ea typeface="宋体" panose="02010600030101010101" pitchFamily="2" charset="-122"/>
              </a:rPr>
              <a:t>altmetrix评价指标体系</a:t>
            </a:r>
            <a:endParaRPr lang="zh-CN" altLang="en-US" sz="2000" b="0">
              <a:ea typeface="宋体" panose="02010600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839835" y="1541780"/>
            <a:ext cx="288290" cy="222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9782810" y="1597025"/>
            <a:ext cx="255270" cy="189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高水平文献数据库的资源采集</a:t>
            </a:r>
            <a:r>
              <a:rPr lang="zh-CN" altLang="en-US"/>
              <a:t>策略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32655"/>
          </a:xfrm>
        </p:spPr>
        <p:txBody>
          <a:bodyPr/>
          <a:p>
            <a:r>
              <a:rPr lang="zh-CN" altLang="en-US"/>
              <a:t>针对特定的学科领域：自然科学、社会科学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SCI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SSCI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A&amp;HCI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ESI</a:t>
            </a:r>
            <a:endParaRPr lang="zh-CN" altLang="en-US"/>
          </a:p>
          <a:p>
            <a:r>
              <a:rPr lang="en-US" altLang="zh-CN"/>
              <a:t>+</a:t>
            </a:r>
            <a:r>
              <a:rPr lang="zh-CN" altLang="en-US"/>
              <a:t>特定的地域</a:t>
            </a:r>
            <a:endParaRPr lang="zh-CN" altLang="en-US"/>
          </a:p>
          <a:p>
            <a:pPr lvl="1"/>
            <a:r>
              <a:rPr lang="zh-CN" altLang="en-US"/>
              <a:t>北大中文核心（核刊</a:t>
            </a:r>
            <a:r>
              <a:rPr lang="zh-CN" altLang="en-US"/>
              <a:t>）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南大中文社科</a:t>
            </a:r>
            <a:r>
              <a:rPr lang="en-US" altLang="zh-CN">
                <a:sym typeface="+mn-ea"/>
              </a:rPr>
              <a:t>CSSCI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刊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构建特定的指标体系，设定筛选出版物或论文的</a:t>
            </a:r>
            <a:r>
              <a:rPr lang="zh-CN" altLang="en-US">
                <a:sym typeface="+mn-ea"/>
              </a:rPr>
              <a:t>标准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被引次数、基金论文数、高水平作者数、经典论文数、影响因子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被引次数排名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学术影响力的利用：人才选拔与资助</a:t>
            </a:r>
            <a:endParaRPr lang="zh-CN" altLang="en-US">
              <a:sym typeface="+mn-ea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2674620" y="1355725"/>
          <a:ext cx="7296150" cy="4797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576445" y="3555365"/>
            <a:ext cx="3738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>
                <a:sym typeface="+mn-ea"/>
              </a:rPr>
              <a:t>诚信，密切关注社会、科技热点</a:t>
            </a:r>
            <a:endParaRPr lang="zh-CN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学术影响力的利用：阅读文献与选题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945" y="1600200"/>
            <a:ext cx="11869420" cy="4526280"/>
          </a:xfrm>
        </p:spPr>
        <p:txBody>
          <a:bodyPr/>
          <a:p>
            <a:r>
              <a:rPr lang="zh-CN" altLang="en-US" sz="2400">
                <a:sym typeface="+mn-ea"/>
              </a:rPr>
              <a:t>出版物的质量：选择高影响因子的期刊，选择知名索引收录刊源，</a:t>
            </a:r>
            <a:r>
              <a:rPr lang="en-US" altLang="zh-CN" sz="2400">
                <a:sym typeface="+mn-ea"/>
              </a:rPr>
              <a:t>SCI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>
                <a:sym typeface="+mn-ea"/>
              </a:rPr>
              <a:t>SSCI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>
                <a:sym typeface="+mn-ea"/>
              </a:rPr>
              <a:t>A&amp;HCI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>
                <a:sym typeface="+mn-ea"/>
              </a:rPr>
              <a:t>CSSCI</a:t>
            </a:r>
            <a:endParaRPr lang="zh-CN" altLang="en-US" sz="2400"/>
          </a:p>
          <a:p>
            <a:pPr lvl="1"/>
            <a:r>
              <a:rPr lang="zh-CN" altLang="en-US" sz="24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如何排除影响因子的学科差异</a:t>
            </a:r>
            <a:r>
              <a:rPr lang="zh-CN" altLang="en-US" sz="2400">
                <a:sym typeface="+mn-ea"/>
              </a:rPr>
              <a:t>？</a:t>
            </a:r>
            <a:r>
              <a:rPr lang="en-US" altLang="zh-CN" sz="2400">
                <a:sym typeface="+mn-ea"/>
              </a:rPr>
              <a:t>JCR</a:t>
            </a:r>
            <a:r>
              <a:rPr lang="zh-CN" altLang="en-US" sz="2400">
                <a:sym typeface="+mn-ea"/>
              </a:rPr>
              <a:t>分区、中科院期刊分区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如何反映动态性？定期更新</a:t>
            </a:r>
            <a:endParaRPr lang="zh-CN" altLang="en-US" sz="2400"/>
          </a:p>
          <a:p>
            <a:r>
              <a:rPr lang="zh-CN" altLang="en-US" sz="2400"/>
              <a:t>收录文献的范围：选择高水平出版物多的检索工具</a:t>
            </a:r>
            <a:endParaRPr lang="zh-CN" altLang="en-US" sz="2400"/>
          </a:p>
          <a:p>
            <a:r>
              <a:rPr lang="zh-CN" altLang="en-US" sz="2400"/>
              <a:t>论文的质量：阅读</a:t>
            </a:r>
            <a:r>
              <a:rPr lang="zh-CN" altLang="en-US" sz="2400">
                <a:sym typeface="+mn-ea"/>
              </a:rPr>
              <a:t>高</a:t>
            </a:r>
            <a:r>
              <a:rPr lang="zh-CN" altLang="en-US" sz="2400"/>
              <a:t>被引的论文，按被引次数排序</a:t>
            </a:r>
            <a:endParaRPr lang="zh-CN" altLang="en-US" sz="2400"/>
          </a:p>
          <a:p>
            <a:pPr lvl="1"/>
            <a:r>
              <a:rPr lang="zh-CN" altLang="en-US" sz="24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如何排除被引次数的学科差异</a:t>
            </a:r>
            <a:r>
              <a:rPr lang="zh-CN" altLang="en-US" sz="2400"/>
              <a:t>？按学科排名</a:t>
            </a:r>
            <a:r>
              <a:rPr lang="en-US" altLang="zh-CN" sz="2400"/>
              <a:t>%</a:t>
            </a:r>
            <a:r>
              <a:rPr lang="zh-CN" altLang="en-US" sz="2400"/>
              <a:t>比，如</a:t>
            </a:r>
            <a:r>
              <a:rPr lang="zh-CN" altLang="en-US" sz="2400"/>
              <a:t>，</a:t>
            </a:r>
            <a:r>
              <a:rPr lang="en-US" altLang="zh-CN" sz="2400"/>
              <a:t>ESI</a:t>
            </a:r>
            <a:r>
              <a:rPr lang="zh-CN" altLang="en-US" sz="2400"/>
              <a:t>、</a:t>
            </a:r>
            <a:r>
              <a:rPr lang="en-US" altLang="zh-CN" sz="2400"/>
              <a:t>Incites</a:t>
            </a:r>
            <a:r>
              <a:rPr lang="zh-CN" altLang="en-US" sz="2400"/>
              <a:t>数据库</a:t>
            </a:r>
            <a:endParaRPr lang="zh-CN" altLang="en-US" sz="2400"/>
          </a:p>
          <a:p>
            <a:r>
              <a:rPr lang="zh-CN" altLang="en-US" sz="2400"/>
              <a:t>学者的质量：阅读</a:t>
            </a:r>
            <a:r>
              <a:rPr lang="zh-CN" altLang="en-US" sz="2400">
                <a:sym typeface="+mn-ea"/>
              </a:rPr>
              <a:t>高</a:t>
            </a:r>
            <a:r>
              <a:rPr lang="en-US" altLang="zh-CN" sz="2400"/>
              <a:t>H</a:t>
            </a:r>
            <a:r>
              <a:rPr lang="zh-CN" altLang="en-US" sz="2400"/>
              <a:t>指数作者的学术成果（含著作、报告）</a:t>
            </a:r>
            <a:endParaRPr lang="zh-CN" altLang="en-US" sz="2400"/>
          </a:p>
          <a:p>
            <a:pPr lvl="1"/>
            <a:r>
              <a:rPr lang="zh-CN" altLang="en-US" sz="24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如何避免错失学术新秀的学术成果</a:t>
            </a:r>
            <a:r>
              <a:rPr lang="zh-CN" altLang="en-US" sz="2400"/>
              <a:t>？追踪名师、名校背景作者</a:t>
            </a:r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WPS 演示</Application>
  <PresentationFormat>宽屏</PresentationFormat>
  <Paragraphs>54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学术文献的影响力</vt:lpstr>
      <vt:lpstr>学术生态圈决定学术影响力</vt:lpstr>
      <vt:lpstr>知名出版物索引数据库的资源范围</vt:lpstr>
      <vt:lpstr>学术影响力的利用：人才选拔与资助</vt:lpstr>
      <vt:lpstr>学术影响力的利用：阅读文献与选题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jijm</dc:creator>
  <cp:lastModifiedBy>吉久明</cp:lastModifiedBy>
  <cp:revision>368</cp:revision>
  <dcterms:created xsi:type="dcterms:W3CDTF">2019-06-19T02:08:00Z</dcterms:created>
  <dcterms:modified xsi:type="dcterms:W3CDTF">2020-10-17T14:33:44Z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