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12" r:id="rId4"/>
    <p:sldId id="416" r:id="rId5"/>
    <p:sldId id="414" r:id="rId6"/>
    <p:sldId id="415" r:id="rId7"/>
    <p:sldId id="41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文献检索工具中的专利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与文献检索工具有关的</a:t>
            </a:r>
            <a:r>
              <a:rPr lang="zh-CN" altLang="en-US"/>
              <a:t>知识产权知识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38300"/>
            <a:ext cx="10972800" cy="4937125"/>
          </a:xfrm>
        </p:spPr>
        <p:txBody>
          <a:bodyPr/>
          <a:p>
            <a:r>
              <a:rPr lang="zh-CN" altLang="en-US" sz="2400"/>
              <a:t>文献检索工具首先是软件</a:t>
            </a:r>
            <a:r>
              <a:rPr lang="zh-CN" altLang="en-US" sz="2400">
                <a:solidFill>
                  <a:srgbClr val="FF0000"/>
                </a:solidFill>
              </a:rPr>
              <a:t>著作权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100"/>
              <a:t>即便是开源软件，也有配套的知识产权条款</a:t>
            </a:r>
            <a:endParaRPr lang="zh-CN" altLang="en-US" sz="2100"/>
          </a:p>
          <a:p>
            <a:pPr lvl="1"/>
            <a:r>
              <a:rPr lang="zh-CN" altLang="en-US" sz="2100"/>
              <a:t>文献检索工具的</a:t>
            </a:r>
            <a:r>
              <a:rPr lang="en-US" altLang="zh-CN" sz="2100"/>
              <a:t>LOGO</a:t>
            </a:r>
            <a:r>
              <a:rPr lang="zh-CN" altLang="en-US" sz="2100"/>
              <a:t>、宣传文案、文档、帮助文档也是著</a:t>
            </a:r>
            <a:r>
              <a:rPr lang="zh-CN" altLang="en-US" sz="2100">
                <a:solidFill>
                  <a:srgbClr val="FF0000"/>
                </a:solidFill>
              </a:rPr>
              <a:t>作权</a:t>
            </a:r>
            <a:r>
              <a:rPr lang="zh-CN" altLang="en-US" sz="2100"/>
              <a:t>，是其产品标识（商标的一部分）受法律保护</a:t>
            </a:r>
            <a:endParaRPr lang="zh-CN" altLang="en-US" sz="2100"/>
          </a:p>
          <a:p>
            <a:r>
              <a:rPr lang="zh-CN" altLang="en-US" sz="2400"/>
              <a:t>算法与终端的组合就有可能授权</a:t>
            </a:r>
            <a:r>
              <a:rPr lang="zh-CN" altLang="en-US" sz="2400">
                <a:solidFill>
                  <a:srgbClr val="FF0000"/>
                </a:solidFill>
              </a:rPr>
              <a:t>专利技术</a:t>
            </a:r>
            <a:endParaRPr lang="zh-CN" altLang="en-US" sz="2400"/>
          </a:p>
          <a:p>
            <a:r>
              <a:rPr lang="zh-CN" altLang="en-US" sz="2400"/>
              <a:t>检索对象也是受</a:t>
            </a:r>
            <a:r>
              <a:rPr lang="zh-CN" altLang="en-US" sz="2400">
                <a:solidFill>
                  <a:srgbClr val="FF0000"/>
                </a:solidFill>
              </a:rPr>
              <a:t>著作权</a:t>
            </a:r>
            <a:r>
              <a:rPr lang="zh-CN" altLang="en-US" sz="2400"/>
              <a:t>保护的，即其中的文献</a:t>
            </a:r>
            <a:endParaRPr lang="zh-CN" altLang="en-US" sz="2400"/>
          </a:p>
          <a:p>
            <a:pPr lvl="1"/>
            <a:r>
              <a:rPr lang="zh-CN" altLang="en-US" sz="2100"/>
              <a:t>全文：</a:t>
            </a:r>
            <a:r>
              <a:rPr lang="en-US" altLang="zh-CN" sz="2100"/>
              <a:t>open access</a:t>
            </a:r>
            <a:r>
              <a:rPr lang="zh-CN" altLang="en-US" sz="2100"/>
              <a:t>的本身不收费，但整合后的平台有知识产权（</a:t>
            </a:r>
            <a:r>
              <a:rPr lang="zh-CN" altLang="en-US" sz="2100">
                <a:solidFill>
                  <a:srgbClr val="FF0000"/>
                </a:solidFill>
              </a:rPr>
              <a:t>软件著作权</a:t>
            </a:r>
            <a:r>
              <a:rPr lang="zh-CN" altLang="en-US" sz="2100"/>
              <a:t>）；交费下载后，无权售卖或者分享给第三方，因为会间接影响营收，教育目的也是在被许可的前提下才会有（教授把电子书直接分发给学生也可能被起诉）</a:t>
            </a:r>
            <a:endParaRPr lang="zh-CN" altLang="en-US" sz="2100"/>
          </a:p>
          <a:p>
            <a:pPr lvl="1"/>
            <a:r>
              <a:rPr lang="zh-CN" altLang="en-US" sz="2100"/>
              <a:t>文摘：文摘本身是免费的，但检索工具及其生产的词典、分类等标引系统受知识产权（</a:t>
            </a:r>
            <a:r>
              <a:rPr lang="zh-CN" altLang="en-US" sz="2100">
                <a:solidFill>
                  <a:srgbClr val="FF0000"/>
                </a:solidFill>
              </a:rPr>
              <a:t>软件著作权、专利权</a:t>
            </a:r>
            <a:r>
              <a:rPr lang="zh-CN" altLang="en-US" sz="2100"/>
              <a:t>）保护</a:t>
            </a:r>
            <a:endParaRPr lang="zh-CN" altLang="en-US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看看中国知网的背后公司的专利长什么样？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165" y="1762760"/>
            <a:ext cx="624840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看看中国知网背后的公司叫什么？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5395" y="1600200"/>
            <a:ext cx="45999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直接用官方的名称检索？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3590" y="1743710"/>
            <a:ext cx="554355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需要检索词，就有确定检索词</a:t>
            </a:r>
            <a:r>
              <a:rPr lang="zh-CN" altLang="en-US"/>
              <a:t>的策略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9080" y="1525270"/>
            <a:ext cx="9596755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23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文献检索工具中的知识产权</vt:lpstr>
      <vt:lpstr>与文献检索工具有关的知识产权知识</vt:lpstr>
      <vt:lpstr>看看中国知网的背后公司的专利长什么样？</vt:lpstr>
      <vt:lpstr>看看中国知网背后的公司叫什么？</vt:lpstr>
      <vt:lpstr>直接用官方的名称检索？</vt:lpstr>
      <vt:lpstr>需要检索词，就有确定检索词的策略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315</cp:revision>
  <dcterms:created xsi:type="dcterms:W3CDTF">2019-06-19T02:08:00Z</dcterms:created>
  <dcterms:modified xsi:type="dcterms:W3CDTF">2020-10-13T07:22:02Z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