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5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5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2243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6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48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0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3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1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073D-E815-42BB-8EFF-F83DA72F824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834499-80EF-4AAC-ACD4-61E873BF7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311-6F63-4A67-B936-6001A4F8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463" y="4429125"/>
            <a:ext cx="4821237" cy="80545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Blinkit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8002-36A3-4436-BF7F-D64DAD105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463" y="5234581"/>
            <a:ext cx="3887787" cy="5947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 Alabi Usman 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Honour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98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69222-21FE-4AE6-85FE-44466CE4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175" y="798052"/>
            <a:ext cx="3074450" cy="395065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BUSINESS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E148-CDA9-4A17-B009-A7FA915C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175" y="1193117"/>
            <a:ext cx="8915400" cy="50267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a comprehensive analysis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Blinkit’s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performance, customer satisfaction and inventory distribution to identify key insights and opportunities for optimization using various KPIs and Visualizations in Power BI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KPI’s Requirements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revenue generated from all items sold.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revenue per sale.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Items: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count of different items sold.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customer rating for items sold.</a:t>
            </a:r>
          </a:p>
        </p:txBody>
      </p:sp>
    </p:spTree>
    <p:extLst>
      <p:ext uri="{BB962C8B-B14F-4D97-AF65-F5344CB8AC3E}">
        <p14:creationId xmlns:p14="http://schemas.microsoft.com/office/powerpoint/2010/main" val="119503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7E6-5754-4162-B092-F2229C8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14375"/>
            <a:ext cx="3007774" cy="43815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64-18E4-43A0-8E21-2C51D2C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276350"/>
            <a:ext cx="8915400" cy="547761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Fat Content: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impact of Fat content on total sales.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Item 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performance of different item type in terms of total sales.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 Content by Outlets for Total Sales: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total sales across different outlets segmented by fat content.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how age or outlet establishment influences total sales.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Oulet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 between outlet size and total sales.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geographic distribution of sales across different locations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Metrics by Outlet 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comprehensive view of all key metrics (Total Sales, Average sales, Number of Items, Average Rating) broken down by different outlet types.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KPI metrics: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how other KPIs (Average sales, Number of Items, Average Rating) vary with fat content.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85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7E6-5754-4162-B092-F2229C8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01" y="732688"/>
            <a:ext cx="3007774" cy="5150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64-18E4-43A0-8E21-2C51D2C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01" y="1152525"/>
            <a:ext cx="10389648" cy="5657850"/>
          </a:xfrm>
        </p:spPr>
        <p:txBody>
          <a:bodyPr>
            <a:normAutofit fontScale="92500" lnSpcReduction="10000"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Insights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Volume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$1.20M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141 average sales per item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Fat Products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account for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total sales ($776.32K), outperforming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Fat Products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($425.36K).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by Year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peaked in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$205K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a dip—indicating a potential market saturation or operational shift post-2018.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Insights</a:t>
            </a:r>
          </a:p>
          <a:p>
            <a:pPr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item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 startAt="4"/>
            </a:pP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&amp; Vegetables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with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$0.18M each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 startAt="4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alone contribute ~30% of total sales, showing strong consumer preference for fresh produce and quick snacks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Bottom-performing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 startAt="4"/>
            </a:pP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Seafood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Starchy Foods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 less than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$0.02M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 startAt="4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either low customer demand or poor visibility of these items.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5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7E6-5754-4162-B092-F2229C8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01" y="732688"/>
            <a:ext cx="1274224" cy="5150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64-18E4-43A0-8E21-2C51D2C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001" y="1219200"/>
            <a:ext cx="10389648" cy="4448175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Outlet Type &amp; Size Insights</a:t>
            </a:r>
          </a:p>
          <a:p>
            <a:pPr>
              <a:buFont typeface="+mj-lt"/>
              <a:buAutoNum type="arabicPeriod" startAt="6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Type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$787.55K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stocked: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5,577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outlet type alone accounts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~66%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sales, proving its strategic importance.</a:t>
            </a:r>
          </a:p>
          <a:p>
            <a:pPr>
              <a:buFont typeface="+mj-lt"/>
              <a:buAutoNum type="arabicPeriod" startAt="6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Small-sized outlets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$507.90K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$248.99K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medium-sized outlets.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small-format stores are more efficient or better located.</a:t>
            </a:r>
          </a:p>
          <a:p>
            <a:pPr>
              <a:buFont typeface="+mj-lt"/>
              <a:buAutoNum type="arabicPeriod" startAt="6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 locations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the highest sales: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$472.13K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Tier 2 ($393.15K) and Tier 1 ($336.40K).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often being underserved, Tier 3 areas show significant market potential.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0417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7E6-5754-4162-B092-F2229C8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42213"/>
            <a:ext cx="3007774" cy="5150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64-18E4-43A0-8E21-2C51D2C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89913"/>
            <a:ext cx="8915400" cy="5220437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Marketing Recommendations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More on Supermarket Type 1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contributes the highest to total sales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$787.55K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~65% of total sales).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and ratings are solid.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Target promotions, customer loyalty programs, and inventory expansion in Supermarket Type 1 outlets.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Tier 3 Locations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by 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($472.13K), yet lower visibility.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more aggressive marketing or delivery optimization in Tier 3 regions to further boost revenue.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Capitalize on Regular Fat Products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fat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~$776.32K in sales vs $425.36K from low fat.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Stock and promote regular fat products more prominently while still offering healthy (low fat) alternatives.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7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37E6-5754-4162-B092-F2229C88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04113"/>
            <a:ext cx="3007774" cy="515087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44964-18E4-43A0-8E21-2C51D2C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380388"/>
            <a:ext cx="8915400" cy="5477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Strategy Recommendations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Categories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&amp; Vegetables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contribute $0.18M (~15% of total sales).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them well-stocked; introduce more variety or bundle offers in these categories.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Low-Contributing Categories Need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Seafood, breakfast items, starchy foods are below $0.02M.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promotions to test demand.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Investigating customer feedback for low interest.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7123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679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Wisp</vt:lpstr>
      <vt:lpstr>Blinkit Analysis</vt:lpstr>
      <vt:lpstr>BUSINESS REQUIREMENT</vt:lpstr>
      <vt:lpstr>Chart Requirements</vt:lpstr>
      <vt:lpstr>Insights</vt:lpstr>
      <vt:lpstr>Insights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Analysis</dc:title>
  <dc:creator>Alabi Usman</dc:creator>
  <cp:lastModifiedBy>Alabi Usman</cp:lastModifiedBy>
  <cp:revision>16</cp:revision>
  <dcterms:created xsi:type="dcterms:W3CDTF">2025-06-08T00:54:46Z</dcterms:created>
  <dcterms:modified xsi:type="dcterms:W3CDTF">2025-06-08T01:58:23Z</dcterms:modified>
</cp:coreProperties>
</file>