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66" r:id="rId2"/>
    <p:sldId id="257" r:id="rId3"/>
    <p:sldId id="258" r:id="rId4"/>
    <p:sldId id="259" r:id="rId5"/>
    <p:sldId id="368" r:id="rId6"/>
    <p:sldId id="3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3B54D-1B75-4D01-9D39-191F60572454}" v="27" dt="2024-09-25T08:22:53.4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7" autoAdjust="0"/>
  </p:normalViewPr>
  <p:slideViewPr>
    <p:cSldViewPr>
      <p:cViewPr varScale="1">
        <p:scale>
          <a:sx n="100" d="100"/>
          <a:sy n="100" d="100"/>
        </p:scale>
        <p:origin x="8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a Jan (260259)" userId="a7e6ec75-d3ba-42c7-b540-e3e8914f88d5" providerId="ADAL" clId="{70F3B54D-1B75-4D01-9D39-191F60572454}"/>
    <pc:docChg chg="undo custSel addSld delSld modSld modMainMaster">
      <pc:chgData name="Kalina Jan (260259)" userId="a7e6ec75-d3ba-42c7-b540-e3e8914f88d5" providerId="ADAL" clId="{70F3B54D-1B75-4D01-9D39-191F60572454}" dt="2024-09-25T14:51:11.541" v="1936" actId="115"/>
      <pc:docMkLst>
        <pc:docMk/>
      </pc:docMkLst>
      <pc:sldChg chg="del">
        <pc:chgData name="Kalina Jan (260259)" userId="a7e6ec75-d3ba-42c7-b540-e3e8914f88d5" providerId="ADAL" clId="{70F3B54D-1B75-4D01-9D39-191F60572454}" dt="2024-09-18T17:31:04.091" v="53" actId="47"/>
        <pc:sldMkLst>
          <pc:docMk/>
          <pc:sldMk cId="0" sldId="256"/>
        </pc:sldMkLst>
      </pc:sldChg>
      <pc:sldChg chg="addSp delSp modSp mod">
        <pc:chgData name="Kalina Jan (260259)" userId="a7e6ec75-d3ba-42c7-b540-e3e8914f88d5" providerId="ADAL" clId="{70F3B54D-1B75-4D01-9D39-191F60572454}" dt="2024-09-25T07:05:49.095" v="383" actId="207"/>
        <pc:sldMkLst>
          <pc:docMk/>
          <pc:sldMk cId="0" sldId="257"/>
        </pc:sldMkLst>
        <pc:spChg chg="del">
          <ac:chgData name="Kalina Jan (260259)" userId="a7e6ec75-d3ba-42c7-b540-e3e8914f88d5" providerId="ADAL" clId="{70F3B54D-1B75-4D01-9D39-191F60572454}" dt="2024-09-18T17:32:10.576" v="74" actId="478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Kalina Jan (260259)" userId="a7e6ec75-d3ba-42c7-b540-e3e8914f88d5" providerId="ADAL" clId="{70F3B54D-1B75-4D01-9D39-191F60572454}" dt="2024-09-25T07:05:49.095" v="383" actId="207"/>
          <ac:spMkLst>
            <pc:docMk/>
            <pc:sldMk cId="0" sldId="257"/>
            <ac:spMk id="8" creationId="{A5034430-4EAB-B0D3-7D70-98D6A717041A}"/>
          </ac:spMkLst>
        </pc:spChg>
      </pc:sldChg>
      <pc:sldChg chg="addSp modSp mod">
        <pc:chgData name="Kalina Jan (260259)" userId="a7e6ec75-d3ba-42c7-b540-e3e8914f88d5" providerId="ADAL" clId="{70F3B54D-1B75-4D01-9D39-191F60572454}" dt="2024-09-25T07:02:58.227" v="227" actId="207"/>
        <pc:sldMkLst>
          <pc:docMk/>
          <pc:sldMk cId="0" sldId="258"/>
        </pc:sldMkLst>
        <pc:spChg chg="mod">
          <ac:chgData name="Kalina Jan (260259)" userId="a7e6ec75-d3ba-42c7-b540-e3e8914f88d5" providerId="ADAL" clId="{70F3B54D-1B75-4D01-9D39-191F60572454}" dt="2024-09-18T17:32:22.361" v="82" actId="6549"/>
          <ac:spMkLst>
            <pc:docMk/>
            <pc:sldMk cId="0" sldId="258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18T17:32:19.006" v="78" actId="20577"/>
          <ac:spMkLst>
            <pc:docMk/>
            <pc:sldMk cId="0" sldId="258"/>
            <ac:spMk id="54" creationId="{406F764D-D3F1-03DA-705B-67225BD7A9F4}"/>
          </ac:spMkLst>
        </pc:spChg>
        <pc:spChg chg="add mod">
          <ac:chgData name="Kalina Jan (260259)" userId="a7e6ec75-d3ba-42c7-b540-e3e8914f88d5" providerId="ADAL" clId="{70F3B54D-1B75-4D01-9D39-191F60572454}" dt="2024-09-25T07:01:27.439" v="115" actId="1037"/>
          <ac:spMkLst>
            <pc:docMk/>
            <pc:sldMk cId="0" sldId="258"/>
            <ac:spMk id="55" creationId="{E868350C-D06E-6C2A-92C5-0C52E101B6BF}"/>
          </ac:spMkLst>
        </pc:spChg>
        <pc:spChg chg="add mod">
          <ac:chgData name="Kalina Jan (260259)" userId="a7e6ec75-d3ba-42c7-b540-e3e8914f88d5" providerId="ADAL" clId="{70F3B54D-1B75-4D01-9D39-191F60572454}" dt="2024-09-25T07:02:58.227" v="227" actId="207"/>
          <ac:spMkLst>
            <pc:docMk/>
            <pc:sldMk cId="0" sldId="258"/>
            <ac:spMk id="56" creationId="{37E456F2-5BD7-DE89-4927-784E76334807}"/>
          </ac:spMkLst>
        </pc:spChg>
      </pc:sldChg>
      <pc:sldChg chg="delSp modSp mod">
        <pc:chgData name="Kalina Jan (260259)" userId="a7e6ec75-d3ba-42c7-b540-e3e8914f88d5" providerId="ADAL" clId="{70F3B54D-1B75-4D01-9D39-191F60572454}" dt="2024-09-25T07:22:05.602" v="1512" actId="478"/>
        <pc:sldMkLst>
          <pc:docMk/>
          <pc:sldMk cId="0" sldId="259"/>
        </pc:sldMkLst>
        <pc:spChg chg="mod">
          <ac:chgData name="Kalina Jan (260259)" userId="a7e6ec75-d3ba-42c7-b540-e3e8914f88d5" providerId="ADAL" clId="{70F3B54D-1B75-4D01-9D39-191F60572454}" dt="2024-09-25T07:05:17.055" v="379" actId="40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18T17:32:28.927" v="88" actId="20577"/>
          <ac:spMkLst>
            <pc:docMk/>
            <pc:sldMk cId="0" sldId="259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7:05:51.952" v="385" actId="207"/>
          <ac:spMkLst>
            <pc:docMk/>
            <pc:sldMk cId="0" sldId="259"/>
            <ac:spMk id="41" creationId="{2AF05FBB-D7E3-F4B1-0FA7-6C6E80D77328}"/>
          </ac:spMkLst>
        </pc:spChg>
        <pc:spChg chg="del">
          <ac:chgData name="Kalina Jan (260259)" userId="a7e6ec75-d3ba-42c7-b540-e3e8914f88d5" providerId="ADAL" clId="{70F3B54D-1B75-4D01-9D39-191F60572454}" dt="2024-09-25T07:22:05.602" v="1512" actId="478"/>
          <ac:spMkLst>
            <pc:docMk/>
            <pc:sldMk cId="0" sldId="259"/>
            <ac:spMk id="44" creationId="{E0234A84-B03E-6F38-3470-9A5E294AAAE4}"/>
          </ac:spMkLst>
        </pc:spChg>
      </pc:sldChg>
      <pc:sldChg chg="delSp mod">
        <pc:chgData name="Kalina Jan (260259)" userId="a7e6ec75-d3ba-42c7-b540-e3e8914f88d5" providerId="ADAL" clId="{70F3B54D-1B75-4D01-9D39-191F60572454}" dt="2024-09-18T17:32:33.016" v="89" actId="478"/>
        <pc:sldMkLst>
          <pc:docMk/>
          <pc:sldMk cId="0" sldId="260"/>
        </pc:sldMkLst>
        <pc:spChg chg="del">
          <ac:chgData name="Kalina Jan (260259)" userId="a7e6ec75-d3ba-42c7-b540-e3e8914f88d5" providerId="ADAL" clId="{70F3B54D-1B75-4D01-9D39-191F60572454}" dt="2024-09-18T17:32:33.016" v="89" actId="478"/>
          <ac:spMkLst>
            <pc:docMk/>
            <pc:sldMk cId="0" sldId="260"/>
            <ac:spMk id="18" creationId="{00000000-0000-0000-0000-000000000000}"/>
          </ac:spMkLst>
        </pc:spChg>
      </pc:sldChg>
      <pc:sldChg chg="delSp modSp mod">
        <pc:chgData name="Kalina Jan (260259)" userId="a7e6ec75-d3ba-42c7-b540-e3e8914f88d5" providerId="ADAL" clId="{70F3B54D-1B75-4D01-9D39-191F60572454}" dt="2024-09-25T07:11:56.280" v="401" actId="20577"/>
        <pc:sldMkLst>
          <pc:docMk/>
          <pc:sldMk cId="0" sldId="261"/>
        </pc:sldMkLst>
        <pc:spChg chg="mod">
          <ac:chgData name="Kalina Jan (260259)" userId="a7e6ec75-d3ba-42c7-b540-e3e8914f88d5" providerId="ADAL" clId="{70F3B54D-1B75-4D01-9D39-191F60572454}" dt="2024-09-25T07:11:56.280" v="401" actId="20577"/>
          <ac:spMkLst>
            <pc:docMk/>
            <pc:sldMk cId="0" sldId="261"/>
            <ac:spMk id="3" creationId="{00000000-0000-0000-0000-000000000000}"/>
          </ac:spMkLst>
        </pc:spChg>
        <pc:spChg chg="del">
          <ac:chgData name="Kalina Jan (260259)" userId="a7e6ec75-d3ba-42c7-b540-e3e8914f88d5" providerId="ADAL" clId="{70F3B54D-1B75-4D01-9D39-191F60572454}" dt="2024-09-18T17:32:36.707" v="90" actId="478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Kalina Jan (260259)" userId="a7e6ec75-d3ba-42c7-b540-e3e8914f88d5" providerId="ADAL" clId="{70F3B54D-1B75-4D01-9D39-191F60572454}" dt="2024-09-25T14:51:11.541" v="1936" actId="115"/>
        <pc:sldMkLst>
          <pc:docMk/>
          <pc:sldMk cId="0" sldId="262"/>
        </pc:sldMkLst>
        <pc:spChg chg="mod">
          <ac:chgData name="Kalina Jan (260259)" userId="a7e6ec75-d3ba-42c7-b540-e3e8914f88d5" providerId="ADAL" clId="{70F3B54D-1B75-4D01-9D39-191F60572454}" dt="2024-09-25T14:51:11.541" v="1936" actId="115"/>
          <ac:spMkLst>
            <pc:docMk/>
            <pc:sldMk cId="0" sldId="262"/>
            <ac:spMk id="25" creationId="{00000000-0000-0000-0000-000000000000}"/>
          </ac:spMkLst>
        </pc:spChg>
        <pc:spChg chg="del">
          <ac:chgData name="Kalina Jan (260259)" userId="a7e6ec75-d3ba-42c7-b540-e3e8914f88d5" providerId="ADAL" clId="{70F3B54D-1B75-4D01-9D39-191F60572454}" dt="2024-09-18T17:32:40.679" v="91" actId="478"/>
          <ac:spMkLst>
            <pc:docMk/>
            <pc:sldMk cId="0" sldId="262"/>
            <ac:spMk id="48" creationId="{00000000-0000-0000-0000-000000000000}"/>
          </ac:spMkLst>
        </pc:spChg>
      </pc:sldChg>
      <pc:sldChg chg="delSp mod">
        <pc:chgData name="Kalina Jan (260259)" userId="a7e6ec75-d3ba-42c7-b540-e3e8914f88d5" providerId="ADAL" clId="{70F3B54D-1B75-4D01-9D39-191F60572454}" dt="2024-09-18T17:32:45.107" v="92" actId="478"/>
        <pc:sldMkLst>
          <pc:docMk/>
          <pc:sldMk cId="0" sldId="263"/>
        </pc:sldMkLst>
        <pc:spChg chg="del">
          <ac:chgData name="Kalina Jan (260259)" userId="a7e6ec75-d3ba-42c7-b540-e3e8914f88d5" providerId="ADAL" clId="{70F3B54D-1B75-4D01-9D39-191F60572454}" dt="2024-09-18T17:32:45.107" v="92" actId="478"/>
          <ac:spMkLst>
            <pc:docMk/>
            <pc:sldMk cId="0" sldId="263"/>
            <ac:spMk id="9" creationId="{00000000-0000-0000-0000-000000000000}"/>
          </ac:spMkLst>
        </pc:spChg>
      </pc:sldChg>
      <pc:sldChg chg="delSp modSp mod">
        <pc:chgData name="Kalina Jan (260259)" userId="a7e6ec75-d3ba-42c7-b540-e3e8914f88d5" providerId="ADAL" clId="{70F3B54D-1B75-4D01-9D39-191F60572454}" dt="2024-09-25T07:47:52.984" v="1777" actId="114"/>
        <pc:sldMkLst>
          <pc:docMk/>
          <pc:sldMk cId="0" sldId="264"/>
        </pc:sldMkLst>
        <pc:spChg chg="del">
          <ac:chgData name="Kalina Jan (260259)" userId="a7e6ec75-d3ba-42c7-b540-e3e8914f88d5" providerId="ADAL" clId="{70F3B54D-1B75-4D01-9D39-191F60572454}" dt="2024-09-18T17:32:47.707" v="93" actId="478"/>
          <ac:spMkLst>
            <pc:docMk/>
            <pc:sldMk cId="0" sldId="264"/>
            <ac:spMk id="109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7:47:52.984" v="1777" actId="114"/>
          <ac:spMkLst>
            <pc:docMk/>
            <pc:sldMk cId="0" sldId="264"/>
            <ac:spMk id="112" creationId="{2812F780-5823-286B-8148-32DCDF8CC0D0}"/>
          </ac:spMkLst>
        </pc:spChg>
      </pc:sldChg>
      <pc:sldChg chg="delSp mod">
        <pc:chgData name="Kalina Jan (260259)" userId="a7e6ec75-d3ba-42c7-b540-e3e8914f88d5" providerId="ADAL" clId="{70F3B54D-1B75-4D01-9D39-191F60572454}" dt="2024-09-18T17:32:51.659" v="94" actId="478"/>
        <pc:sldMkLst>
          <pc:docMk/>
          <pc:sldMk cId="0" sldId="265"/>
        </pc:sldMkLst>
        <pc:spChg chg="del">
          <ac:chgData name="Kalina Jan (260259)" userId="a7e6ec75-d3ba-42c7-b540-e3e8914f88d5" providerId="ADAL" clId="{70F3B54D-1B75-4D01-9D39-191F60572454}" dt="2024-09-18T17:32:51.659" v="94" actId="478"/>
          <ac:spMkLst>
            <pc:docMk/>
            <pc:sldMk cId="0" sldId="265"/>
            <ac:spMk id="8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70F3B54D-1B75-4D01-9D39-191F60572454}" dt="2024-09-25T08:05:38.044" v="1885" actId="114"/>
        <pc:sldMkLst>
          <pc:docMk/>
          <pc:sldMk cId="0" sldId="266"/>
        </pc:sldMkLst>
        <pc:spChg chg="mod">
          <ac:chgData name="Kalina Jan (260259)" userId="a7e6ec75-d3ba-42c7-b540-e3e8914f88d5" providerId="ADAL" clId="{70F3B54D-1B75-4D01-9D39-191F60572454}" dt="2024-09-25T08:02:29.560" v="1804" actId="20577"/>
          <ac:spMkLst>
            <pc:docMk/>
            <pc:sldMk cId="0" sldId="266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01:46.781" v="1787" actId="20577"/>
          <ac:spMkLst>
            <pc:docMk/>
            <pc:sldMk cId="0" sldId="266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01:50.676" v="1789" actId="20577"/>
          <ac:spMkLst>
            <pc:docMk/>
            <pc:sldMk cId="0" sldId="266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01:52.709" v="1791" actId="20577"/>
          <ac:spMkLst>
            <pc:docMk/>
            <pc:sldMk cId="0" sldId="266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02:24.768" v="1800" actId="20577"/>
          <ac:spMkLst>
            <pc:docMk/>
            <pc:sldMk cId="0" sldId="266"/>
            <ac:spMk id="67" creationId="{00000000-0000-0000-0000-000000000000}"/>
          </ac:spMkLst>
        </pc:spChg>
        <pc:spChg chg="del">
          <ac:chgData name="Kalina Jan (260259)" userId="a7e6ec75-d3ba-42c7-b540-e3e8914f88d5" providerId="ADAL" clId="{70F3B54D-1B75-4D01-9D39-191F60572454}" dt="2024-09-18T17:32:54.048" v="95" actId="478"/>
          <ac:spMkLst>
            <pc:docMk/>
            <pc:sldMk cId="0" sldId="266"/>
            <ac:spMk id="71" creationId="{00000000-0000-0000-0000-000000000000}"/>
          </ac:spMkLst>
        </pc:spChg>
        <pc:spChg chg="add mod">
          <ac:chgData name="Kalina Jan (260259)" userId="a7e6ec75-d3ba-42c7-b540-e3e8914f88d5" providerId="ADAL" clId="{70F3B54D-1B75-4D01-9D39-191F60572454}" dt="2024-09-25T08:05:38.044" v="1885" actId="114"/>
          <ac:spMkLst>
            <pc:docMk/>
            <pc:sldMk cId="0" sldId="266"/>
            <ac:spMk id="71" creationId="{4A3B30DF-4B7C-6F32-6B24-A1EA4A6B716F}"/>
          </ac:spMkLst>
        </pc:spChg>
      </pc:sldChg>
      <pc:sldChg chg="delSp mod">
        <pc:chgData name="Kalina Jan (260259)" userId="a7e6ec75-d3ba-42c7-b540-e3e8914f88d5" providerId="ADAL" clId="{70F3B54D-1B75-4D01-9D39-191F60572454}" dt="2024-09-18T17:32:56.468" v="96" actId="478"/>
        <pc:sldMkLst>
          <pc:docMk/>
          <pc:sldMk cId="0" sldId="267"/>
        </pc:sldMkLst>
        <pc:spChg chg="del">
          <ac:chgData name="Kalina Jan (260259)" userId="a7e6ec75-d3ba-42c7-b540-e3e8914f88d5" providerId="ADAL" clId="{70F3B54D-1B75-4D01-9D39-191F60572454}" dt="2024-09-18T17:32:56.468" v="96" actId="478"/>
          <ac:spMkLst>
            <pc:docMk/>
            <pc:sldMk cId="0" sldId="267"/>
            <ac:spMk id="8" creationId="{00000000-0000-0000-0000-000000000000}"/>
          </ac:spMkLst>
        </pc:spChg>
      </pc:sldChg>
      <pc:sldChg chg="delSp modSp mod">
        <pc:chgData name="Kalina Jan (260259)" userId="a7e6ec75-d3ba-42c7-b540-e3e8914f88d5" providerId="ADAL" clId="{70F3B54D-1B75-4D01-9D39-191F60572454}" dt="2024-09-25T08:19:45.341" v="1899" actId="20577"/>
        <pc:sldMkLst>
          <pc:docMk/>
          <pc:sldMk cId="0" sldId="268"/>
        </pc:sldMkLst>
        <pc:spChg chg="mod">
          <ac:chgData name="Kalina Jan (260259)" userId="a7e6ec75-d3ba-42c7-b540-e3e8914f88d5" providerId="ADAL" clId="{70F3B54D-1B75-4D01-9D39-191F60572454}" dt="2024-09-25T08:19:27.354" v="1887" actId="20577"/>
          <ac:spMkLst>
            <pc:docMk/>
            <pc:sldMk cId="0" sldId="268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19:29.837" v="1889" actId="20577"/>
          <ac:spMkLst>
            <pc:docMk/>
            <pc:sldMk cId="0" sldId="268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19:32.099" v="1891" actId="20577"/>
          <ac:spMkLst>
            <pc:docMk/>
            <pc:sldMk cId="0" sldId="268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19:39.180" v="1895" actId="1076"/>
          <ac:spMkLst>
            <pc:docMk/>
            <pc:sldMk cId="0" sldId="268"/>
            <ac:spMk id="55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19:45.341" v="1899" actId="20577"/>
          <ac:spMkLst>
            <pc:docMk/>
            <pc:sldMk cId="0" sldId="268"/>
            <ac:spMk id="56" creationId="{00000000-0000-0000-0000-000000000000}"/>
          </ac:spMkLst>
        </pc:spChg>
        <pc:spChg chg="del">
          <ac:chgData name="Kalina Jan (260259)" userId="a7e6ec75-d3ba-42c7-b540-e3e8914f88d5" providerId="ADAL" clId="{70F3B54D-1B75-4D01-9D39-191F60572454}" dt="2024-09-18T17:32:58.558" v="97" actId="478"/>
          <ac:spMkLst>
            <pc:docMk/>
            <pc:sldMk cId="0" sldId="268"/>
            <ac:spMk id="62" creationId="{00000000-0000-0000-0000-000000000000}"/>
          </ac:spMkLst>
        </pc:spChg>
      </pc:sldChg>
      <pc:sldChg chg="delSp mod">
        <pc:chgData name="Kalina Jan (260259)" userId="a7e6ec75-d3ba-42c7-b540-e3e8914f88d5" providerId="ADAL" clId="{70F3B54D-1B75-4D01-9D39-191F60572454}" dt="2024-09-18T17:33:01.742" v="98" actId="478"/>
        <pc:sldMkLst>
          <pc:docMk/>
          <pc:sldMk cId="0" sldId="269"/>
        </pc:sldMkLst>
        <pc:spChg chg="del">
          <ac:chgData name="Kalina Jan (260259)" userId="a7e6ec75-d3ba-42c7-b540-e3e8914f88d5" providerId="ADAL" clId="{70F3B54D-1B75-4D01-9D39-191F60572454}" dt="2024-09-18T17:33:01.742" v="98" actId="478"/>
          <ac:spMkLst>
            <pc:docMk/>
            <pc:sldMk cId="0" sldId="269"/>
            <ac:spMk id="9" creationId="{00000000-0000-0000-0000-000000000000}"/>
          </ac:spMkLst>
        </pc:spChg>
      </pc:sldChg>
      <pc:sldChg chg="delSp modSp mod">
        <pc:chgData name="Kalina Jan (260259)" userId="a7e6ec75-d3ba-42c7-b540-e3e8914f88d5" providerId="ADAL" clId="{70F3B54D-1B75-4D01-9D39-191F60572454}" dt="2024-09-25T08:20:03.717" v="1907" actId="20577"/>
        <pc:sldMkLst>
          <pc:docMk/>
          <pc:sldMk cId="0" sldId="270"/>
        </pc:sldMkLst>
        <pc:spChg chg="mod">
          <ac:chgData name="Kalina Jan (260259)" userId="a7e6ec75-d3ba-42c7-b540-e3e8914f88d5" providerId="ADAL" clId="{70F3B54D-1B75-4D01-9D39-191F60572454}" dt="2024-09-25T08:19:54.501" v="1903" actId="20577"/>
          <ac:spMkLst>
            <pc:docMk/>
            <pc:sldMk cId="0" sldId="270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20:03.717" v="1907" actId="20577"/>
          <ac:spMkLst>
            <pc:docMk/>
            <pc:sldMk cId="0" sldId="270"/>
            <ac:spMk id="22" creationId="{00000000-0000-0000-0000-000000000000}"/>
          </ac:spMkLst>
        </pc:spChg>
        <pc:spChg chg="del">
          <ac:chgData name="Kalina Jan (260259)" userId="a7e6ec75-d3ba-42c7-b540-e3e8914f88d5" providerId="ADAL" clId="{70F3B54D-1B75-4D01-9D39-191F60572454}" dt="2024-09-18T17:33:03.828" v="99" actId="478"/>
          <ac:spMkLst>
            <pc:docMk/>
            <pc:sldMk cId="0" sldId="270"/>
            <ac:spMk id="23" creationId="{00000000-0000-0000-0000-000000000000}"/>
          </ac:spMkLst>
        </pc:spChg>
      </pc:sldChg>
      <pc:sldChg chg="delSp mod">
        <pc:chgData name="Kalina Jan (260259)" userId="a7e6ec75-d3ba-42c7-b540-e3e8914f88d5" providerId="ADAL" clId="{70F3B54D-1B75-4D01-9D39-191F60572454}" dt="2024-09-18T17:33:06.045" v="100" actId="478"/>
        <pc:sldMkLst>
          <pc:docMk/>
          <pc:sldMk cId="0" sldId="271"/>
        </pc:sldMkLst>
        <pc:spChg chg="del">
          <ac:chgData name="Kalina Jan (260259)" userId="a7e6ec75-d3ba-42c7-b540-e3e8914f88d5" providerId="ADAL" clId="{70F3B54D-1B75-4D01-9D39-191F60572454}" dt="2024-09-18T17:33:06.045" v="100" actId="478"/>
          <ac:spMkLst>
            <pc:docMk/>
            <pc:sldMk cId="0" sldId="271"/>
            <ac:spMk id="8" creationId="{00000000-0000-0000-0000-000000000000}"/>
          </ac:spMkLst>
        </pc:spChg>
      </pc:sldChg>
      <pc:sldChg chg="delSp modSp mod">
        <pc:chgData name="Kalina Jan (260259)" userId="a7e6ec75-d3ba-42c7-b540-e3e8914f88d5" providerId="ADAL" clId="{70F3B54D-1B75-4D01-9D39-191F60572454}" dt="2024-09-25T08:20:23.335" v="1916" actId="20577"/>
        <pc:sldMkLst>
          <pc:docMk/>
          <pc:sldMk cId="0" sldId="272"/>
        </pc:sldMkLst>
        <pc:spChg chg="mod">
          <ac:chgData name="Kalina Jan (260259)" userId="a7e6ec75-d3ba-42c7-b540-e3e8914f88d5" providerId="ADAL" clId="{70F3B54D-1B75-4D01-9D39-191F60572454}" dt="2024-09-25T08:20:13.550" v="1910" actId="20577"/>
          <ac:spMkLst>
            <pc:docMk/>
            <pc:sldMk cId="0" sldId="272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20:23.335" v="1916" actId="20577"/>
          <ac:spMkLst>
            <pc:docMk/>
            <pc:sldMk cId="0" sldId="272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8:20:17.839" v="1912" actId="20577"/>
          <ac:spMkLst>
            <pc:docMk/>
            <pc:sldMk cId="0" sldId="272"/>
            <ac:spMk id="24" creationId="{00000000-0000-0000-0000-000000000000}"/>
          </ac:spMkLst>
        </pc:spChg>
        <pc:spChg chg="del">
          <ac:chgData name="Kalina Jan (260259)" userId="a7e6ec75-d3ba-42c7-b540-e3e8914f88d5" providerId="ADAL" clId="{70F3B54D-1B75-4D01-9D39-191F60572454}" dt="2024-09-18T17:33:08.989" v="101" actId="478"/>
          <ac:spMkLst>
            <pc:docMk/>
            <pc:sldMk cId="0" sldId="272"/>
            <ac:spMk id="26" creationId="{00000000-0000-0000-0000-000000000000}"/>
          </ac:spMkLst>
        </pc:spChg>
      </pc:sldChg>
      <pc:sldChg chg="delSp modSp add mod">
        <pc:chgData name="Kalina Jan (260259)" userId="a7e6ec75-d3ba-42c7-b540-e3e8914f88d5" providerId="ADAL" clId="{70F3B54D-1B75-4D01-9D39-191F60572454}" dt="2024-09-25T08:22:59.084" v="1929" actId="478"/>
        <pc:sldMkLst>
          <pc:docMk/>
          <pc:sldMk cId="0" sldId="366"/>
        </pc:sldMkLst>
        <pc:spChg chg="del">
          <ac:chgData name="Kalina Jan (260259)" userId="a7e6ec75-d3ba-42c7-b540-e3e8914f88d5" providerId="ADAL" clId="{70F3B54D-1B75-4D01-9D39-191F60572454}" dt="2024-09-18T17:33:19.402" v="102" actId="478"/>
          <ac:spMkLst>
            <pc:docMk/>
            <pc:sldMk cId="0" sldId="366"/>
            <ac:spMk id="3" creationId="{2F92A952-E5B2-EA57-256A-A5EAA17E7F54}"/>
          </ac:spMkLst>
        </pc:spChg>
        <pc:spChg chg="del">
          <ac:chgData name="Kalina Jan (260259)" userId="a7e6ec75-d3ba-42c7-b540-e3e8914f88d5" providerId="ADAL" clId="{70F3B54D-1B75-4D01-9D39-191F60572454}" dt="2024-09-25T08:22:59.084" v="1929" actId="478"/>
          <ac:spMkLst>
            <pc:docMk/>
            <pc:sldMk cId="0" sldId="366"/>
            <ac:spMk id="3" creationId="{35D2911F-2375-21C3-125B-38C81F963F41}"/>
          </ac:spMkLst>
        </pc:spChg>
        <pc:spChg chg="mod">
          <ac:chgData name="Kalina Jan (260259)" userId="a7e6ec75-d3ba-42c7-b540-e3e8914f88d5" providerId="ADAL" clId="{70F3B54D-1B75-4D01-9D39-191F60572454}" dt="2024-09-18T17:30:34.315" v="32" actId="14100"/>
          <ac:spMkLst>
            <pc:docMk/>
            <pc:sldMk cId="0" sldId="366"/>
            <ac:spMk id="4" creationId="{9F171887-9EF2-972C-1015-263D155BCA31}"/>
          </ac:spMkLst>
        </pc:spChg>
        <pc:spChg chg="mod">
          <ac:chgData name="Kalina Jan (260259)" userId="a7e6ec75-d3ba-42c7-b540-e3e8914f88d5" providerId="ADAL" clId="{70F3B54D-1B75-4D01-9D39-191F60572454}" dt="2024-09-18T17:30:28.548" v="30" actId="20577"/>
          <ac:spMkLst>
            <pc:docMk/>
            <pc:sldMk cId="0" sldId="36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18T17:33:31.591" v="104" actId="14100"/>
          <ac:spMkLst>
            <pc:docMk/>
            <pc:sldMk cId="0" sldId="366"/>
            <ac:spMk id="8" creationId="{B02C8A34-A825-E988-CC8E-783EEE6F20F9}"/>
          </ac:spMkLst>
        </pc:spChg>
        <pc:spChg chg="mod">
          <ac:chgData name="Kalina Jan (260259)" userId="a7e6ec75-d3ba-42c7-b540-e3e8914f88d5" providerId="ADAL" clId="{70F3B54D-1B75-4D01-9D39-191F60572454}" dt="2024-09-18T17:30:48.110" v="52" actId="20577"/>
          <ac:spMkLst>
            <pc:docMk/>
            <pc:sldMk cId="0" sldId="366"/>
            <ac:spMk id="9" creationId="{D98C9654-9CC2-0DC0-9B62-EDE655390375}"/>
          </ac:spMkLst>
        </pc:spChg>
      </pc:sldChg>
      <pc:sldChg chg="addSp delSp modSp new del mod">
        <pc:chgData name="Kalina Jan (260259)" userId="a7e6ec75-d3ba-42c7-b540-e3e8914f88d5" providerId="ADAL" clId="{70F3B54D-1B75-4D01-9D39-191F60572454}" dt="2024-09-25T07:34:05.201" v="1752" actId="47"/>
        <pc:sldMkLst>
          <pc:docMk/>
          <pc:sldMk cId="2800772663" sldId="367"/>
        </pc:sldMkLst>
        <pc:spChg chg="mod">
          <ac:chgData name="Kalina Jan (260259)" userId="a7e6ec75-d3ba-42c7-b540-e3e8914f88d5" providerId="ADAL" clId="{70F3B54D-1B75-4D01-9D39-191F60572454}" dt="2024-09-25T07:31:09.758" v="1691" actId="11"/>
          <ac:spMkLst>
            <pc:docMk/>
            <pc:sldMk cId="2800772663" sldId="367"/>
            <ac:spMk id="3" creationId="{30DAAC0D-DB22-5336-0165-1C3B52F5D79E}"/>
          </ac:spMkLst>
        </pc:spChg>
        <pc:spChg chg="add del">
          <ac:chgData name="Kalina Jan (260259)" userId="a7e6ec75-d3ba-42c7-b540-e3e8914f88d5" providerId="ADAL" clId="{70F3B54D-1B75-4D01-9D39-191F60572454}" dt="2024-09-25T07:30:17.165" v="1684" actId="478"/>
          <ac:spMkLst>
            <pc:docMk/>
            <pc:sldMk cId="2800772663" sldId="367"/>
            <ac:spMk id="5" creationId="{FF69C8CA-66F4-A26F-FD10-B5ABD476941B}"/>
          </ac:spMkLst>
        </pc:spChg>
      </pc:sldChg>
      <pc:sldChg chg="addSp delSp modSp add mod">
        <pc:chgData name="Kalina Jan (260259)" userId="a7e6ec75-d3ba-42c7-b540-e3e8914f88d5" providerId="ADAL" clId="{70F3B54D-1B75-4D01-9D39-191F60572454}" dt="2024-09-25T07:36:23.768" v="1775" actId="1036"/>
        <pc:sldMkLst>
          <pc:docMk/>
          <pc:sldMk cId="3974952373" sldId="368"/>
        </pc:sldMkLst>
        <pc:spChg chg="add mod">
          <ac:chgData name="Kalina Jan (260259)" userId="a7e6ec75-d3ba-42c7-b540-e3e8914f88d5" providerId="ADAL" clId="{70F3B54D-1B75-4D01-9D39-191F60572454}" dt="2024-09-25T07:35:13.714" v="1762" actId="20577"/>
          <ac:spMkLst>
            <pc:docMk/>
            <pc:sldMk cId="3974952373" sldId="368"/>
            <ac:spMk id="2" creationId="{D524B15C-115B-6741-E4AC-C64FEFB0C72E}"/>
          </ac:spMkLst>
        </pc:spChg>
        <pc:spChg chg="mod">
          <ac:chgData name="Kalina Jan (260259)" userId="a7e6ec75-d3ba-42c7-b540-e3e8914f88d5" providerId="ADAL" clId="{70F3B54D-1B75-4D01-9D39-191F60572454}" dt="2024-09-25T07:36:23.768" v="1775" actId="1036"/>
          <ac:spMkLst>
            <pc:docMk/>
            <pc:sldMk cId="3974952373" sldId="368"/>
            <ac:spMk id="8" creationId="{00000000-0000-0000-0000-000000000000}"/>
          </ac:spMkLst>
        </pc:spChg>
        <pc:spChg chg="mod">
          <ac:chgData name="Kalina Jan (260259)" userId="a7e6ec75-d3ba-42c7-b540-e3e8914f88d5" providerId="ADAL" clId="{70F3B54D-1B75-4D01-9D39-191F60572454}" dt="2024-09-25T07:31:29.288" v="1692"/>
          <ac:spMkLst>
            <pc:docMk/>
            <pc:sldMk cId="3974952373" sldId="368"/>
            <ac:spMk id="62" creationId="{C447F941-89C2-7C8B-9CCE-23598E0BED55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63" creationId="{207E9A58-A9DF-FFD7-5472-44EADC75E9F1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65" creationId="{55CDC7B1-7EFE-977C-D9FF-ADBA3A5455C4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66" creationId="{0EE3F750-E973-FB08-133F-824C1ADF8E7A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68" creationId="{64F84CD0-F9C5-BFEE-D022-86538A7C6DCA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69" creationId="{53536AF0-5352-6C14-6632-0B3EEF13A44C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70" creationId="{93B8606B-1198-545A-D2FF-11D8F6B0DA03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71" creationId="{C0C88ED7-FB34-D1EE-3D84-FB0D9FD2D113}"/>
          </ac:spMkLst>
        </pc:spChg>
        <pc:spChg chg="del">
          <ac:chgData name="Kalina Jan (260259)" userId="a7e6ec75-d3ba-42c7-b540-e3e8914f88d5" providerId="ADAL" clId="{70F3B54D-1B75-4D01-9D39-191F60572454}" dt="2024-09-25T07:32:21.163" v="1737" actId="478"/>
          <ac:spMkLst>
            <pc:docMk/>
            <pc:sldMk cId="3974952373" sldId="368"/>
            <ac:spMk id="72" creationId="{1FE97831-854B-C2FE-38C9-3EC8912F77DD}"/>
          </ac:spMkLst>
        </pc:spChg>
      </pc:sldChg>
      <pc:sldChg chg="modSp add mod">
        <pc:chgData name="Kalina Jan (260259)" userId="a7e6ec75-d3ba-42c7-b540-e3e8914f88d5" providerId="ADAL" clId="{70F3B54D-1B75-4D01-9D39-191F60572454}" dt="2024-09-25T07:36:14.439" v="1771" actId="1036"/>
        <pc:sldMkLst>
          <pc:docMk/>
          <pc:sldMk cId="159083328" sldId="369"/>
        </pc:sldMkLst>
        <pc:spChg chg="mod">
          <ac:chgData name="Kalina Jan (260259)" userId="a7e6ec75-d3ba-42c7-b540-e3e8914f88d5" providerId="ADAL" clId="{70F3B54D-1B75-4D01-9D39-191F60572454}" dt="2024-09-25T07:36:05.195" v="1766" actId="948"/>
          <ac:spMkLst>
            <pc:docMk/>
            <pc:sldMk cId="159083328" sldId="369"/>
            <ac:spMk id="2" creationId="{D524B15C-115B-6741-E4AC-C64FEFB0C72E}"/>
          </ac:spMkLst>
        </pc:spChg>
        <pc:spChg chg="mod">
          <ac:chgData name="Kalina Jan (260259)" userId="a7e6ec75-d3ba-42c7-b540-e3e8914f88d5" providerId="ADAL" clId="{70F3B54D-1B75-4D01-9D39-191F60572454}" dt="2024-09-25T07:36:14.439" v="1771" actId="1036"/>
          <ac:spMkLst>
            <pc:docMk/>
            <pc:sldMk cId="159083328" sldId="369"/>
            <ac:spMk id="8" creationId="{00000000-0000-0000-0000-000000000000}"/>
          </ac:spMkLst>
        </pc:spChg>
      </pc:sldChg>
      <pc:sldMasterChg chg="addSp delSp modSp mod modSldLayout">
        <pc:chgData name="Kalina Jan (260259)" userId="a7e6ec75-d3ba-42c7-b540-e3e8914f88d5" providerId="ADAL" clId="{70F3B54D-1B75-4D01-9D39-191F60572454}" dt="2024-09-25T08:22:40.656" v="1928"/>
        <pc:sldMasterMkLst>
          <pc:docMk/>
          <pc:sldMasterMk cId="0" sldId="2147483648"/>
        </pc:sldMasterMkLst>
        <pc:spChg chg="del">
          <ac:chgData name="Kalina Jan (260259)" userId="a7e6ec75-d3ba-42c7-b540-e3e8914f88d5" providerId="ADAL" clId="{70F3B54D-1B75-4D01-9D39-191F60572454}" dt="2024-09-18T17:31:26.072" v="54" actId="478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Kalina Jan (260259)" userId="a7e6ec75-d3ba-42c7-b540-e3e8914f88d5" providerId="ADAL" clId="{70F3B54D-1B75-4D01-9D39-191F60572454}" dt="2024-09-25T08:22:25.010" v="1918" actId="20577"/>
          <ac:spMkLst>
            <pc:docMk/>
            <pc:sldMasterMk cId="0" sldId="2147483648"/>
            <ac:spMk id="7" creationId="{A720E6B9-CBF9-A6C6-4171-BEFFFB194287}"/>
          </ac:spMkLst>
        </pc:spChg>
        <pc:sldLayoutChg chg="addSp delSp modSp mod">
          <pc:chgData name="Kalina Jan (260259)" userId="a7e6ec75-d3ba-42c7-b540-e3e8914f88d5" providerId="ADAL" clId="{70F3B54D-1B75-4D01-9D39-191F60572454}" dt="2024-09-25T08:22:30.501" v="1920"/>
          <pc:sldLayoutMkLst>
            <pc:docMk/>
            <pc:sldMasterMk cId="0" sldId="2147483648"/>
            <pc:sldLayoutMk cId="0" sldId="2147483661"/>
          </pc:sldLayoutMkLst>
          <pc:spChg chg="del">
            <ac:chgData name="Kalina Jan (260259)" userId="a7e6ec75-d3ba-42c7-b540-e3e8914f88d5" providerId="ADAL" clId="{70F3B54D-1B75-4D01-9D39-191F60572454}" dt="2024-09-18T17:31:29.333" v="56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70F3B54D-1B75-4D01-9D39-191F60572454}" dt="2024-09-25T08:22:30.501" v="1920"/>
            <ac:spMkLst>
              <pc:docMk/>
              <pc:sldMasterMk cId="0" sldId="2147483648"/>
              <pc:sldLayoutMk cId="0" sldId="2147483661"/>
              <ac:spMk id="6" creationId="{6B1D4FD8-1FA2-F62C-2D07-FD1B3CD381E1}"/>
            </ac:spMkLst>
          </pc:spChg>
          <pc:spChg chg="add del mod">
            <ac:chgData name="Kalina Jan (260259)" userId="a7e6ec75-d3ba-42c7-b540-e3e8914f88d5" providerId="ADAL" clId="{70F3B54D-1B75-4D01-9D39-191F60572454}" dt="2024-09-18T17:31:46.369" v="62" actId="478"/>
            <ac:spMkLst>
              <pc:docMk/>
              <pc:sldMasterMk cId="0" sldId="2147483648"/>
              <pc:sldLayoutMk cId="0" sldId="2147483661"/>
              <ac:spMk id="7" creationId="{2E1A4EF3-FF17-658B-3836-2E02790F5031}"/>
            </ac:spMkLst>
          </pc:spChg>
          <pc:spChg chg="add del mod">
            <ac:chgData name="Kalina Jan (260259)" userId="a7e6ec75-d3ba-42c7-b540-e3e8914f88d5" providerId="ADAL" clId="{70F3B54D-1B75-4D01-9D39-191F60572454}" dt="2024-09-25T08:22:30.347" v="1919" actId="478"/>
            <ac:spMkLst>
              <pc:docMk/>
              <pc:sldMasterMk cId="0" sldId="2147483648"/>
              <pc:sldLayoutMk cId="0" sldId="2147483661"/>
              <ac:spMk id="8" creationId="{52120EEC-CCFF-4068-774A-F3E0BAB2E813}"/>
            </ac:spMkLst>
          </pc:spChg>
        </pc:sldLayoutChg>
        <pc:sldLayoutChg chg="addSp delSp modSp mod">
          <pc:chgData name="Kalina Jan (260259)" userId="a7e6ec75-d3ba-42c7-b540-e3e8914f88d5" providerId="ADAL" clId="{70F3B54D-1B75-4D01-9D39-191F60572454}" dt="2024-09-25T08:22:33.019" v="1922"/>
          <pc:sldLayoutMkLst>
            <pc:docMk/>
            <pc:sldMasterMk cId="0" sldId="2147483648"/>
            <pc:sldLayoutMk cId="0" sldId="2147483662"/>
          </pc:sldLayoutMkLst>
          <pc:spChg chg="del">
            <ac:chgData name="Kalina Jan (260259)" userId="a7e6ec75-d3ba-42c7-b540-e3e8914f88d5" providerId="ADAL" clId="{70F3B54D-1B75-4D01-9D39-191F60572454}" dt="2024-09-18T17:31:31.521" v="58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70F3B54D-1B75-4D01-9D39-191F60572454}" dt="2024-09-25T08:22:33.019" v="1922"/>
            <ac:spMkLst>
              <pc:docMk/>
              <pc:sldMasterMk cId="0" sldId="2147483648"/>
              <pc:sldLayoutMk cId="0" sldId="2147483662"/>
              <ac:spMk id="6" creationId="{39327CFB-A85B-C100-BC1A-4E09705A6EE2}"/>
            </ac:spMkLst>
          </pc:spChg>
          <pc:spChg chg="add del mod">
            <ac:chgData name="Kalina Jan (260259)" userId="a7e6ec75-d3ba-42c7-b540-e3e8914f88d5" providerId="ADAL" clId="{70F3B54D-1B75-4D01-9D39-191F60572454}" dt="2024-09-18T17:31:48.288" v="64" actId="478"/>
            <ac:spMkLst>
              <pc:docMk/>
              <pc:sldMasterMk cId="0" sldId="2147483648"/>
              <pc:sldLayoutMk cId="0" sldId="2147483662"/>
              <ac:spMk id="7" creationId="{348D02CA-33B5-89B3-D40C-DF5BB05A7B6D}"/>
            </ac:spMkLst>
          </pc:spChg>
          <pc:spChg chg="add del mod">
            <ac:chgData name="Kalina Jan (260259)" userId="a7e6ec75-d3ba-42c7-b540-e3e8914f88d5" providerId="ADAL" clId="{70F3B54D-1B75-4D01-9D39-191F60572454}" dt="2024-09-25T08:22:32.797" v="1921" actId="478"/>
            <ac:spMkLst>
              <pc:docMk/>
              <pc:sldMasterMk cId="0" sldId="2147483648"/>
              <pc:sldLayoutMk cId="0" sldId="2147483662"/>
              <ac:spMk id="8" creationId="{C3CE45AD-BCCE-4C95-42E6-AFE39BB96C08}"/>
            </ac:spMkLst>
          </pc:spChg>
        </pc:sldLayoutChg>
        <pc:sldLayoutChg chg="addSp delSp modSp mod">
          <pc:chgData name="Kalina Jan (260259)" userId="a7e6ec75-d3ba-42c7-b540-e3e8914f88d5" providerId="ADAL" clId="{70F3B54D-1B75-4D01-9D39-191F60572454}" dt="2024-09-25T08:22:35.569" v="1924"/>
          <pc:sldLayoutMkLst>
            <pc:docMk/>
            <pc:sldMasterMk cId="0" sldId="2147483648"/>
            <pc:sldLayoutMk cId="0" sldId="2147483663"/>
          </pc:sldLayoutMkLst>
          <pc:spChg chg="del">
            <ac:chgData name="Kalina Jan (260259)" userId="a7e6ec75-d3ba-42c7-b540-e3e8914f88d5" providerId="ADAL" clId="{70F3B54D-1B75-4D01-9D39-191F60572454}" dt="2024-09-18T17:31:53.304" v="68" actId="47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Kalina Jan (260259)" userId="a7e6ec75-d3ba-42c7-b540-e3e8914f88d5" providerId="ADAL" clId="{70F3B54D-1B75-4D01-9D39-191F60572454}" dt="2024-09-25T08:22:35.569" v="1924"/>
            <ac:spMkLst>
              <pc:docMk/>
              <pc:sldMasterMk cId="0" sldId="2147483648"/>
              <pc:sldLayoutMk cId="0" sldId="2147483663"/>
              <ac:spMk id="7" creationId="{3C765793-75B2-0458-4F6E-626DB603D035}"/>
            </ac:spMkLst>
          </pc:spChg>
          <pc:spChg chg="add mod">
            <ac:chgData name="Kalina Jan (260259)" userId="a7e6ec75-d3ba-42c7-b540-e3e8914f88d5" providerId="ADAL" clId="{70F3B54D-1B75-4D01-9D39-191F60572454}" dt="2024-09-18T17:31:52.294" v="67"/>
            <ac:spMkLst>
              <pc:docMk/>
              <pc:sldMasterMk cId="0" sldId="2147483648"/>
              <pc:sldLayoutMk cId="0" sldId="2147483663"/>
              <ac:spMk id="8" creationId="{58B9F032-5413-7CBF-36BE-9919FAA3D8D5}"/>
            </ac:spMkLst>
          </pc:spChg>
          <pc:spChg chg="add del mod">
            <ac:chgData name="Kalina Jan (260259)" userId="a7e6ec75-d3ba-42c7-b540-e3e8914f88d5" providerId="ADAL" clId="{70F3B54D-1B75-4D01-9D39-191F60572454}" dt="2024-09-25T08:22:35.332" v="1923" actId="478"/>
            <ac:spMkLst>
              <pc:docMk/>
              <pc:sldMasterMk cId="0" sldId="2147483648"/>
              <pc:sldLayoutMk cId="0" sldId="2147483663"/>
              <ac:spMk id="9" creationId="{DD8FA494-9433-A263-E5C0-1DA7C4BF16A6}"/>
            </ac:spMkLst>
          </pc:spChg>
        </pc:sldLayoutChg>
        <pc:sldLayoutChg chg="addSp delSp modSp mod">
          <pc:chgData name="Kalina Jan (260259)" userId="a7e6ec75-d3ba-42c7-b540-e3e8914f88d5" providerId="ADAL" clId="{70F3B54D-1B75-4D01-9D39-191F60572454}" dt="2024-09-25T08:22:38.260" v="1926"/>
          <pc:sldLayoutMkLst>
            <pc:docMk/>
            <pc:sldMasterMk cId="0" sldId="2147483648"/>
            <pc:sldLayoutMk cId="0" sldId="2147483664"/>
          </pc:sldLayoutMkLst>
          <pc:spChg chg="del">
            <ac:chgData name="Kalina Jan (260259)" userId="a7e6ec75-d3ba-42c7-b540-e3e8914f88d5" providerId="ADAL" clId="{70F3B54D-1B75-4D01-9D39-191F60572454}" dt="2024-09-18T17:31:55.664" v="70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Kalina Jan (260259)" userId="a7e6ec75-d3ba-42c7-b540-e3e8914f88d5" providerId="ADAL" clId="{70F3B54D-1B75-4D01-9D39-191F60572454}" dt="2024-09-25T08:22:38.260" v="1926"/>
            <ac:spMkLst>
              <pc:docMk/>
              <pc:sldMasterMk cId="0" sldId="2147483648"/>
              <pc:sldLayoutMk cId="0" sldId="2147483664"/>
              <ac:spMk id="5" creationId="{28C40DF8-5D42-7284-D864-7C3F6DD2CF4D}"/>
            </ac:spMkLst>
          </pc:spChg>
          <pc:spChg chg="add del mod">
            <ac:chgData name="Kalina Jan (260259)" userId="a7e6ec75-d3ba-42c7-b540-e3e8914f88d5" providerId="ADAL" clId="{70F3B54D-1B75-4D01-9D39-191F60572454}" dt="2024-09-25T08:22:38.059" v="1925" actId="478"/>
            <ac:spMkLst>
              <pc:docMk/>
              <pc:sldMasterMk cId="0" sldId="2147483648"/>
              <pc:sldLayoutMk cId="0" sldId="2147483664"/>
              <ac:spMk id="6" creationId="{3425A914-5BD2-0A36-15A6-E46702234D4E}"/>
            </ac:spMkLst>
          </pc:spChg>
        </pc:sldLayoutChg>
        <pc:sldLayoutChg chg="addSp delSp modSp mod">
          <pc:chgData name="Kalina Jan (260259)" userId="a7e6ec75-d3ba-42c7-b540-e3e8914f88d5" providerId="ADAL" clId="{70F3B54D-1B75-4D01-9D39-191F60572454}" dt="2024-09-25T08:22:40.656" v="1928"/>
          <pc:sldLayoutMkLst>
            <pc:docMk/>
            <pc:sldMasterMk cId="0" sldId="2147483648"/>
            <pc:sldLayoutMk cId="0" sldId="2147483665"/>
          </pc:sldLayoutMkLst>
          <pc:spChg chg="del">
            <ac:chgData name="Kalina Jan (260259)" userId="a7e6ec75-d3ba-42c7-b540-e3e8914f88d5" providerId="ADAL" clId="{70F3B54D-1B75-4D01-9D39-191F60572454}" dt="2024-09-18T17:31:57.799" v="72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add mod">
            <ac:chgData name="Kalina Jan (260259)" userId="a7e6ec75-d3ba-42c7-b540-e3e8914f88d5" providerId="ADAL" clId="{70F3B54D-1B75-4D01-9D39-191F60572454}" dt="2024-09-25T08:22:40.656" v="1928"/>
            <ac:spMkLst>
              <pc:docMk/>
              <pc:sldMasterMk cId="0" sldId="2147483648"/>
              <pc:sldLayoutMk cId="0" sldId="2147483665"/>
              <ac:spMk id="4" creationId="{D8D42C5F-07A4-6C44-0F43-B1B968E3C753}"/>
            </ac:spMkLst>
          </pc:spChg>
          <pc:spChg chg="add del mod">
            <ac:chgData name="Kalina Jan (260259)" userId="a7e6ec75-d3ba-42c7-b540-e3e8914f88d5" providerId="ADAL" clId="{70F3B54D-1B75-4D01-9D39-191F60572454}" dt="2024-09-25T08:22:40.395" v="1927" actId="478"/>
            <ac:spMkLst>
              <pc:docMk/>
              <pc:sldMasterMk cId="0" sldId="2147483648"/>
              <pc:sldLayoutMk cId="0" sldId="2147483665"/>
              <ac:spMk id="5" creationId="{7F9419CF-DFC1-A161-CC4C-2043ED84F1E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1E65-D74A-4C7F-820F-595DF19F841F}" type="datetimeFigureOut">
              <a:rPr lang="cs-CZ" smtClean="0"/>
              <a:t>25.09.2024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8ED99-EFBC-4C3C-8FC1-C9318F0C0B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937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3523" y="26923"/>
            <a:ext cx="621664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C710-69B3-463B-AE7C-F5FF95258422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6B1D4FD8-1FA2-F62C-2D07-FD1B3CD38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D2E7-869B-407D-932F-FA954F8D71F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9327CFB-A85B-C100-BC1A-4E09705A6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7F06-ECFD-43F4-B3CE-EEE8F2981574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C765793-75B2-0458-4F6E-626DB603D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44C4-C020-4FA4-AE6E-ED47D0C475A1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28C40DF8-5D42-7284-D864-7C3F6DD2C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780D-5E4B-4D57-A03E-ED41D50E03EA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D8D42C5F-07A4-6C44-0F43-B1B968E3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3273" y="478027"/>
            <a:ext cx="7787640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3040" y="1281175"/>
            <a:ext cx="8636000" cy="434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260D7-90F0-4BFA-998A-05B2FBD6924C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A720E6B9-CBF9-A6C6-4171-BEFFFB194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034" y="1297793"/>
            <a:ext cx="10075333" cy="2251857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cs-CZ" sz="7273" b="1" dirty="0">
                <a:latin typeface="+mj-lt"/>
              </a:rPr>
              <a:t>Úvod do</a:t>
            </a:r>
            <a:br>
              <a:rPr lang="cs-CZ" sz="7273" b="1" dirty="0">
                <a:latin typeface="+mj-lt"/>
              </a:rPr>
            </a:br>
            <a:r>
              <a:rPr lang="cs-CZ" sz="7273" b="1" dirty="0">
                <a:latin typeface="+mj-lt"/>
              </a:rPr>
              <a:t>překladačů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2C8A34-A825-E988-CC8E-783EEE6F20F9}"/>
              </a:ext>
            </a:extLst>
          </p:cNvPr>
          <p:cNvSpPr txBox="1">
            <a:spLocks/>
          </p:cNvSpPr>
          <p:nvPr/>
        </p:nvSpPr>
        <p:spPr>
          <a:xfrm>
            <a:off x="0" y="6968205"/>
            <a:ext cx="10693400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dirty="0">
                <a:solidFill>
                  <a:schemeClr val="bg1">
                    <a:lumMod val="50000"/>
                  </a:schemeClr>
                </a:solidFill>
              </a:rPr>
              <a:t>Formální jazyky a překladače (IFJ): Úvod do překladačů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98C9654-9CC2-0DC0-9B62-EDE655390375}"/>
              </a:ext>
            </a:extLst>
          </p:cNvPr>
          <p:cNvSpPr txBox="1">
            <a:spLocks/>
          </p:cNvSpPr>
          <p:nvPr/>
        </p:nvSpPr>
        <p:spPr>
          <a:xfrm>
            <a:off x="309034" y="3761548"/>
            <a:ext cx="10075333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b="1" dirty="0">
                <a:solidFill>
                  <a:schemeClr val="tx1"/>
                </a:solidFill>
              </a:rPr>
              <a:t>IFJ 02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A3306A4-1991-2C41-B199-0AB65A1DB01D}"/>
              </a:ext>
            </a:extLst>
          </p:cNvPr>
          <p:cNvSpPr txBox="1"/>
          <p:nvPr/>
        </p:nvSpPr>
        <p:spPr>
          <a:xfrm>
            <a:off x="3032125" y="4431196"/>
            <a:ext cx="46291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Alexander</a:t>
            </a:r>
            <a:r>
              <a:rPr sz="2400" b="1" spc="-16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Meduna</a:t>
            </a:r>
            <a:br>
              <a:rPr lang="cs-CZ"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Roman</a:t>
            </a:r>
            <a:r>
              <a:rPr sz="2400" b="1" spc="-2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Lukáš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171887-9EF2-972C-1015-263D155BCA31}"/>
              </a:ext>
            </a:extLst>
          </p:cNvPr>
          <p:cNvSpPr txBox="1"/>
          <p:nvPr/>
        </p:nvSpPr>
        <p:spPr>
          <a:xfrm>
            <a:off x="8470900" y="17285"/>
            <a:ext cx="2222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Kapitola</a:t>
            </a:r>
            <a:r>
              <a:rPr lang="cs-CZ" sz="3200" b="1" spc="-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cs-CZ" sz="32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II.</a:t>
            </a:r>
            <a:endParaRPr lang="cs-CZ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3040" y="1282699"/>
            <a:ext cx="8641715" cy="5952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  <a:tabLst>
                <a:tab pos="240665" algn="l"/>
              </a:tabLst>
            </a:pPr>
            <a:r>
              <a:rPr sz="3050" b="1" dirty="0">
                <a:solidFill>
                  <a:srgbClr val="FF3200"/>
                </a:solidFill>
                <a:latin typeface="Times New Roman"/>
                <a:cs typeface="Times New Roman"/>
              </a:rPr>
              <a:t>Vstup:</a:t>
            </a:r>
            <a:r>
              <a:rPr sz="3050" b="1" spc="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Řetězec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tokenů</a:t>
            </a:r>
            <a:endParaRPr sz="30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240665" algn="l"/>
              </a:tabLst>
            </a:pPr>
            <a:r>
              <a:rPr sz="3050" b="1" dirty="0">
                <a:solidFill>
                  <a:srgbClr val="FF3200"/>
                </a:solidFill>
                <a:latin typeface="Times New Roman"/>
                <a:cs typeface="Times New Roman"/>
              </a:rPr>
              <a:t>Výstup:</a:t>
            </a:r>
            <a:r>
              <a:rPr sz="3050" b="1" spc="1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Simulace</a:t>
            </a:r>
            <a:r>
              <a:rPr sz="3050" spc="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konstrukce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derivačního</a:t>
            </a:r>
            <a:r>
              <a:rPr sz="3050" spc="8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stromu</a:t>
            </a:r>
            <a:endParaRPr sz="3050" dirty="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spcBef>
                <a:spcPts val="1220"/>
              </a:spcBef>
              <a:buFont typeface="Times New Roman"/>
              <a:buChar char="•"/>
              <a:tabLst>
                <a:tab pos="2800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 dirty="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spcBef>
                <a:spcPts val="20"/>
              </a:spcBef>
              <a:buChar char="•"/>
              <a:tabLst>
                <a:tab pos="280035" algn="l"/>
              </a:tabLst>
            </a:pPr>
            <a:r>
              <a:rPr sz="3500" dirty="0">
                <a:latin typeface="Times New Roman"/>
                <a:cs typeface="Times New Roman"/>
              </a:rPr>
              <a:t>Syntaktický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analyzátor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kontroluje,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zda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řetězec</a:t>
            </a:r>
            <a:endParaRPr sz="3500" dirty="0">
              <a:latin typeface="Times New Roman"/>
              <a:cs typeface="Times New Roman"/>
            </a:endParaRPr>
          </a:p>
          <a:p>
            <a:pPr marL="347345" marR="1057910">
              <a:lnSpc>
                <a:spcPct val="100600"/>
              </a:lnSpc>
              <a:spcBef>
                <a:spcPts val="15"/>
              </a:spcBef>
            </a:pPr>
            <a:r>
              <a:rPr sz="3500" dirty="0">
                <a:latin typeface="Times New Roman"/>
                <a:cs typeface="Times New Roman"/>
              </a:rPr>
              <a:t>tokenů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reprezentuje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syntakticky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správně </a:t>
            </a:r>
            <a:r>
              <a:rPr sz="3500" dirty="0">
                <a:latin typeface="Times New Roman"/>
                <a:cs typeface="Times New Roman"/>
              </a:rPr>
              <a:t>napsaný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program.</a:t>
            </a:r>
            <a:endParaRPr sz="3500" dirty="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spcBef>
                <a:spcPts val="35"/>
              </a:spcBef>
              <a:buChar char="•"/>
              <a:tabLst>
                <a:tab pos="280035" algn="l"/>
              </a:tabLst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danému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řetězci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tokenů </a:t>
            </a:r>
            <a:r>
              <a:rPr sz="3500" spc="-10" dirty="0">
                <a:latin typeface="Times New Roman"/>
                <a:cs typeface="Times New Roman"/>
              </a:rPr>
              <a:t>nalezen</a:t>
            </a:r>
            <a:endParaRPr sz="3500" dirty="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25"/>
              </a:spcBef>
            </a:pPr>
            <a:r>
              <a:rPr sz="3500" i="1" dirty="0">
                <a:latin typeface="Times New Roman"/>
                <a:cs typeface="Times New Roman"/>
              </a:rPr>
              <a:t>derivační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strom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program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správný,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jinak</a:t>
            </a:r>
            <a:r>
              <a:rPr sz="3500" spc="-25" dirty="0">
                <a:latin typeface="Times New Roman"/>
                <a:cs typeface="Times New Roman"/>
              </a:rPr>
              <a:t> ne.</a:t>
            </a:r>
            <a:endParaRPr sz="3500" dirty="0">
              <a:latin typeface="Times New Roman"/>
              <a:cs typeface="Times New Roman"/>
            </a:endParaRPr>
          </a:p>
          <a:p>
            <a:pPr marL="279400" marR="589915" indent="-267335">
              <a:lnSpc>
                <a:spcPct val="100600"/>
              </a:lnSpc>
              <a:spcBef>
                <a:spcPts val="10"/>
              </a:spcBef>
              <a:buChar char="•"/>
              <a:tabLst>
                <a:tab pos="347345" algn="l"/>
              </a:tabLst>
            </a:pPr>
            <a:r>
              <a:rPr sz="3500" dirty="0">
                <a:latin typeface="Times New Roman"/>
                <a:cs typeface="Times New Roman"/>
              </a:rPr>
              <a:t>Simulace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konstrukce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derivačního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stromu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je 	</a:t>
            </a:r>
            <a:r>
              <a:rPr sz="3500" dirty="0">
                <a:latin typeface="Times New Roman"/>
                <a:cs typeface="Times New Roman"/>
              </a:rPr>
              <a:t>založena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gramatických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pravidlech.</a:t>
            </a:r>
            <a:endParaRPr sz="3500" dirty="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spcBef>
                <a:spcPts val="35"/>
              </a:spcBef>
              <a:buChar char="•"/>
              <a:tabLst>
                <a:tab pos="280035" algn="l"/>
              </a:tabLst>
            </a:pPr>
            <a:r>
              <a:rPr sz="3500" dirty="0">
                <a:latin typeface="Times New Roman"/>
                <a:cs typeface="Times New Roman"/>
              </a:rPr>
              <a:t>Dva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přístupy: Shora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dolů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zdola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nahoru.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157" y="728471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Syntaktický</a:t>
            </a:r>
            <a:r>
              <a:rPr spc="-130" dirty="0"/>
              <a:t> </a:t>
            </a:r>
            <a:r>
              <a:rPr dirty="0"/>
              <a:t>analyzátor</a:t>
            </a:r>
            <a:r>
              <a:rPr spc="-130" dirty="0"/>
              <a:t> </a:t>
            </a:r>
            <a:r>
              <a:rPr spc="-10" dirty="0"/>
              <a:t>(Parser)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FFC7988-2D27-A847-8613-4BE395195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10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5196" y="3612145"/>
            <a:ext cx="4951095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3835" algn="ctr">
              <a:lnSpc>
                <a:spcPts val="3704"/>
              </a:lnSpc>
            </a:pPr>
            <a:r>
              <a:rPr sz="3300" b="1" spc="-10" dirty="0">
                <a:latin typeface="Times New Roman"/>
                <a:cs typeface="Times New Roman"/>
              </a:rPr>
              <a:t>Úkol:</a:t>
            </a:r>
            <a:endParaRPr sz="3300">
              <a:latin typeface="Times New Roman"/>
              <a:cs typeface="Times New Roman"/>
            </a:endParaRPr>
          </a:p>
          <a:p>
            <a:pPr indent="-106045" algn="ctr">
              <a:lnSpc>
                <a:spcPts val="3970"/>
              </a:lnSpc>
              <a:spcBef>
                <a:spcPts val="120"/>
              </a:spcBef>
            </a:pPr>
            <a:r>
              <a:rPr sz="3300" dirty="0">
                <a:latin typeface="Times New Roman"/>
                <a:cs typeface="Times New Roman"/>
              </a:rPr>
              <a:t>Simuluj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derivační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strom </a:t>
            </a:r>
            <a:r>
              <a:rPr sz="3300" dirty="0">
                <a:latin typeface="Times New Roman"/>
                <a:cs typeface="Times New Roman"/>
              </a:rPr>
              <a:t>užitím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gramatických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pravidel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5157" y="2834640"/>
            <a:ext cx="8732520" cy="3295015"/>
            <a:chOff x="1065157" y="2834640"/>
            <a:chExt cx="8732520" cy="3295015"/>
          </a:xfrm>
        </p:grpSpPr>
        <p:sp>
          <p:nvSpPr>
            <p:cNvPr id="4" name="object 4"/>
            <p:cNvSpPr/>
            <p:nvPr/>
          </p:nvSpPr>
          <p:spPr>
            <a:xfrm>
              <a:off x="1065157" y="3275076"/>
              <a:ext cx="8732520" cy="2854960"/>
            </a:xfrm>
            <a:custGeom>
              <a:avLst/>
              <a:gdLst/>
              <a:ahLst/>
              <a:cxnLst/>
              <a:rect l="l" t="t" r="r" b="b"/>
              <a:pathLst>
                <a:path w="8732520" h="2854960">
                  <a:moveTo>
                    <a:pt x="8732519" y="2854451"/>
                  </a:moveTo>
                  <a:lnTo>
                    <a:pt x="8732519" y="0"/>
                  </a:lnTo>
                  <a:lnTo>
                    <a:pt x="0" y="0"/>
                  </a:lnTo>
                  <a:lnTo>
                    <a:pt x="0" y="2854451"/>
                  </a:lnTo>
                  <a:lnTo>
                    <a:pt x="8732519" y="2854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6373" y="3346703"/>
              <a:ext cx="1464945" cy="1524000"/>
            </a:xfrm>
            <a:custGeom>
              <a:avLst/>
              <a:gdLst/>
              <a:ahLst/>
              <a:cxnLst/>
              <a:rect l="l" t="t" r="r" b="b"/>
              <a:pathLst>
                <a:path w="1464945" h="1524000">
                  <a:moveTo>
                    <a:pt x="1124712" y="25908"/>
                  </a:moveTo>
                  <a:lnTo>
                    <a:pt x="1091184" y="0"/>
                  </a:lnTo>
                  <a:lnTo>
                    <a:pt x="0" y="1426464"/>
                  </a:lnTo>
                  <a:lnTo>
                    <a:pt x="33528" y="1452372"/>
                  </a:lnTo>
                  <a:lnTo>
                    <a:pt x="1124712" y="25908"/>
                  </a:lnTo>
                  <a:close/>
                </a:path>
                <a:path w="1464945" h="1524000">
                  <a:moveTo>
                    <a:pt x="1464564" y="12192"/>
                  </a:moveTo>
                  <a:lnTo>
                    <a:pt x="1423416" y="12192"/>
                  </a:lnTo>
                  <a:lnTo>
                    <a:pt x="1423416" y="1524000"/>
                  </a:lnTo>
                  <a:lnTo>
                    <a:pt x="1464564" y="1524000"/>
                  </a:lnTo>
                  <a:lnTo>
                    <a:pt x="146456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073" y="5205996"/>
              <a:ext cx="1637030" cy="421005"/>
            </a:xfrm>
            <a:custGeom>
              <a:avLst/>
              <a:gdLst/>
              <a:ahLst/>
              <a:cxnLst/>
              <a:rect l="l" t="t" r="r" b="b"/>
              <a:pathLst>
                <a:path w="1637029" h="421004">
                  <a:moveTo>
                    <a:pt x="124968" y="126492"/>
                  </a:moveTo>
                  <a:lnTo>
                    <a:pt x="62484" y="0"/>
                  </a:lnTo>
                  <a:lnTo>
                    <a:pt x="0" y="126492"/>
                  </a:lnTo>
                  <a:lnTo>
                    <a:pt x="41148" y="126492"/>
                  </a:lnTo>
                  <a:lnTo>
                    <a:pt x="41148" y="294132"/>
                  </a:lnTo>
                  <a:lnTo>
                    <a:pt x="0" y="294132"/>
                  </a:lnTo>
                  <a:lnTo>
                    <a:pt x="41148" y="377431"/>
                  </a:lnTo>
                  <a:lnTo>
                    <a:pt x="62484" y="420624"/>
                  </a:lnTo>
                  <a:lnTo>
                    <a:pt x="83820" y="377431"/>
                  </a:lnTo>
                  <a:lnTo>
                    <a:pt x="124968" y="294132"/>
                  </a:lnTo>
                  <a:lnTo>
                    <a:pt x="83820" y="294132"/>
                  </a:lnTo>
                  <a:lnTo>
                    <a:pt x="83820" y="126492"/>
                  </a:lnTo>
                  <a:lnTo>
                    <a:pt x="124968" y="126492"/>
                  </a:lnTo>
                  <a:close/>
                </a:path>
                <a:path w="1637029" h="421004">
                  <a:moveTo>
                    <a:pt x="1636776" y="126492"/>
                  </a:moveTo>
                  <a:lnTo>
                    <a:pt x="1574292" y="0"/>
                  </a:lnTo>
                  <a:lnTo>
                    <a:pt x="1510284" y="126492"/>
                  </a:lnTo>
                  <a:lnTo>
                    <a:pt x="1552956" y="126492"/>
                  </a:lnTo>
                  <a:lnTo>
                    <a:pt x="1552956" y="294132"/>
                  </a:lnTo>
                  <a:lnTo>
                    <a:pt x="1510284" y="294132"/>
                  </a:lnTo>
                  <a:lnTo>
                    <a:pt x="1552956" y="378460"/>
                  </a:lnTo>
                  <a:lnTo>
                    <a:pt x="1574292" y="420624"/>
                  </a:lnTo>
                  <a:lnTo>
                    <a:pt x="1595628" y="377431"/>
                  </a:lnTo>
                  <a:lnTo>
                    <a:pt x="1636776" y="294132"/>
                  </a:lnTo>
                  <a:lnTo>
                    <a:pt x="1595628" y="294132"/>
                  </a:lnTo>
                  <a:lnTo>
                    <a:pt x="1595628" y="126492"/>
                  </a:lnTo>
                  <a:lnTo>
                    <a:pt x="1636776" y="126492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4821" y="3339083"/>
              <a:ext cx="1348740" cy="208915"/>
            </a:xfrm>
            <a:custGeom>
              <a:avLst/>
              <a:gdLst/>
              <a:ahLst/>
              <a:cxnLst/>
              <a:rect l="l" t="t" r="r" b="b"/>
              <a:pathLst>
                <a:path w="1348739" h="208914">
                  <a:moveTo>
                    <a:pt x="1348739" y="167639"/>
                  </a:moveTo>
                  <a:lnTo>
                    <a:pt x="6095" y="0"/>
                  </a:lnTo>
                  <a:lnTo>
                    <a:pt x="0" y="41147"/>
                  </a:lnTo>
                  <a:lnTo>
                    <a:pt x="1344167" y="208787"/>
                  </a:lnTo>
                  <a:lnTo>
                    <a:pt x="1348739" y="167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2313" y="2855976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08787"/>
                  </a:moveTo>
                  <a:lnTo>
                    <a:pt x="413528" y="160753"/>
                  </a:lnTo>
                  <a:lnTo>
                    <a:pt x="397666" y="116743"/>
                  </a:lnTo>
                  <a:lnTo>
                    <a:pt x="372793" y="77986"/>
                  </a:lnTo>
                  <a:lnTo>
                    <a:pt x="340189" y="45706"/>
                  </a:lnTo>
                  <a:lnTo>
                    <a:pt x="301134" y="21131"/>
                  </a:lnTo>
                  <a:lnTo>
                    <a:pt x="256907" y="5487"/>
                  </a:lnTo>
                  <a:lnTo>
                    <a:pt x="208787" y="0"/>
                  </a:lnTo>
                  <a:lnTo>
                    <a:pt x="160753" y="5487"/>
                  </a:lnTo>
                  <a:lnTo>
                    <a:pt x="116743" y="21131"/>
                  </a:lnTo>
                  <a:lnTo>
                    <a:pt x="77986" y="45706"/>
                  </a:lnTo>
                  <a:lnTo>
                    <a:pt x="45706" y="77986"/>
                  </a:lnTo>
                  <a:lnTo>
                    <a:pt x="21131" y="116743"/>
                  </a:lnTo>
                  <a:lnTo>
                    <a:pt x="5487" y="160753"/>
                  </a:lnTo>
                  <a:lnTo>
                    <a:pt x="0" y="208787"/>
                  </a:lnTo>
                  <a:lnTo>
                    <a:pt x="5487" y="256907"/>
                  </a:lnTo>
                  <a:lnTo>
                    <a:pt x="21131" y="301134"/>
                  </a:lnTo>
                  <a:lnTo>
                    <a:pt x="45706" y="340189"/>
                  </a:lnTo>
                  <a:lnTo>
                    <a:pt x="77986" y="372793"/>
                  </a:lnTo>
                  <a:lnTo>
                    <a:pt x="116743" y="397666"/>
                  </a:lnTo>
                  <a:lnTo>
                    <a:pt x="160753" y="413528"/>
                  </a:lnTo>
                  <a:lnTo>
                    <a:pt x="208787" y="419099"/>
                  </a:lnTo>
                  <a:lnTo>
                    <a:pt x="256907" y="413528"/>
                  </a:lnTo>
                  <a:lnTo>
                    <a:pt x="301134" y="397666"/>
                  </a:lnTo>
                  <a:lnTo>
                    <a:pt x="340189" y="372793"/>
                  </a:lnTo>
                  <a:lnTo>
                    <a:pt x="372793" y="340189"/>
                  </a:lnTo>
                  <a:lnTo>
                    <a:pt x="397666" y="301134"/>
                  </a:lnTo>
                  <a:lnTo>
                    <a:pt x="413528" y="256907"/>
                  </a:lnTo>
                  <a:lnTo>
                    <a:pt x="419099" y="2087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0978" y="283464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7200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59664" y="38100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182880" y="4572"/>
                  </a:lnTo>
                  <a:lnTo>
                    <a:pt x="140208" y="1828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8100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7432" y="341376"/>
                  </a:lnTo>
                  <a:lnTo>
                    <a:pt x="41148" y="36305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6972"/>
                  </a:lnTo>
                  <a:lnTo>
                    <a:pt x="74676" y="123444"/>
                  </a:lnTo>
                  <a:lnTo>
                    <a:pt x="111252" y="83820"/>
                  </a:lnTo>
                  <a:lnTo>
                    <a:pt x="158496" y="56388"/>
                  </a:lnTo>
                  <a:lnTo>
                    <a:pt x="211836" y="42672"/>
                  </a:lnTo>
                  <a:lnTo>
                    <a:pt x="231648" y="41148"/>
                  </a:lnTo>
                  <a:lnTo>
                    <a:pt x="251460" y="42672"/>
                  </a:lnTo>
                  <a:lnTo>
                    <a:pt x="304800" y="56388"/>
                  </a:lnTo>
                  <a:lnTo>
                    <a:pt x="352044" y="85344"/>
                  </a:lnTo>
                  <a:lnTo>
                    <a:pt x="388620" y="126492"/>
                  </a:lnTo>
                  <a:lnTo>
                    <a:pt x="411480" y="175260"/>
                  </a:lnTo>
                  <a:lnTo>
                    <a:pt x="419100" y="211836"/>
                  </a:lnTo>
                  <a:lnTo>
                    <a:pt x="419100" y="363855"/>
                  </a:lnTo>
                  <a:lnTo>
                    <a:pt x="422148" y="359664"/>
                  </a:lnTo>
                  <a:lnTo>
                    <a:pt x="443484" y="32004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3855"/>
                  </a:moveTo>
                  <a:lnTo>
                    <a:pt x="419100" y="251460"/>
                  </a:lnTo>
                  <a:lnTo>
                    <a:pt x="416052" y="269748"/>
                  </a:lnTo>
                  <a:lnTo>
                    <a:pt x="411480" y="288036"/>
                  </a:lnTo>
                  <a:lnTo>
                    <a:pt x="387096" y="336804"/>
                  </a:lnTo>
                  <a:lnTo>
                    <a:pt x="350520" y="376428"/>
                  </a:lnTo>
                  <a:lnTo>
                    <a:pt x="335280" y="388620"/>
                  </a:lnTo>
                  <a:lnTo>
                    <a:pt x="286512" y="411480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5448" y="403860"/>
                  </a:lnTo>
                  <a:lnTo>
                    <a:pt x="109728" y="376428"/>
                  </a:lnTo>
                  <a:lnTo>
                    <a:pt x="73152" y="335280"/>
                  </a:lnTo>
                  <a:lnTo>
                    <a:pt x="50292" y="286512"/>
                  </a:lnTo>
                  <a:lnTo>
                    <a:pt x="42672" y="248412"/>
                  </a:lnTo>
                  <a:lnTo>
                    <a:pt x="41148" y="230124"/>
                  </a:lnTo>
                  <a:lnTo>
                    <a:pt x="41148" y="363050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7200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19100" y="363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11" name="object 11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53273" y="478027"/>
            <a:ext cx="77876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Syntaktický</a:t>
            </a:r>
            <a:r>
              <a:rPr spc="-130" dirty="0"/>
              <a:t> </a:t>
            </a:r>
            <a:r>
              <a:rPr dirty="0"/>
              <a:t>analyzátor:</a:t>
            </a:r>
            <a:r>
              <a:rPr spc="-135" dirty="0"/>
              <a:t> </a:t>
            </a:r>
            <a:r>
              <a:rPr spc="-10" dirty="0"/>
              <a:t>Příklad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53045" y="1622551"/>
            <a:ext cx="16294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solidFill>
                  <a:srgbClr val="3232CC"/>
                </a:solidFill>
                <a:latin typeface="Times New Roman"/>
                <a:cs typeface="Times New Roman"/>
              </a:rPr>
              <a:t>Assignment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20346" y="1322832"/>
            <a:ext cx="462280" cy="462280"/>
            <a:chOff x="2220346" y="1322832"/>
            <a:chExt cx="462280" cy="462280"/>
          </a:xfrm>
        </p:grpSpPr>
        <p:sp>
          <p:nvSpPr>
            <p:cNvPr id="16" name="object 16"/>
            <p:cNvSpPr/>
            <p:nvPr/>
          </p:nvSpPr>
          <p:spPr>
            <a:xfrm>
              <a:off x="2241681" y="134416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346"/>
                  </a:lnTo>
                  <a:lnTo>
                    <a:pt x="21131" y="302356"/>
                  </a:lnTo>
                  <a:lnTo>
                    <a:pt x="45706" y="341113"/>
                  </a:lnTo>
                  <a:lnTo>
                    <a:pt x="77986" y="373393"/>
                  </a:lnTo>
                  <a:lnTo>
                    <a:pt x="116743" y="397968"/>
                  </a:lnTo>
                  <a:lnTo>
                    <a:pt x="160753" y="413612"/>
                  </a:lnTo>
                  <a:lnTo>
                    <a:pt x="208787" y="419099"/>
                  </a:lnTo>
                  <a:lnTo>
                    <a:pt x="256907" y="413612"/>
                  </a:lnTo>
                  <a:lnTo>
                    <a:pt x="301134" y="397968"/>
                  </a:lnTo>
                  <a:lnTo>
                    <a:pt x="340189" y="373393"/>
                  </a:lnTo>
                  <a:lnTo>
                    <a:pt x="372793" y="341113"/>
                  </a:lnTo>
                  <a:lnTo>
                    <a:pt x="397666" y="302356"/>
                  </a:lnTo>
                  <a:lnTo>
                    <a:pt x="413528" y="258346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0346" y="13228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80">
                  <a:moveTo>
                    <a:pt x="461772" y="230124"/>
                  </a:move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2984" y="1524"/>
                  </a:lnTo>
                  <a:lnTo>
                    <a:pt x="230124" y="0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8100" y="103632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7432" y="341376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6972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1836" y="42672"/>
                  </a:lnTo>
                  <a:lnTo>
                    <a:pt x="251460" y="42672"/>
                  </a:lnTo>
                  <a:lnTo>
                    <a:pt x="321564" y="65532"/>
                  </a:lnTo>
                  <a:lnTo>
                    <a:pt x="377952" y="111252"/>
                  </a:lnTo>
                  <a:lnTo>
                    <a:pt x="405384" y="158496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22148" y="359664"/>
                  </a:lnTo>
                  <a:lnTo>
                    <a:pt x="443484" y="320040"/>
                  </a:lnTo>
                  <a:lnTo>
                    <a:pt x="457200" y="277368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80" h="462280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69748"/>
                  </a:lnTo>
                  <a:lnTo>
                    <a:pt x="411480" y="288036"/>
                  </a:lnTo>
                  <a:lnTo>
                    <a:pt x="387096" y="338328"/>
                  </a:lnTo>
                  <a:lnTo>
                    <a:pt x="350520" y="377952"/>
                  </a:lnTo>
                  <a:lnTo>
                    <a:pt x="303276" y="405384"/>
                  </a:lnTo>
                  <a:lnTo>
                    <a:pt x="248412" y="419100"/>
                  </a:lnTo>
                  <a:lnTo>
                    <a:pt x="230124" y="420624"/>
                  </a:lnTo>
                  <a:lnTo>
                    <a:pt x="211836" y="419217"/>
                  </a:lnTo>
                  <a:lnTo>
                    <a:pt x="210312" y="419100"/>
                  </a:lnTo>
                  <a:lnTo>
                    <a:pt x="192024" y="416052"/>
                  </a:lnTo>
                  <a:lnTo>
                    <a:pt x="173736" y="411480"/>
                  </a:lnTo>
                  <a:lnTo>
                    <a:pt x="155448" y="405384"/>
                  </a:lnTo>
                  <a:lnTo>
                    <a:pt x="140208" y="396240"/>
                  </a:lnTo>
                  <a:lnTo>
                    <a:pt x="123444" y="387096"/>
                  </a:lnTo>
                  <a:lnTo>
                    <a:pt x="83820" y="350520"/>
                  </a:lnTo>
                  <a:lnTo>
                    <a:pt x="56388" y="303276"/>
                  </a:lnTo>
                  <a:lnTo>
                    <a:pt x="42672" y="249936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68580" y="394716"/>
                  </a:lnTo>
                  <a:lnTo>
                    <a:pt x="102108" y="423672"/>
                  </a:lnTo>
                  <a:lnTo>
                    <a:pt x="141732" y="445008"/>
                  </a:lnTo>
                  <a:lnTo>
                    <a:pt x="184404" y="457200"/>
                  </a:lnTo>
                  <a:lnTo>
                    <a:pt x="208788" y="461772"/>
                  </a:lnTo>
                  <a:lnTo>
                    <a:pt x="231648" y="461772"/>
                  </a:lnTo>
                  <a:lnTo>
                    <a:pt x="278892" y="457200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6180" y="1201927"/>
            <a:ext cx="1739264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Pravidla: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3900" b="1" spc="-37" baseline="-21367" dirty="0">
                <a:latin typeface="Times New Roman"/>
                <a:cs typeface="Times New Roman"/>
              </a:rPr>
              <a:t>1.</a:t>
            </a:r>
            <a:endParaRPr sz="3900" baseline="-21367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99794" y="1322832"/>
            <a:ext cx="462280" cy="462280"/>
            <a:chOff x="3899794" y="1322832"/>
            <a:chExt cx="462280" cy="462280"/>
          </a:xfrm>
        </p:grpSpPr>
        <p:sp>
          <p:nvSpPr>
            <p:cNvPr id="20" name="object 20"/>
            <p:cNvSpPr/>
            <p:nvPr/>
          </p:nvSpPr>
          <p:spPr>
            <a:xfrm>
              <a:off x="3919605" y="134416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431" y="413612"/>
                  </a:lnTo>
                  <a:lnTo>
                    <a:pt x="302658" y="397968"/>
                  </a:lnTo>
                  <a:lnTo>
                    <a:pt x="341713" y="373393"/>
                  </a:lnTo>
                  <a:lnTo>
                    <a:pt x="374317" y="341113"/>
                  </a:lnTo>
                  <a:lnTo>
                    <a:pt x="399190" y="302356"/>
                  </a:lnTo>
                  <a:lnTo>
                    <a:pt x="415052" y="258346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9794" y="13228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230124"/>
                  </a:moveTo>
                  <a:lnTo>
                    <a:pt x="451104" y="161544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2984" y="1524"/>
                  </a:lnTo>
                  <a:lnTo>
                    <a:pt x="230124" y="0"/>
                  </a:lnTo>
                  <a:lnTo>
                    <a:pt x="207264" y="1428"/>
                  </a:lnTo>
                  <a:lnTo>
                    <a:pt x="161544" y="10668"/>
                  </a:lnTo>
                  <a:lnTo>
                    <a:pt x="118872" y="28956"/>
                  </a:lnTo>
                  <a:lnTo>
                    <a:pt x="82296" y="53340"/>
                  </a:lnTo>
                  <a:lnTo>
                    <a:pt x="51816" y="85344"/>
                  </a:lnTo>
                  <a:lnTo>
                    <a:pt x="27432" y="121920"/>
                  </a:lnTo>
                  <a:lnTo>
                    <a:pt x="9144" y="163068"/>
                  </a:lnTo>
                  <a:lnTo>
                    <a:pt x="0" y="208788"/>
                  </a:lnTo>
                  <a:lnTo>
                    <a:pt x="0" y="231648"/>
                  </a:lnTo>
                  <a:lnTo>
                    <a:pt x="4572" y="278892"/>
                  </a:lnTo>
                  <a:lnTo>
                    <a:pt x="18288" y="321564"/>
                  </a:lnTo>
                  <a:lnTo>
                    <a:pt x="39624" y="361188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6972"/>
                  </a:lnTo>
                  <a:lnTo>
                    <a:pt x="85344" y="109728"/>
                  </a:lnTo>
                  <a:lnTo>
                    <a:pt x="124968" y="74676"/>
                  </a:lnTo>
                  <a:lnTo>
                    <a:pt x="158496" y="56388"/>
                  </a:lnTo>
                  <a:lnTo>
                    <a:pt x="211836" y="42672"/>
                  </a:lnTo>
                  <a:lnTo>
                    <a:pt x="251460" y="42672"/>
                  </a:lnTo>
                  <a:lnTo>
                    <a:pt x="321564" y="65532"/>
                  </a:lnTo>
                  <a:lnTo>
                    <a:pt x="364236" y="97536"/>
                  </a:lnTo>
                  <a:lnTo>
                    <a:pt x="397764" y="141732"/>
                  </a:lnTo>
                  <a:lnTo>
                    <a:pt x="416052" y="193548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22148" y="359664"/>
                  </a:lnTo>
                  <a:lnTo>
                    <a:pt x="443484" y="320040"/>
                  </a:lnTo>
                  <a:lnTo>
                    <a:pt x="457200" y="277368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80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69748"/>
                  </a:lnTo>
                  <a:lnTo>
                    <a:pt x="403860" y="306324"/>
                  </a:lnTo>
                  <a:lnTo>
                    <a:pt x="362712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30124" y="420624"/>
                  </a:lnTo>
                  <a:lnTo>
                    <a:pt x="211836" y="419217"/>
                  </a:lnTo>
                  <a:lnTo>
                    <a:pt x="210312" y="419100"/>
                  </a:lnTo>
                  <a:lnTo>
                    <a:pt x="192024" y="416052"/>
                  </a:lnTo>
                  <a:lnTo>
                    <a:pt x="173736" y="411480"/>
                  </a:lnTo>
                  <a:lnTo>
                    <a:pt x="155448" y="405384"/>
                  </a:lnTo>
                  <a:lnTo>
                    <a:pt x="140208" y="396240"/>
                  </a:lnTo>
                  <a:lnTo>
                    <a:pt x="123444" y="387096"/>
                  </a:lnTo>
                  <a:lnTo>
                    <a:pt x="83820" y="350520"/>
                  </a:lnTo>
                  <a:lnTo>
                    <a:pt x="56388" y="303276"/>
                  </a:lnTo>
                  <a:lnTo>
                    <a:pt x="42672" y="249936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83820" y="409956"/>
                  </a:lnTo>
                  <a:lnTo>
                    <a:pt x="141732" y="445008"/>
                  </a:lnTo>
                  <a:lnTo>
                    <a:pt x="184404" y="457200"/>
                  </a:lnTo>
                  <a:lnTo>
                    <a:pt x="207264" y="461772"/>
                  </a:lnTo>
                  <a:lnTo>
                    <a:pt x="231648" y="461772"/>
                  </a:lnTo>
                  <a:lnTo>
                    <a:pt x="251460" y="460451"/>
                  </a:lnTo>
                  <a:lnTo>
                    <a:pt x="252984" y="460349"/>
                  </a:lnTo>
                  <a:lnTo>
                    <a:pt x="300228" y="451104"/>
                  </a:lnTo>
                  <a:lnTo>
                    <a:pt x="341376" y="434340"/>
                  </a:lnTo>
                  <a:lnTo>
                    <a:pt x="377952" y="408432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04576" y="1328419"/>
            <a:ext cx="764540" cy="7219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99745">
              <a:lnSpc>
                <a:spcPts val="2720"/>
              </a:lnSpc>
              <a:spcBef>
                <a:spcPts val="140"/>
              </a:spcBef>
            </a:pPr>
            <a:r>
              <a:rPr sz="2600" b="1" spc="-25" dirty="0">
                <a:latin typeface="Times New Roman"/>
                <a:cs typeface="Times New Roman"/>
              </a:rPr>
              <a:t>2.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</a:pP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46882" y="1322832"/>
            <a:ext cx="462280" cy="462280"/>
            <a:chOff x="5746882" y="1322832"/>
            <a:chExt cx="462280" cy="462280"/>
          </a:xfrm>
        </p:grpSpPr>
        <p:sp>
          <p:nvSpPr>
            <p:cNvPr id="24" name="object 24"/>
            <p:cNvSpPr/>
            <p:nvPr/>
          </p:nvSpPr>
          <p:spPr>
            <a:xfrm>
              <a:off x="5766693" y="134416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431" y="413612"/>
                  </a:lnTo>
                  <a:lnTo>
                    <a:pt x="302658" y="397968"/>
                  </a:lnTo>
                  <a:lnTo>
                    <a:pt x="341713" y="373393"/>
                  </a:lnTo>
                  <a:lnTo>
                    <a:pt x="374317" y="341113"/>
                  </a:lnTo>
                  <a:lnTo>
                    <a:pt x="399190" y="302356"/>
                  </a:lnTo>
                  <a:lnTo>
                    <a:pt x="415052" y="258346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46882" y="13228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230124"/>
                  </a:moveTo>
                  <a:lnTo>
                    <a:pt x="451104" y="161544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2984" y="1524"/>
                  </a:lnTo>
                  <a:lnTo>
                    <a:pt x="230124" y="0"/>
                  </a:lnTo>
                  <a:lnTo>
                    <a:pt x="207264" y="1428"/>
                  </a:lnTo>
                  <a:lnTo>
                    <a:pt x="161544" y="10668"/>
                  </a:lnTo>
                  <a:lnTo>
                    <a:pt x="118872" y="28956"/>
                  </a:lnTo>
                  <a:lnTo>
                    <a:pt x="82296" y="53340"/>
                  </a:lnTo>
                  <a:lnTo>
                    <a:pt x="51816" y="85344"/>
                  </a:lnTo>
                  <a:lnTo>
                    <a:pt x="27432" y="121920"/>
                  </a:lnTo>
                  <a:lnTo>
                    <a:pt x="9144" y="163068"/>
                  </a:lnTo>
                  <a:lnTo>
                    <a:pt x="0" y="208788"/>
                  </a:lnTo>
                  <a:lnTo>
                    <a:pt x="0" y="231648"/>
                  </a:lnTo>
                  <a:lnTo>
                    <a:pt x="4572" y="278892"/>
                  </a:lnTo>
                  <a:lnTo>
                    <a:pt x="18288" y="321564"/>
                  </a:lnTo>
                  <a:lnTo>
                    <a:pt x="39624" y="361188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6972"/>
                  </a:lnTo>
                  <a:lnTo>
                    <a:pt x="85344" y="109728"/>
                  </a:lnTo>
                  <a:lnTo>
                    <a:pt x="124968" y="73152"/>
                  </a:lnTo>
                  <a:lnTo>
                    <a:pt x="175260" y="50292"/>
                  </a:lnTo>
                  <a:lnTo>
                    <a:pt x="211836" y="42672"/>
                  </a:lnTo>
                  <a:lnTo>
                    <a:pt x="251460" y="42672"/>
                  </a:lnTo>
                  <a:lnTo>
                    <a:pt x="304800" y="57912"/>
                  </a:lnTo>
                  <a:lnTo>
                    <a:pt x="352044" y="85344"/>
                  </a:lnTo>
                  <a:lnTo>
                    <a:pt x="364236" y="99060"/>
                  </a:lnTo>
                  <a:lnTo>
                    <a:pt x="376428" y="111252"/>
                  </a:lnTo>
                  <a:lnTo>
                    <a:pt x="405384" y="158496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22148" y="359664"/>
                  </a:lnTo>
                  <a:lnTo>
                    <a:pt x="443484" y="320040"/>
                  </a:lnTo>
                  <a:lnTo>
                    <a:pt x="457200" y="277368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80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69748"/>
                  </a:lnTo>
                  <a:lnTo>
                    <a:pt x="403860" y="306324"/>
                  </a:lnTo>
                  <a:lnTo>
                    <a:pt x="362712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30124" y="420624"/>
                  </a:lnTo>
                  <a:lnTo>
                    <a:pt x="211836" y="419217"/>
                  </a:lnTo>
                  <a:lnTo>
                    <a:pt x="210312" y="419100"/>
                  </a:lnTo>
                  <a:lnTo>
                    <a:pt x="192024" y="416052"/>
                  </a:lnTo>
                  <a:lnTo>
                    <a:pt x="173736" y="411480"/>
                  </a:lnTo>
                  <a:lnTo>
                    <a:pt x="155448" y="405384"/>
                  </a:lnTo>
                  <a:lnTo>
                    <a:pt x="140208" y="396240"/>
                  </a:lnTo>
                  <a:lnTo>
                    <a:pt x="123444" y="387096"/>
                  </a:lnTo>
                  <a:lnTo>
                    <a:pt x="83820" y="350520"/>
                  </a:lnTo>
                  <a:lnTo>
                    <a:pt x="56388" y="303276"/>
                  </a:lnTo>
                  <a:lnTo>
                    <a:pt x="42672" y="249936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83820" y="409956"/>
                  </a:lnTo>
                  <a:lnTo>
                    <a:pt x="141732" y="445008"/>
                  </a:lnTo>
                  <a:lnTo>
                    <a:pt x="184404" y="457200"/>
                  </a:lnTo>
                  <a:lnTo>
                    <a:pt x="207264" y="461772"/>
                  </a:lnTo>
                  <a:lnTo>
                    <a:pt x="231648" y="461772"/>
                  </a:lnTo>
                  <a:lnTo>
                    <a:pt x="251460" y="460451"/>
                  </a:lnTo>
                  <a:lnTo>
                    <a:pt x="252984" y="460349"/>
                  </a:lnTo>
                  <a:lnTo>
                    <a:pt x="300228" y="451104"/>
                  </a:lnTo>
                  <a:lnTo>
                    <a:pt x="341376" y="434340"/>
                  </a:lnTo>
                  <a:lnTo>
                    <a:pt x="377952" y="408432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51663" y="1328419"/>
            <a:ext cx="764540" cy="7219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99745">
              <a:lnSpc>
                <a:spcPts val="2720"/>
              </a:lnSpc>
              <a:spcBef>
                <a:spcPts val="140"/>
              </a:spcBef>
            </a:pPr>
            <a:r>
              <a:rPr sz="2600" b="1" spc="-25" dirty="0">
                <a:latin typeface="Times New Roman"/>
                <a:cs typeface="Times New Roman"/>
              </a:rPr>
              <a:t>3.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</a:pP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57166" y="1322832"/>
            <a:ext cx="2308860" cy="462280"/>
            <a:chOff x="7257166" y="1322832"/>
            <a:chExt cx="2308860" cy="462280"/>
          </a:xfrm>
        </p:grpSpPr>
        <p:sp>
          <p:nvSpPr>
            <p:cNvPr id="28" name="object 28"/>
            <p:cNvSpPr/>
            <p:nvPr/>
          </p:nvSpPr>
          <p:spPr>
            <a:xfrm>
              <a:off x="7278501" y="134416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431" y="413612"/>
                  </a:lnTo>
                  <a:lnTo>
                    <a:pt x="302658" y="397968"/>
                  </a:lnTo>
                  <a:lnTo>
                    <a:pt x="341713" y="373393"/>
                  </a:lnTo>
                  <a:lnTo>
                    <a:pt x="374317" y="341113"/>
                  </a:lnTo>
                  <a:lnTo>
                    <a:pt x="399190" y="302356"/>
                  </a:lnTo>
                  <a:lnTo>
                    <a:pt x="415052" y="258346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57166" y="13228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252984"/>
                  </a:moveTo>
                  <a:lnTo>
                    <a:pt x="461772" y="207264"/>
                  </a:ln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4716" y="67056"/>
                  </a:lnTo>
                  <a:lnTo>
                    <a:pt x="341376" y="27432"/>
                  </a:lnTo>
                  <a:lnTo>
                    <a:pt x="298704" y="10668"/>
                  </a:lnTo>
                  <a:lnTo>
                    <a:pt x="254508" y="1524"/>
                  </a:lnTo>
                  <a:lnTo>
                    <a:pt x="230124" y="0"/>
                  </a:lnTo>
                  <a:lnTo>
                    <a:pt x="208788" y="1422"/>
                  </a:lnTo>
                  <a:lnTo>
                    <a:pt x="207264" y="1524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83820" y="53340"/>
                  </a:lnTo>
                  <a:lnTo>
                    <a:pt x="53340" y="85344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474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6972"/>
                  </a:lnTo>
                  <a:lnTo>
                    <a:pt x="86868" y="109728"/>
                  </a:lnTo>
                  <a:lnTo>
                    <a:pt x="126492" y="74676"/>
                  </a:lnTo>
                  <a:lnTo>
                    <a:pt x="176784" y="50292"/>
                  </a:lnTo>
                  <a:lnTo>
                    <a:pt x="213360" y="42672"/>
                  </a:lnTo>
                  <a:lnTo>
                    <a:pt x="251460" y="42672"/>
                  </a:lnTo>
                  <a:lnTo>
                    <a:pt x="306324" y="57912"/>
                  </a:lnTo>
                  <a:lnTo>
                    <a:pt x="352044" y="85344"/>
                  </a:lnTo>
                  <a:lnTo>
                    <a:pt x="388620" y="126492"/>
                  </a:lnTo>
                  <a:lnTo>
                    <a:pt x="413004" y="175260"/>
                  </a:lnTo>
                  <a:lnTo>
                    <a:pt x="420624" y="231648"/>
                  </a:lnTo>
                  <a:lnTo>
                    <a:pt x="420624" y="363728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57200" y="277368"/>
                  </a:lnTo>
                  <a:lnTo>
                    <a:pt x="461772" y="252984"/>
                  </a:lnTo>
                  <a:close/>
                </a:path>
                <a:path w="462279" h="462280">
                  <a:moveTo>
                    <a:pt x="420624" y="363728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405384" y="306324"/>
                  </a:lnTo>
                  <a:lnTo>
                    <a:pt x="376428" y="352044"/>
                  </a:lnTo>
                  <a:lnTo>
                    <a:pt x="336804" y="388620"/>
                  </a:lnTo>
                  <a:lnTo>
                    <a:pt x="286512" y="411480"/>
                  </a:lnTo>
                  <a:lnTo>
                    <a:pt x="230124" y="420624"/>
                  </a:lnTo>
                  <a:lnTo>
                    <a:pt x="213360" y="419227"/>
                  </a:lnTo>
                  <a:lnTo>
                    <a:pt x="173736" y="411480"/>
                  </a:lnTo>
                  <a:lnTo>
                    <a:pt x="124968" y="387096"/>
                  </a:lnTo>
                  <a:lnTo>
                    <a:pt x="85344" y="350520"/>
                  </a:lnTo>
                  <a:lnTo>
                    <a:pt x="56388" y="303276"/>
                  </a:lnTo>
                  <a:lnTo>
                    <a:pt x="42672" y="249936"/>
                  </a:lnTo>
                  <a:lnTo>
                    <a:pt x="42672" y="363474"/>
                  </a:lnTo>
                  <a:lnTo>
                    <a:pt x="68580" y="394716"/>
                  </a:lnTo>
                  <a:lnTo>
                    <a:pt x="103632" y="423672"/>
                  </a:lnTo>
                  <a:lnTo>
                    <a:pt x="143256" y="445008"/>
                  </a:lnTo>
                  <a:lnTo>
                    <a:pt x="185928" y="457200"/>
                  </a:lnTo>
                  <a:lnTo>
                    <a:pt x="208788" y="461772"/>
                  </a:lnTo>
                  <a:lnTo>
                    <a:pt x="233172" y="461772"/>
                  </a:lnTo>
                  <a:lnTo>
                    <a:pt x="278892" y="457200"/>
                  </a:lnTo>
                  <a:lnTo>
                    <a:pt x="323088" y="443484"/>
                  </a:lnTo>
                  <a:lnTo>
                    <a:pt x="361188" y="422148"/>
                  </a:lnTo>
                  <a:lnTo>
                    <a:pt x="409956" y="377952"/>
                  </a:lnTo>
                  <a:lnTo>
                    <a:pt x="420624" y="363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02045" y="134416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431" y="413612"/>
                  </a:lnTo>
                  <a:lnTo>
                    <a:pt x="302658" y="397968"/>
                  </a:lnTo>
                  <a:lnTo>
                    <a:pt x="341713" y="373393"/>
                  </a:lnTo>
                  <a:lnTo>
                    <a:pt x="374317" y="341113"/>
                  </a:lnTo>
                  <a:lnTo>
                    <a:pt x="399190" y="302356"/>
                  </a:lnTo>
                  <a:lnTo>
                    <a:pt x="415052" y="258346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80710" y="13228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252984"/>
                  </a:moveTo>
                  <a:lnTo>
                    <a:pt x="461772" y="207264"/>
                  </a:ln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4716" y="67056"/>
                  </a:lnTo>
                  <a:lnTo>
                    <a:pt x="341376" y="27432"/>
                  </a:lnTo>
                  <a:lnTo>
                    <a:pt x="298704" y="10668"/>
                  </a:lnTo>
                  <a:lnTo>
                    <a:pt x="254508" y="1524"/>
                  </a:lnTo>
                  <a:lnTo>
                    <a:pt x="230124" y="0"/>
                  </a:lnTo>
                  <a:lnTo>
                    <a:pt x="208788" y="1422"/>
                  </a:lnTo>
                  <a:lnTo>
                    <a:pt x="207264" y="1524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83820" y="53340"/>
                  </a:lnTo>
                  <a:lnTo>
                    <a:pt x="53340" y="85344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474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6972"/>
                  </a:lnTo>
                  <a:lnTo>
                    <a:pt x="86868" y="109728"/>
                  </a:lnTo>
                  <a:lnTo>
                    <a:pt x="126492" y="73152"/>
                  </a:lnTo>
                  <a:lnTo>
                    <a:pt x="176784" y="50292"/>
                  </a:lnTo>
                  <a:lnTo>
                    <a:pt x="213360" y="42672"/>
                  </a:lnTo>
                  <a:lnTo>
                    <a:pt x="251460" y="42672"/>
                  </a:lnTo>
                  <a:lnTo>
                    <a:pt x="289560" y="51816"/>
                  </a:lnTo>
                  <a:lnTo>
                    <a:pt x="338328" y="74676"/>
                  </a:lnTo>
                  <a:lnTo>
                    <a:pt x="377952" y="111252"/>
                  </a:lnTo>
                  <a:lnTo>
                    <a:pt x="413004" y="175260"/>
                  </a:lnTo>
                  <a:lnTo>
                    <a:pt x="420624" y="231648"/>
                  </a:lnTo>
                  <a:lnTo>
                    <a:pt x="420624" y="363728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57200" y="277368"/>
                  </a:lnTo>
                  <a:lnTo>
                    <a:pt x="461772" y="252984"/>
                  </a:lnTo>
                  <a:close/>
                </a:path>
                <a:path w="462279" h="462280">
                  <a:moveTo>
                    <a:pt x="420624" y="363728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405384" y="306324"/>
                  </a:lnTo>
                  <a:lnTo>
                    <a:pt x="376428" y="352044"/>
                  </a:lnTo>
                  <a:lnTo>
                    <a:pt x="336804" y="388620"/>
                  </a:lnTo>
                  <a:lnTo>
                    <a:pt x="286512" y="411480"/>
                  </a:lnTo>
                  <a:lnTo>
                    <a:pt x="230124" y="420624"/>
                  </a:lnTo>
                  <a:lnTo>
                    <a:pt x="213360" y="419227"/>
                  </a:lnTo>
                  <a:lnTo>
                    <a:pt x="173736" y="411480"/>
                  </a:lnTo>
                  <a:lnTo>
                    <a:pt x="124968" y="387096"/>
                  </a:lnTo>
                  <a:lnTo>
                    <a:pt x="85344" y="350520"/>
                  </a:lnTo>
                  <a:lnTo>
                    <a:pt x="56388" y="303276"/>
                  </a:lnTo>
                  <a:lnTo>
                    <a:pt x="42672" y="230124"/>
                  </a:lnTo>
                  <a:lnTo>
                    <a:pt x="42672" y="363474"/>
                  </a:lnTo>
                  <a:lnTo>
                    <a:pt x="68580" y="394716"/>
                  </a:lnTo>
                  <a:lnTo>
                    <a:pt x="103632" y="423672"/>
                  </a:lnTo>
                  <a:lnTo>
                    <a:pt x="143256" y="445008"/>
                  </a:lnTo>
                  <a:lnTo>
                    <a:pt x="185928" y="457200"/>
                  </a:lnTo>
                  <a:lnTo>
                    <a:pt x="208788" y="461772"/>
                  </a:lnTo>
                  <a:lnTo>
                    <a:pt x="233172" y="461772"/>
                  </a:lnTo>
                  <a:lnTo>
                    <a:pt x="278892" y="457200"/>
                  </a:lnTo>
                  <a:lnTo>
                    <a:pt x="323088" y="443484"/>
                  </a:lnTo>
                  <a:lnTo>
                    <a:pt x="361188" y="422148"/>
                  </a:lnTo>
                  <a:lnTo>
                    <a:pt x="396240" y="393192"/>
                  </a:lnTo>
                  <a:lnTo>
                    <a:pt x="409956" y="377952"/>
                  </a:lnTo>
                  <a:lnTo>
                    <a:pt x="420624" y="363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25589" y="134416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431" y="413612"/>
                  </a:lnTo>
                  <a:lnTo>
                    <a:pt x="302658" y="397968"/>
                  </a:lnTo>
                  <a:lnTo>
                    <a:pt x="341713" y="373393"/>
                  </a:lnTo>
                  <a:lnTo>
                    <a:pt x="374317" y="341113"/>
                  </a:lnTo>
                  <a:lnTo>
                    <a:pt x="399190" y="302356"/>
                  </a:lnTo>
                  <a:lnTo>
                    <a:pt x="415052" y="258346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04254" y="13228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252984"/>
                  </a:moveTo>
                  <a:lnTo>
                    <a:pt x="461772" y="207264"/>
                  </a:ln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4716" y="67056"/>
                  </a:lnTo>
                  <a:lnTo>
                    <a:pt x="341376" y="27432"/>
                  </a:lnTo>
                  <a:lnTo>
                    <a:pt x="298704" y="10668"/>
                  </a:lnTo>
                  <a:lnTo>
                    <a:pt x="254508" y="1524"/>
                  </a:lnTo>
                  <a:lnTo>
                    <a:pt x="230124" y="0"/>
                  </a:lnTo>
                  <a:lnTo>
                    <a:pt x="208788" y="1422"/>
                  </a:lnTo>
                  <a:lnTo>
                    <a:pt x="207264" y="1524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83820" y="53340"/>
                  </a:lnTo>
                  <a:lnTo>
                    <a:pt x="53340" y="85344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220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6972"/>
                  </a:lnTo>
                  <a:lnTo>
                    <a:pt x="86868" y="109728"/>
                  </a:lnTo>
                  <a:lnTo>
                    <a:pt x="126492" y="74676"/>
                  </a:lnTo>
                  <a:lnTo>
                    <a:pt x="176784" y="50292"/>
                  </a:lnTo>
                  <a:lnTo>
                    <a:pt x="213360" y="42672"/>
                  </a:lnTo>
                  <a:lnTo>
                    <a:pt x="251460" y="42672"/>
                  </a:lnTo>
                  <a:lnTo>
                    <a:pt x="306324" y="57912"/>
                  </a:lnTo>
                  <a:lnTo>
                    <a:pt x="352044" y="85344"/>
                  </a:lnTo>
                  <a:lnTo>
                    <a:pt x="388620" y="126492"/>
                  </a:lnTo>
                  <a:lnTo>
                    <a:pt x="413004" y="175260"/>
                  </a:lnTo>
                  <a:lnTo>
                    <a:pt x="420624" y="231648"/>
                  </a:lnTo>
                  <a:lnTo>
                    <a:pt x="420624" y="363728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57200" y="277368"/>
                  </a:lnTo>
                  <a:lnTo>
                    <a:pt x="461772" y="252984"/>
                  </a:lnTo>
                  <a:close/>
                </a:path>
                <a:path w="462279" h="462280">
                  <a:moveTo>
                    <a:pt x="420624" y="363728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405384" y="306324"/>
                  </a:lnTo>
                  <a:lnTo>
                    <a:pt x="376428" y="352044"/>
                  </a:lnTo>
                  <a:lnTo>
                    <a:pt x="336804" y="388620"/>
                  </a:lnTo>
                  <a:lnTo>
                    <a:pt x="286512" y="411480"/>
                  </a:lnTo>
                  <a:lnTo>
                    <a:pt x="230124" y="420624"/>
                  </a:lnTo>
                  <a:lnTo>
                    <a:pt x="213360" y="419227"/>
                  </a:lnTo>
                  <a:lnTo>
                    <a:pt x="173736" y="411480"/>
                  </a:lnTo>
                  <a:lnTo>
                    <a:pt x="124968" y="387096"/>
                  </a:lnTo>
                  <a:lnTo>
                    <a:pt x="85344" y="350520"/>
                  </a:lnTo>
                  <a:lnTo>
                    <a:pt x="56388" y="303276"/>
                  </a:lnTo>
                  <a:lnTo>
                    <a:pt x="42672" y="230124"/>
                  </a:lnTo>
                  <a:lnTo>
                    <a:pt x="42672" y="363220"/>
                  </a:lnTo>
                  <a:lnTo>
                    <a:pt x="68580" y="394716"/>
                  </a:lnTo>
                  <a:lnTo>
                    <a:pt x="103632" y="423672"/>
                  </a:lnTo>
                  <a:lnTo>
                    <a:pt x="143256" y="445008"/>
                  </a:lnTo>
                  <a:lnTo>
                    <a:pt x="185928" y="457200"/>
                  </a:lnTo>
                  <a:lnTo>
                    <a:pt x="208788" y="461772"/>
                  </a:lnTo>
                  <a:lnTo>
                    <a:pt x="233172" y="461772"/>
                  </a:lnTo>
                  <a:lnTo>
                    <a:pt x="278892" y="457200"/>
                  </a:lnTo>
                  <a:lnTo>
                    <a:pt x="323088" y="443484"/>
                  </a:lnTo>
                  <a:lnTo>
                    <a:pt x="361188" y="422148"/>
                  </a:lnTo>
                  <a:lnTo>
                    <a:pt x="396240" y="393192"/>
                  </a:lnTo>
                  <a:lnTo>
                    <a:pt x="409956" y="377952"/>
                  </a:lnTo>
                  <a:lnTo>
                    <a:pt x="420624" y="363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863470" y="1328419"/>
            <a:ext cx="2610485" cy="7219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ts val="2720"/>
              </a:lnSpc>
              <a:spcBef>
                <a:spcPts val="140"/>
              </a:spcBef>
              <a:tabLst>
                <a:tab pos="923290" algn="l"/>
                <a:tab pos="1846580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4.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5.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6.</a:t>
            </a:r>
            <a:endParaRPr sz="2600">
              <a:latin typeface="Times New Roman"/>
              <a:cs typeface="Times New Roman"/>
            </a:endParaRPr>
          </a:p>
          <a:p>
            <a:pPr marR="7620" algn="r">
              <a:lnSpc>
                <a:spcPts val="2720"/>
              </a:lnSpc>
              <a:tabLst>
                <a:tab pos="1007110" algn="l"/>
                <a:tab pos="1930400" algn="l"/>
              </a:tabLst>
            </a:pP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7626" y="208483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939" y="30479"/>
                </a:moveTo>
                <a:lnTo>
                  <a:pt x="251459" y="0"/>
                </a:lnTo>
                <a:lnTo>
                  <a:pt x="0" y="251459"/>
                </a:lnTo>
                <a:lnTo>
                  <a:pt x="30479" y="281939"/>
                </a:lnTo>
                <a:lnTo>
                  <a:pt x="28193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73530" y="208483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939" y="251459"/>
                </a:moveTo>
                <a:lnTo>
                  <a:pt x="28955" y="0"/>
                </a:lnTo>
                <a:lnTo>
                  <a:pt x="0" y="30479"/>
                </a:lnTo>
                <a:lnTo>
                  <a:pt x="251459" y="281939"/>
                </a:lnTo>
                <a:lnTo>
                  <a:pt x="281939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5974" y="2100072"/>
            <a:ext cx="41275" cy="251460"/>
          </a:xfrm>
          <a:custGeom>
            <a:avLst/>
            <a:gdLst/>
            <a:ahLst/>
            <a:cxnLst/>
            <a:rect l="l" t="t" r="r" b="b"/>
            <a:pathLst>
              <a:path w="41275" h="251460">
                <a:moveTo>
                  <a:pt x="41147" y="251459"/>
                </a:moveTo>
                <a:lnTo>
                  <a:pt x="41147" y="0"/>
                </a:lnTo>
                <a:lnTo>
                  <a:pt x="0" y="0"/>
                </a:lnTo>
                <a:lnTo>
                  <a:pt x="0" y="251459"/>
                </a:lnTo>
                <a:lnTo>
                  <a:pt x="41147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4713" y="208483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939" y="30479"/>
                </a:moveTo>
                <a:lnTo>
                  <a:pt x="251459" y="0"/>
                </a:lnTo>
                <a:lnTo>
                  <a:pt x="0" y="251459"/>
                </a:lnTo>
                <a:lnTo>
                  <a:pt x="30479" y="281939"/>
                </a:lnTo>
                <a:lnTo>
                  <a:pt x="281939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20618" y="208483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939" y="251459"/>
                </a:moveTo>
                <a:lnTo>
                  <a:pt x="28955" y="0"/>
                </a:lnTo>
                <a:lnTo>
                  <a:pt x="0" y="30479"/>
                </a:lnTo>
                <a:lnTo>
                  <a:pt x="251459" y="281939"/>
                </a:lnTo>
                <a:lnTo>
                  <a:pt x="281939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63062" y="2100072"/>
            <a:ext cx="41275" cy="251460"/>
          </a:xfrm>
          <a:custGeom>
            <a:avLst/>
            <a:gdLst/>
            <a:ahLst/>
            <a:cxnLst/>
            <a:rect l="l" t="t" r="r" b="b"/>
            <a:pathLst>
              <a:path w="41275" h="251460">
                <a:moveTo>
                  <a:pt x="41147" y="251459"/>
                </a:moveTo>
                <a:lnTo>
                  <a:pt x="41147" y="0"/>
                </a:lnTo>
                <a:lnTo>
                  <a:pt x="0" y="0"/>
                </a:lnTo>
                <a:lnTo>
                  <a:pt x="0" y="251459"/>
                </a:lnTo>
                <a:lnTo>
                  <a:pt x="41147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57293" y="2087879"/>
            <a:ext cx="203200" cy="276225"/>
          </a:xfrm>
          <a:custGeom>
            <a:avLst/>
            <a:gdLst/>
            <a:ahLst/>
            <a:cxnLst/>
            <a:rect l="l" t="t" r="r" b="b"/>
            <a:pathLst>
              <a:path w="203200" h="276225">
                <a:moveTo>
                  <a:pt x="202691" y="22859"/>
                </a:moveTo>
                <a:lnTo>
                  <a:pt x="167639" y="0"/>
                </a:lnTo>
                <a:lnTo>
                  <a:pt x="0" y="251459"/>
                </a:lnTo>
                <a:lnTo>
                  <a:pt x="35051" y="275843"/>
                </a:lnTo>
                <a:lnTo>
                  <a:pt x="20269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9377" y="2087879"/>
            <a:ext cx="203200" cy="276225"/>
          </a:xfrm>
          <a:custGeom>
            <a:avLst/>
            <a:gdLst/>
            <a:ahLst/>
            <a:cxnLst/>
            <a:rect l="l" t="t" r="r" b="b"/>
            <a:pathLst>
              <a:path w="203200" h="276225">
                <a:moveTo>
                  <a:pt x="202691" y="251459"/>
                </a:moveTo>
                <a:lnTo>
                  <a:pt x="35051" y="0"/>
                </a:lnTo>
                <a:lnTo>
                  <a:pt x="0" y="22859"/>
                </a:lnTo>
                <a:lnTo>
                  <a:pt x="167639" y="275843"/>
                </a:lnTo>
                <a:lnTo>
                  <a:pt x="20269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73345" y="2100072"/>
            <a:ext cx="43180" cy="251460"/>
          </a:xfrm>
          <a:custGeom>
            <a:avLst/>
            <a:gdLst/>
            <a:ahLst/>
            <a:cxnLst/>
            <a:rect l="l" t="t" r="r" b="b"/>
            <a:pathLst>
              <a:path w="43179" h="251460">
                <a:moveTo>
                  <a:pt x="42671" y="251459"/>
                </a:moveTo>
                <a:lnTo>
                  <a:pt x="42671" y="0"/>
                </a:lnTo>
                <a:lnTo>
                  <a:pt x="0" y="0"/>
                </a:lnTo>
                <a:lnTo>
                  <a:pt x="0" y="251459"/>
                </a:lnTo>
                <a:lnTo>
                  <a:pt x="4267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52100" y="2294635"/>
            <a:ext cx="6512559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44195" algn="l"/>
                <a:tab pos="1762125" algn="l"/>
                <a:tab pos="3618229" algn="l"/>
                <a:tab pos="5454650" algn="l"/>
              </a:tabLst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:=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	Expr</a:t>
            </a:r>
            <a:r>
              <a:rPr sz="2600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	Expr</a:t>
            </a:r>
            <a:r>
              <a:rPr sz="26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260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80709" y="2100072"/>
            <a:ext cx="43180" cy="251460"/>
          </a:xfrm>
          <a:custGeom>
            <a:avLst/>
            <a:gdLst/>
            <a:ahLst/>
            <a:cxnLst/>
            <a:rect l="l" t="t" r="r" b="b"/>
            <a:pathLst>
              <a:path w="43179" h="251460">
                <a:moveTo>
                  <a:pt x="42671" y="251459"/>
                </a:moveTo>
                <a:lnTo>
                  <a:pt x="42671" y="0"/>
                </a:lnTo>
                <a:lnTo>
                  <a:pt x="0" y="0"/>
                </a:lnTo>
                <a:lnTo>
                  <a:pt x="0" y="251459"/>
                </a:lnTo>
                <a:lnTo>
                  <a:pt x="4267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058286" y="2294635"/>
            <a:ext cx="13246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20750" algn="l"/>
              </a:tabLst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04253" y="2100072"/>
            <a:ext cx="43180" cy="251460"/>
          </a:xfrm>
          <a:custGeom>
            <a:avLst/>
            <a:gdLst/>
            <a:ahLst/>
            <a:cxnLst/>
            <a:rect l="l" t="t" r="r" b="b"/>
            <a:pathLst>
              <a:path w="43179" h="251460">
                <a:moveTo>
                  <a:pt x="42671" y="251459"/>
                </a:moveTo>
                <a:lnTo>
                  <a:pt x="42671" y="0"/>
                </a:lnTo>
                <a:lnTo>
                  <a:pt x="0" y="0"/>
                </a:lnTo>
                <a:lnTo>
                  <a:pt x="0" y="251459"/>
                </a:lnTo>
                <a:lnTo>
                  <a:pt x="4267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37013" y="208483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936" y="30479"/>
                </a:moveTo>
                <a:lnTo>
                  <a:pt x="251456" y="0"/>
                </a:lnTo>
                <a:lnTo>
                  <a:pt x="0" y="251459"/>
                </a:lnTo>
                <a:lnTo>
                  <a:pt x="30479" y="281939"/>
                </a:lnTo>
                <a:lnTo>
                  <a:pt x="281936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92914" y="2084832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939" y="251459"/>
                </a:moveTo>
                <a:lnTo>
                  <a:pt x="30479" y="0"/>
                </a:lnTo>
                <a:lnTo>
                  <a:pt x="0" y="30479"/>
                </a:lnTo>
                <a:lnTo>
                  <a:pt x="251459" y="281939"/>
                </a:lnTo>
                <a:lnTo>
                  <a:pt x="281939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35358" y="2100072"/>
            <a:ext cx="41275" cy="251460"/>
          </a:xfrm>
          <a:custGeom>
            <a:avLst/>
            <a:gdLst/>
            <a:ahLst/>
            <a:cxnLst/>
            <a:rect l="l" t="t" r="r" b="b"/>
            <a:pathLst>
              <a:path w="41275" h="251460">
                <a:moveTo>
                  <a:pt x="41147" y="251459"/>
                </a:moveTo>
                <a:lnTo>
                  <a:pt x="41147" y="0"/>
                </a:lnTo>
                <a:lnTo>
                  <a:pt x="0" y="0"/>
                </a:lnTo>
                <a:lnTo>
                  <a:pt x="0" y="251459"/>
                </a:lnTo>
                <a:lnTo>
                  <a:pt x="41147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065157" y="2750819"/>
            <a:ext cx="8564880" cy="3819525"/>
            <a:chOff x="1065157" y="2750819"/>
            <a:chExt cx="8564880" cy="3819525"/>
          </a:xfrm>
        </p:grpSpPr>
        <p:sp>
          <p:nvSpPr>
            <p:cNvPr id="52" name="object 52"/>
            <p:cNvSpPr/>
            <p:nvPr/>
          </p:nvSpPr>
          <p:spPr>
            <a:xfrm>
              <a:off x="1065157" y="2750819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7201" y="5626607"/>
              <a:ext cx="2098675" cy="923925"/>
            </a:xfrm>
            <a:custGeom>
              <a:avLst/>
              <a:gdLst/>
              <a:ahLst/>
              <a:cxnLst/>
              <a:rect l="l" t="t" r="r" b="b"/>
              <a:pathLst>
                <a:path w="2098675" h="923925">
                  <a:moveTo>
                    <a:pt x="2098547" y="923543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209854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95862" y="5605272"/>
              <a:ext cx="2141220" cy="965200"/>
            </a:xfrm>
            <a:custGeom>
              <a:avLst/>
              <a:gdLst/>
              <a:ahLst/>
              <a:cxnLst/>
              <a:rect l="l" t="t" r="r" b="b"/>
              <a:pathLst>
                <a:path w="2141220" h="965200">
                  <a:moveTo>
                    <a:pt x="2141220" y="96469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9" y="964692"/>
                  </a:lnTo>
                  <a:lnTo>
                    <a:pt x="21339" y="41148"/>
                  </a:lnTo>
                  <a:lnTo>
                    <a:pt x="42675" y="21336"/>
                  </a:lnTo>
                  <a:lnTo>
                    <a:pt x="42675" y="41148"/>
                  </a:lnTo>
                  <a:lnTo>
                    <a:pt x="2100072" y="41148"/>
                  </a:lnTo>
                  <a:lnTo>
                    <a:pt x="2100072" y="21336"/>
                  </a:lnTo>
                  <a:lnTo>
                    <a:pt x="2119884" y="41148"/>
                  </a:lnTo>
                  <a:lnTo>
                    <a:pt x="2119884" y="964692"/>
                  </a:lnTo>
                  <a:lnTo>
                    <a:pt x="2141220" y="964692"/>
                  </a:lnTo>
                  <a:close/>
                </a:path>
                <a:path w="2141220" h="965200">
                  <a:moveTo>
                    <a:pt x="42675" y="41148"/>
                  </a:moveTo>
                  <a:lnTo>
                    <a:pt x="42675" y="21336"/>
                  </a:lnTo>
                  <a:lnTo>
                    <a:pt x="21339" y="41148"/>
                  </a:lnTo>
                  <a:lnTo>
                    <a:pt x="42675" y="41148"/>
                  </a:lnTo>
                  <a:close/>
                </a:path>
                <a:path w="2141220" h="965200">
                  <a:moveTo>
                    <a:pt x="42675" y="923544"/>
                  </a:moveTo>
                  <a:lnTo>
                    <a:pt x="42675" y="41148"/>
                  </a:lnTo>
                  <a:lnTo>
                    <a:pt x="21339" y="41148"/>
                  </a:lnTo>
                  <a:lnTo>
                    <a:pt x="21339" y="923544"/>
                  </a:lnTo>
                  <a:lnTo>
                    <a:pt x="42675" y="923544"/>
                  </a:lnTo>
                  <a:close/>
                </a:path>
                <a:path w="2141220" h="965200">
                  <a:moveTo>
                    <a:pt x="2119884" y="923544"/>
                  </a:moveTo>
                  <a:lnTo>
                    <a:pt x="21339" y="923544"/>
                  </a:lnTo>
                  <a:lnTo>
                    <a:pt x="42675" y="944880"/>
                  </a:lnTo>
                  <a:lnTo>
                    <a:pt x="42675" y="964692"/>
                  </a:lnTo>
                  <a:lnTo>
                    <a:pt x="2100072" y="964692"/>
                  </a:lnTo>
                  <a:lnTo>
                    <a:pt x="2100072" y="944880"/>
                  </a:lnTo>
                  <a:lnTo>
                    <a:pt x="2119884" y="923544"/>
                  </a:lnTo>
                  <a:close/>
                </a:path>
                <a:path w="2141220" h="965200">
                  <a:moveTo>
                    <a:pt x="42675" y="964692"/>
                  </a:moveTo>
                  <a:lnTo>
                    <a:pt x="42675" y="944880"/>
                  </a:lnTo>
                  <a:lnTo>
                    <a:pt x="21339" y="923544"/>
                  </a:lnTo>
                  <a:lnTo>
                    <a:pt x="21339" y="964692"/>
                  </a:lnTo>
                  <a:lnTo>
                    <a:pt x="42675" y="964692"/>
                  </a:lnTo>
                  <a:close/>
                </a:path>
                <a:path w="2141220" h="965200">
                  <a:moveTo>
                    <a:pt x="2119884" y="41148"/>
                  </a:moveTo>
                  <a:lnTo>
                    <a:pt x="2100072" y="21336"/>
                  </a:lnTo>
                  <a:lnTo>
                    <a:pt x="2100072" y="41148"/>
                  </a:lnTo>
                  <a:lnTo>
                    <a:pt x="2119884" y="41148"/>
                  </a:lnTo>
                  <a:close/>
                </a:path>
                <a:path w="2141220" h="965200">
                  <a:moveTo>
                    <a:pt x="2119884" y="923544"/>
                  </a:moveTo>
                  <a:lnTo>
                    <a:pt x="2119884" y="41148"/>
                  </a:lnTo>
                  <a:lnTo>
                    <a:pt x="2100072" y="41148"/>
                  </a:lnTo>
                  <a:lnTo>
                    <a:pt x="2100072" y="923544"/>
                  </a:lnTo>
                  <a:lnTo>
                    <a:pt x="2119884" y="923544"/>
                  </a:lnTo>
                  <a:close/>
                </a:path>
                <a:path w="2141220" h="965200">
                  <a:moveTo>
                    <a:pt x="2119884" y="964692"/>
                  </a:moveTo>
                  <a:lnTo>
                    <a:pt x="2119884" y="923544"/>
                  </a:lnTo>
                  <a:lnTo>
                    <a:pt x="2100072" y="944880"/>
                  </a:lnTo>
                  <a:lnTo>
                    <a:pt x="2100072" y="964692"/>
                  </a:lnTo>
                  <a:lnTo>
                    <a:pt x="2119884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260992" y="4723889"/>
            <a:ext cx="404495" cy="142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35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261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21083" y="6825484"/>
            <a:ext cx="13385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Tokeny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18448" y="6130541"/>
            <a:ext cx="14954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Wingdings 2"/>
                <a:cs typeface="Wingdings 2"/>
              </a:rPr>
              <a:t></a:t>
            </a:r>
            <a:r>
              <a:rPr sz="2600" b="1" spc="-10" dirty="0">
                <a:latin typeface="Times New Roman"/>
                <a:cs typeface="Times New Roman"/>
              </a:rPr>
              <a:t>Position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579754" y="5605272"/>
            <a:ext cx="2476500" cy="965200"/>
            <a:chOff x="3579754" y="5605272"/>
            <a:chExt cx="2476500" cy="965200"/>
          </a:xfrm>
        </p:grpSpPr>
        <p:sp>
          <p:nvSpPr>
            <p:cNvPr id="59" name="object 59"/>
            <p:cNvSpPr/>
            <p:nvPr/>
          </p:nvSpPr>
          <p:spPr>
            <a:xfrm>
              <a:off x="3599566" y="5626607"/>
              <a:ext cx="588645" cy="923925"/>
            </a:xfrm>
            <a:custGeom>
              <a:avLst/>
              <a:gdLst/>
              <a:ahLst/>
              <a:cxnLst/>
              <a:rect l="l" t="t" r="r" b="b"/>
              <a:pathLst>
                <a:path w="588645" h="923925">
                  <a:moveTo>
                    <a:pt x="588263" y="9235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588263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79754" y="5605272"/>
              <a:ext cx="629920" cy="965200"/>
            </a:xfrm>
            <a:custGeom>
              <a:avLst/>
              <a:gdLst/>
              <a:ahLst/>
              <a:cxnLst/>
              <a:rect l="l" t="t" r="r" b="b"/>
              <a:pathLst>
                <a:path w="629920" h="965199">
                  <a:moveTo>
                    <a:pt x="629412" y="964692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19812" y="9646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6740" y="41148"/>
                  </a:lnTo>
                  <a:lnTo>
                    <a:pt x="586740" y="21336"/>
                  </a:lnTo>
                  <a:lnTo>
                    <a:pt x="608076" y="41148"/>
                  </a:lnTo>
                  <a:lnTo>
                    <a:pt x="608076" y="964692"/>
                  </a:lnTo>
                  <a:lnTo>
                    <a:pt x="629412" y="964692"/>
                  </a:lnTo>
                  <a:close/>
                </a:path>
                <a:path w="629920" h="96519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29920" h="965199">
                  <a:moveTo>
                    <a:pt x="41148" y="92354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923544"/>
                  </a:lnTo>
                  <a:lnTo>
                    <a:pt x="41148" y="923544"/>
                  </a:lnTo>
                  <a:close/>
                </a:path>
                <a:path w="629920" h="965199">
                  <a:moveTo>
                    <a:pt x="608076" y="923544"/>
                  </a:moveTo>
                  <a:lnTo>
                    <a:pt x="19812" y="923544"/>
                  </a:lnTo>
                  <a:lnTo>
                    <a:pt x="41148" y="944880"/>
                  </a:lnTo>
                  <a:lnTo>
                    <a:pt x="41148" y="964692"/>
                  </a:lnTo>
                  <a:lnTo>
                    <a:pt x="586740" y="964692"/>
                  </a:lnTo>
                  <a:lnTo>
                    <a:pt x="586740" y="944880"/>
                  </a:lnTo>
                  <a:lnTo>
                    <a:pt x="608076" y="923544"/>
                  </a:lnTo>
                  <a:close/>
                </a:path>
                <a:path w="629920" h="965199">
                  <a:moveTo>
                    <a:pt x="41148" y="964692"/>
                  </a:moveTo>
                  <a:lnTo>
                    <a:pt x="41148" y="944880"/>
                  </a:lnTo>
                  <a:lnTo>
                    <a:pt x="19812" y="923544"/>
                  </a:lnTo>
                  <a:lnTo>
                    <a:pt x="19812" y="964692"/>
                  </a:lnTo>
                  <a:lnTo>
                    <a:pt x="41148" y="964692"/>
                  </a:lnTo>
                  <a:close/>
                </a:path>
                <a:path w="629920" h="965199">
                  <a:moveTo>
                    <a:pt x="608076" y="41148"/>
                  </a:moveTo>
                  <a:lnTo>
                    <a:pt x="586740" y="21336"/>
                  </a:lnTo>
                  <a:lnTo>
                    <a:pt x="586740" y="41148"/>
                  </a:lnTo>
                  <a:lnTo>
                    <a:pt x="608076" y="41148"/>
                  </a:lnTo>
                  <a:close/>
                </a:path>
                <a:path w="629920" h="965199">
                  <a:moveTo>
                    <a:pt x="608076" y="923544"/>
                  </a:moveTo>
                  <a:lnTo>
                    <a:pt x="608076" y="41148"/>
                  </a:lnTo>
                  <a:lnTo>
                    <a:pt x="586740" y="41148"/>
                  </a:lnTo>
                  <a:lnTo>
                    <a:pt x="586740" y="923544"/>
                  </a:lnTo>
                  <a:lnTo>
                    <a:pt x="608076" y="923544"/>
                  </a:lnTo>
                  <a:close/>
                </a:path>
                <a:path w="629920" h="965199">
                  <a:moveTo>
                    <a:pt x="608076" y="964692"/>
                  </a:moveTo>
                  <a:lnTo>
                    <a:pt x="608076" y="923544"/>
                  </a:lnTo>
                  <a:lnTo>
                    <a:pt x="586740" y="944880"/>
                  </a:lnTo>
                  <a:lnTo>
                    <a:pt x="586740" y="964692"/>
                  </a:lnTo>
                  <a:lnTo>
                    <a:pt x="608076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71650" y="5626607"/>
              <a:ext cx="1763395" cy="923925"/>
            </a:xfrm>
            <a:custGeom>
              <a:avLst/>
              <a:gdLst/>
              <a:ahLst/>
              <a:cxnLst/>
              <a:rect l="l" t="t" r="r" b="b"/>
              <a:pathLst>
                <a:path w="1763395" h="923925">
                  <a:moveTo>
                    <a:pt x="1763267" y="923543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176326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50314" y="5605272"/>
              <a:ext cx="1805939" cy="965200"/>
            </a:xfrm>
            <a:custGeom>
              <a:avLst/>
              <a:gdLst/>
              <a:ahLst/>
              <a:cxnLst/>
              <a:rect l="l" t="t" r="r" b="b"/>
              <a:pathLst>
                <a:path w="1805939" h="965200">
                  <a:moveTo>
                    <a:pt x="1805940" y="964692"/>
                  </a:moveTo>
                  <a:lnTo>
                    <a:pt x="1805940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763268" y="41148"/>
                  </a:lnTo>
                  <a:lnTo>
                    <a:pt x="1763268" y="21336"/>
                  </a:lnTo>
                  <a:lnTo>
                    <a:pt x="1784604" y="41148"/>
                  </a:lnTo>
                  <a:lnTo>
                    <a:pt x="1784604" y="964692"/>
                  </a:lnTo>
                  <a:lnTo>
                    <a:pt x="1805940" y="964692"/>
                  </a:lnTo>
                  <a:close/>
                </a:path>
                <a:path w="1805939" h="9652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805939" h="965200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1805939" h="965200">
                  <a:moveTo>
                    <a:pt x="1784604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1763268" y="964692"/>
                  </a:lnTo>
                  <a:lnTo>
                    <a:pt x="1763268" y="944880"/>
                  </a:lnTo>
                  <a:lnTo>
                    <a:pt x="1784604" y="923544"/>
                  </a:lnTo>
                  <a:close/>
                </a:path>
                <a:path w="1805939" h="965200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1805939" h="965200">
                  <a:moveTo>
                    <a:pt x="1784604" y="41148"/>
                  </a:moveTo>
                  <a:lnTo>
                    <a:pt x="1763268" y="21336"/>
                  </a:lnTo>
                  <a:lnTo>
                    <a:pt x="1763268" y="41148"/>
                  </a:lnTo>
                  <a:lnTo>
                    <a:pt x="1784604" y="41148"/>
                  </a:lnTo>
                  <a:close/>
                </a:path>
                <a:path w="1805939" h="965200">
                  <a:moveTo>
                    <a:pt x="1784604" y="923544"/>
                  </a:moveTo>
                  <a:lnTo>
                    <a:pt x="1784604" y="41148"/>
                  </a:lnTo>
                  <a:lnTo>
                    <a:pt x="1763268" y="41148"/>
                  </a:lnTo>
                  <a:lnTo>
                    <a:pt x="1763268" y="923544"/>
                  </a:lnTo>
                  <a:lnTo>
                    <a:pt x="1784604" y="923544"/>
                  </a:lnTo>
                  <a:close/>
                </a:path>
                <a:path w="1805939" h="965200">
                  <a:moveTo>
                    <a:pt x="1784604" y="964692"/>
                  </a:moveTo>
                  <a:lnTo>
                    <a:pt x="1784604" y="923544"/>
                  </a:lnTo>
                  <a:lnTo>
                    <a:pt x="1763268" y="944880"/>
                  </a:lnTo>
                  <a:lnTo>
                    <a:pt x="1763268" y="964692"/>
                  </a:lnTo>
                  <a:lnTo>
                    <a:pt x="1784604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545467" y="6130541"/>
            <a:ext cx="12160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Wingdings 2"/>
                <a:cs typeface="Wingdings 2"/>
              </a:rPr>
              <a:t></a:t>
            </a:r>
            <a:r>
              <a:rPr sz="2600" b="1" spc="-10" dirty="0">
                <a:latin typeface="Times New Roman"/>
                <a:cs typeface="Times New Roman"/>
              </a:rPr>
              <a:t>Initial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097402" y="5605272"/>
            <a:ext cx="1638300" cy="965200"/>
            <a:chOff x="6097402" y="5605272"/>
            <a:chExt cx="1638300" cy="965200"/>
          </a:xfrm>
        </p:grpSpPr>
        <p:sp>
          <p:nvSpPr>
            <p:cNvPr id="65" name="object 65"/>
            <p:cNvSpPr/>
            <p:nvPr/>
          </p:nvSpPr>
          <p:spPr>
            <a:xfrm>
              <a:off x="6118737" y="5626607"/>
              <a:ext cx="421005" cy="923925"/>
            </a:xfrm>
            <a:custGeom>
              <a:avLst/>
              <a:gdLst/>
              <a:ahLst/>
              <a:cxnLst/>
              <a:rect l="l" t="t" r="r" b="b"/>
              <a:pathLst>
                <a:path w="421004" h="923925">
                  <a:moveTo>
                    <a:pt x="420623" y="92354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420623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97402" y="5605272"/>
              <a:ext cx="462280" cy="965200"/>
            </a:xfrm>
            <a:custGeom>
              <a:avLst/>
              <a:gdLst/>
              <a:ahLst/>
              <a:cxnLst/>
              <a:rect l="l" t="t" r="r" b="b"/>
              <a:pathLst>
                <a:path w="462279" h="965200">
                  <a:moveTo>
                    <a:pt x="461772" y="96469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964692"/>
                  </a:lnTo>
                  <a:lnTo>
                    <a:pt x="461772" y="964692"/>
                  </a:lnTo>
                  <a:close/>
                </a:path>
                <a:path w="462279" h="9652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965200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462279" h="965200">
                  <a:moveTo>
                    <a:pt x="441960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420624" y="964692"/>
                  </a:lnTo>
                  <a:lnTo>
                    <a:pt x="420624" y="944880"/>
                  </a:lnTo>
                  <a:lnTo>
                    <a:pt x="441960" y="923544"/>
                  </a:lnTo>
                  <a:close/>
                </a:path>
                <a:path w="462279" h="965200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462279" h="965200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965200">
                  <a:moveTo>
                    <a:pt x="441960" y="923544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923544"/>
                  </a:lnTo>
                  <a:lnTo>
                    <a:pt x="441960" y="923544"/>
                  </a:lnTo>
                  <a:close/>
                </a:path>
                <a:path w="462279" h="965200">
                  <a:moveTo>
                    <a:pt x="441960" y="964692"/>
                  </a:moveTo>
                  <a:lnTo>
                    <a:pt x="441960" y="923544"/>
                  </a:lnTo>
                  <a:lnTo>
                    <a:pt x="420624" y="944880"/>
                  </a:lnTo>
                  <a:lnTo>
                    <a:pt x="420624" y="964692"/>
                  </a:lnTo>
                  <a:lnTo>
                    <a:pt x="441960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23181" y="5626607"/>
              <a:ext cx="1091565" cy="923925"/>
            </a:xfrm>
            <a:custGeom>
              <a:avLst/>
              <a:gdLst/>
              <a:ahLst/>
              <a:cxnLst/>
              <a:rect l="l" t="t" r="r" b="b"/>
              <a:pathLst>
                <a:path w="1091565" h="923925">
                  <a:moveTo>
                    <a:pt x="1091183" y="923543"/>
                  </a:moveTo>
                  <a:lnTo>
                    <a:pt x="1091183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1091183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01846" y="5605272"/>
              <a:ext cx="1134110" cy="965200"/>
            </a:xfrm>
            <a:custGeom>
              <a:avLst/>
              <a:gdLst/>
              <a:ahLst/>
              <a:cxnLst/>
              <a:rect l="l" t="t" r="r" b="b"/>
              <a:pathLst>
                <a:path w="1134109" h="965200">
                  <a:moveTo>
                    <a:pt x="1133856" y="964692"/>
                  </a:moveTo>
                  <a:lnTo>
                    <a:pt x="1133856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091184" y="41148"/>
                  </a:lnTo>
                  <a:lnTo>
                    <a:pt x="1091184" y="21336"/>
                  </a:lnTo>
                  <a:lnTo>
                    <a:pt x="1112520" y="41148"/>
                  </a:lnTo>
                  <a:lnTo>
                    <a:pt x="1112520" y="964692"/>
                  </a:lnTo>
                  <a:lnTo>
                    <a:pt x="1133856" y="964692"/>
                  </a:lnTo>
                  <a:close/>
                </a:path>
                <a:path w="1134109" h="9652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134109" h="965200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1134109" h="965200">
                  <a:moveTo>
                    <a:pt x="1112520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1091184" y="964692"/>
                  </a:lnTo>
                  <a:lnTo>
                    <a:pt x="1091184" y="944880"/>
                  </a:lnTo>
                  <a:lnTo>
                    <a:pt x="1112520" y="923544"/>
                  </a:lnTo>
                  <a:close/>
                </a:path>
                <a:path w="1134109" h="965200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1134109" h="965200">
                  <a:moveTo>
                    <a:pt x="1112520" y="41148"/>
                  </a:moveTo>
                  <a:lnTo>
                    <a:pt x="1091184" y="21336"/>
                  </a:lnTo>
                  <a:lnTo>
                    <a:pt x="1091184" y="41148"/>
                  </a:lnTo>
                  <a:lnTo>
                    <a:pt x="1112520" y="41148"/>
                  </a:lnTo>
                  <a:close/>
                </a:path>
                <a:path w="1134109" h="965200">
                  <a:moveTo>
                    <a:pt x="1112520" y="923544"/>
                  </a:moveTo>
                  <a:lnTo>
                    <a:pt x="1112520" y="41148"/>
                  </a:lnTo>
                  <a:lnTo>
                    <a:pt x="1091184" y="41148"/>
                  </a:lnTo>
                  <a:lnTo>
                    <a:pt x="1091184" y="923544"/>
                  </a:lnTo>
                  <a:lnTo>
                    <a:pt x="1112520" y="923544"/>
                  </a:lnTo>
                  <a:close/>
                </a:path>
                <a:path w="1134109" h="965200">
                  <a:moveTo>
                    <a:pt x="1112520" y="964692"/>
                  </a:moveTo>
                  <a:lnTo>
                    <a:pt x="1112520" y="923544"/>
                  </a:lnTo>
                  <a:lnTo>
                    <a:pt x="1091184" y="944880"/>
                  </a:lnTo>
                  <a:lnTo>
                    <a:pt x="1091184" y="964692"/>
                  </a:lnTo>
                  <a:lnTo>
                    <a:pt x="1112520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2302" y="6130541"/>
            <a:ext cx="101155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Wingdings 2"/>
                <a:cs typeface="Wingdings 2"/>
              </a:rPr>
              <a:t></a:t>
            </a:r>
            <a:r>
              <a:rPr sz="2600" b="1" spc="-10" dirty="0">
                <a:latin typeface="Times New Roman"/>
                <a:cs typeface="Times New Roman"/>
              </a:rPr>
              <a:t>Rate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776850" y="5605272"/>
            <a:ext cx="1454150" cy="965200"/>
            <a:chOff x="7776850" y="5605272"/>
            <a:chExt cx="1454150" cy="965200"/>
          </a:xfrm>
        </p:grpSpPr>
        <p:sp>
          <p:nvSpPr>
            <p:cNvPr id="71" name="object 71"/>
            <p:cNvSpPr/>
            <p:nvPr/>
          </p:nvSpPr>
          <p:spPr>
            <a:xfrm>
              <a:off x="7798185" y="5626607"/>
              <a:ext cx="335280" cy="923925"/>
            </a:xfrm>
            <a:custGeom>
              <a:avLst/>
              <a:gdLst/>
              <a:ahLst/>
              <a:cxnLst/>
              <a:rect l="l" t="t" r="r" b="b"/>
              <a:pathLst>
                <a:path w="335279" h="923925">
                  <a:moveTo>
                    <a:pt x="335279" y="923543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335279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76850" y="5605272"/>
              <a:ext cx="378460" cy="965200"/>
            </a:xfrm>
            <a:custGeom>
              <a:avLst/>
              <a:gdLst/>
              <a:ahLst/>
              <a:cxnLst/>
              <a:rect l="l" t="t" r="r" b="b"/>
              <a:pathLst>
                <a:path w="378459" h="965200">
                  <a:moveTo>
                    <a:pt x="377952" y="96469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336804" y="41148"/>
                  </a:lnTo>
                  <a:lnTo>
                    <a:pt x="336804" y="21336"/>
                  </a:lnTo>
                  <a:lnTo>
                    <a:pt x="356616" y="41148"/>
                  </a:lnTo>
                  <a:lnTo>
                    <a:pt x="356616" y="964692"/>
                  </a:lnTo>
                  <a:lnTo>
                    <a:pt x="377952" y="964692"/>
                  </a:lnTo>
                  <a:close/>
                </a:path>
                <a:path w="378459" h="9652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78459" h="965200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378459" h="965200">
                  <a:moveTo>
                    <a:pt x="356616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336804" y="964692"/>
                  </a:lnTo>
                  <a:lnTo>
                    <a:pt x="336804" y="944880"/>
                  </a:lnTo>
                  <a:lnTo>
                    <a:pt x="356616" y="923544"/>
                  </a:lnTo>
                  <a:close/>
                </a:path>
                <a:path w="378459" h="965200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378459" h="965200">
                  <a:moveTo>
                    <a:pt x="356616" y="41148"/>
                  </a:moveTo>
                  <a:lnTo>
                    <a:pt x="336804" y="21336"/>
                  </a:lnTo>
                  <a:lnTo>
                    <a:pt x="336804" y="41148"/>
                  </a:lnTo>
                  <a:lnTo>
                    <a:pt x="356616" y="41148"/>
                  </a:lnTo>
                  <a:close/>
                </a:path>
                <a:path w="378459" h="965200">
                  <a:moveTo>
                    <a:pt x="356616" y="923544"/>
                  </a:moveTo>
                  <a:lnTo>
                    <a:pt x="356616" y="41148"/>
                  </a:lnTo>
                  <a:lnTo>
                    <a:pt x="336804" y="41148"/>
                  </a:lnTo>
                  <a:lnTo>
                    <a:pt x="336804" y="923544"/>
                  </a:lnTo>
                  <a:lnTo>
                    <a:pt x="356616" y="923544"/>
                  </a:lnTo>
                  <a:close/>
                </a:path>
                <a:path w="378459" h="965200">
                  <a:moveTo>
                    <a:pt x="356616" y="964692"/>
                  </a:moveTo>
                  <a:lnTo>
                    <a:pt x="356616" y="923544"/>
                  </a:lnTo>
                  <a:lnTo>
                    <a:pt x="336804" y="944880"/>
                  </a:lnTo>
                  <a:lnTo>
                    <a:pt x="336804" y="964692"/>
                  </a:lnTo>
                  <a:lnTo>
                    <a:pt x="356616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18809" y="5626607"/>
              <a:ext cx="990600" cy="923925"/>
            </a:xfrm>
            <a:custGeom>
              <a:avLst/>
              <a:gdLst/>
              <a:ahLst/>
              <a:cxnLst/>
              <a:rect l="l" t="t" r="r" b="b"/>
              <a:pathLst>
                <a:path w="990600" h="923925">
                  <a:moveTo>
                    <a:pt x="990599" y="923543"/>
                  </a:moveTo>
                  <a:lnTo>
                    <a:pt x="990599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990599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197474" y="5605272"/>
              <a:ext cx="1033780" cy="965200"/>
            </a:xfrm>
            <a:custGeom>
              <a:avLst/>
              <a:gdLst/>
              <a:ahLst/>
              <a:cxnLst/>
              <a:rect l="l" t="t" r="r" b="b"/>
              <a:pathLst>
                <a:path w="1033779" h="965200">
                  <a:moveTo>
                    <a:pt x="1033272" y="964692"/>
                  </a:moveTo>
                  <a:lnTo>
                    <a:pt x="1033272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992124" y="41148"/>
                  </a:lnTo>
                  <a:lnTo>
                    <a:pt x="992124" y="21336"/>
                  </a:lnTo>
                  <a:lnTo>
                    <a:pt x="1011936" y="41148"/>
                  </a:lnTo>
                  <a:lnTo>
                    <a:pt x="1011936" y="964692"/>
                  </a:lnTo>
                  <a:lnTo>
                    <a:pt x="1033272" y="964692"/>
                  </a:lnTo>
                  <a:close/>
                </a:path>
                <a:path w="1033779" h="9652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033779" h="965200">
                  <a:moveTo>
                    <a:pt x="41148" y="92354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1148" y="923544"/>
                  </a:lnTo>
                  <a:close/>
                </a:path>
                <a:path w="1033779" h="965200">
                  <a:moveTo>
                    <a:pt x="1011936" y="923544"/>
                  </a:moveTo>
                  <a:lnTo>
                    <a:pt x="21336" y="923544"/>
                  </a:lnTo>
                  <a:lnTo>
                    <a:pt x="41148" y="944880"/>
                  </a:lnTo>
                  <a:lnTo>
                    <a:pt x="41148" y="964692"/>
                  </a:lnTo>
                  <a:lnTo>
                    <a:pt x="992124" y="964692"/>
                  </a:lnTo>
                  <a:lnTo>
                    <a:pt x="992124" y="944880"/>
                  </a:lnTo>
                  <a:lnTo>
                    <a:pt x="1011936" y="923544"/>
                  </a:lnTo>
                  <a:close/>
                </a:path>
                <a:path w="1033779" h="965200">
                  <a:moveTo>
                    <a:pt x="41148" y="964692"/>
                  </a:moveTo>
                  <a:lnTo>
                    <a:pt x="41148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1148" y="964692"/>
                  </a:lnTo>
                  <a:close/>
                </a:path>
                <a:path w="1033779" h="965200">
                  <a:moveTo>
                    <a:pt x="1011936" y="41148"/>
                  </a:moveTo>
                  <a:lnTo>
                    <a:pt x="992124" y="21336"/>
                  </a:lnTo>
                  <a:lnTo>
                    <a:pt x="992124" y="41148"/>
                  </a:lnTo>
                  <a:lnTo>
                    <a:pt x="1011936" y="41148"/>
                  </a:lnTo>
                  <a:close/>
                </a:path>
                <a:path w="1033779" h="965200">
                  <a:moveTo>
                    <a:pt x="1011936" y="923544"/>
                  </a:moveTo>
                  <a:lnTo>
                    <a:pt x="1011936" y="41148"/>
                  </a:lnTo>
                  <a:lnTo>
                    <a:pt x="992124" y="41148"/>
                  </a:lnTo>
                  <a:lnTo>
                    <a:pt x="992124" y="923544"/>
                  </a:lnTo>
                  <a:lnTo>
                    <a:pt x="1011936" y="923544"/>
                  </a:lnTo>
                  <a:close/>
                </a:path>
                <a:path w="1033779" h="965200">
                  <a:moveTo>
                    <a:pt x="1011936" y="964692"/>
                  </a:moveTo>
                  <a:lnTo>
                    <a:pt x="1011936" y="923544"/>
                  </a:lnTo>
                  <a:lnTo>
                    <a:pt x="992124" y="944880"/>
                  </a:lnTo>
                  <a:lnTo>
                    <a:pt x="992124" y="964692"/>
                  </a:lnTo>
                  <a:lnTo>
                    <a:pt x="1011936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533774" y="6130541"/>
            <a:ext cx="3606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501021" y="3337560"/>
            <a:ext cx="7625080" cy="2809240"/>
            <a:chOff x="1501021" y="3337560"/>
            <a:chExt cx="7625080" cy="2809240"/>
          </a:xfrm>
        </p:grpSpPr>
        <p:sp>
          <p:nvSpPr>
            <p:cNvPr id="77" name="object 77"/>
            <p:cNvSpPr/>
            <p:nvPr/>
          </p:nvSpPr>
          <p:spPr>
            <a:xfrm>
              <a:off x="1501013" y="5205996"/>
              <a:ext cx="7625080" cy="940435"/>
            </a:xfrm>
            <a:custGeom>
              <a:avLst/>
              <a:gdLst/>
              <a:ahLst/>
              <a:cxnLst/>
              <a:rect l="l" t="t" r="r" b="b"/>
              <a:pathLst>
                <a:path w="7625080" h="940435">
                  <a:moveTo>
                    <a:pt x="1930908" y="908291"/>
                  </a:moveTo>
                  <a:lnTo>
                    <a:pt x="0" y="908291"/>
                  </a:lnTo>
                  <a:lnTo>
                    <a:pt x="0" y="940295"/>
                  </a:lnTo>
                  <a:lnTo>
                    <a:pt x="1930908" y="940295"/>
                  </a:lnTo>
                  <a:lnTo>
                    <a:pt x="1930908" y="908291"/>
                  </a:lnTo>
                  <a:close/>
                </a:path>
                <a:path w="7625080" h="940435">
                  <a:moveTo>
                    <a:pt x="2602992" y="908291"/>
                  </a:moveTo>
                  <a:lnTo>
                    <a:pt x="2183892" y="908291"/>
                  </a:lnTo>
                  <a:lnTo>
                    <a:pt x="2183892" y="940295"/>
                  </a:lnTo>
                  <a:lnTo>
                    <a:pt x="2602992" y="940295"/>
                  </a:lnTo>
                  <a:lnTo>
                    <a:pt x="2602992" y="908291"/>
                  </a:lnTo>
                  <a:close/>
                </a:path>
                <a:path w="7625080" h="940435">
                  <a:moveTo>
                    <a:pt x="4450080" y="908291"/>
                  </a:moveTo>
                  <a:lnTo>
                    <a:pt x="2854452" y="908291"/>
                  </a:lnTo>
                  <a:lnTo>
                    <a:pt x="2854452" y="940295"/>
                  </a:lnTo>
                  <a:lnTo>
                    <a:pt x="4450080" y="940295"/>
                  </a:lnTo>
                  <a:lnTo>
                    <a:pt x="4450080" y="908291"/>
                  </a:lnTo>
                  <a:close/>
                </a:path>
                <a:path w="7625080" h="940435">
                  <a:moveTo>
                    <a:pt x="4849368" y="126492"/>
                  </a:moveTo>
                  <a:lnTo>
                    <a:pt x="4785360" y="0"/>
                  </a:lnTo>
                  <a:lnTo>
                    <a:pt x="4722876" y="126492"/>
                  </a:lnTo>
                  <a:lnTo>
                    <a:pt x="4765548" y="126492"/>
                  </a:lnTo>
                  <a:lnTo>
                    <a:pt x="4765548" y="294132"/>
                  </a:lnTo>
                  <a:lnTo>
                    <a:pt x="4722876" y="294132"/>
                  </a:lnTo>
                  <a:lnTo>
                    <a:pt x="4765548" y="380504"/>
                  </a:lnTo>
                  <a:lnTo>
                    <a:pt x="4785360" y="420624"/>
                  </a:lnTo>
                  <a:lnTo>
                    <a:pt x="4806696" y="378460"/>
                  </a:lnTo>
                  <a:lnTo>
                    <a:pt x="4849368" y="294132"/>
                  </a:lnTo>
                  <a:lnTo>
                    <a:pt x="4806696" y="294132"/>
                  </a:lnTo>
                  <a:lnTo>
                    <a:pt x="4806696" y="126492"/>
                  </a:lnTo>
                  <a:lnTo>
                    <a:pt x="4849368" y="126492"/>
                  </a:lnTo>
                  <a:close/>
                </a:path>
                <a:path w="7625080" h="940435">
                  <a:moveTo>
                    <a:pt x="4954524" y="908291"/>
                  </a:moveTo>
                  <a:lnTo>
                    <a:pt x="4701540" y="908291"/>
                  </a:lnTo>
                  <a:lnTo>
                    <a:pt x="4701540" y="940295"/>
                  </a:lnTo>
                  <a:lnTo>
                    <a:pt x="4954524" y="940295"/>
                  </a:lnTo>
                  <a:lnTo>
                    <a:pt x="4954524" y="908291"/>
                  </a:lnTo>
                  <a:close/>
                </a:path>
                <a:path w="7625080" h="940435">
                  <a:moveTo>
                    <a:pt x="6129528" y="908291"/>
                  </a:moveTo>
                  <a:lnTo>
                    <a:pt x="5205984" y="908291"/>
                  </a:lnTo>
                  <a:lnTo>
                    <a:pt x="5205984" y="940295"/>
                  </a:lnTo>
                  <a:lnTo>
                    <a:pt x="6129528" y="940295"/>
                  </a:lnTo>
                  <a:lnTo>
                    <a:pt x="6129528" y="908291"/>
                  </a:lnTo>
                  <a:close/>
                </a:path>
                <a:path w="7625080" h="940435">
                  <a:moveTo>
                    <a:pt x="6548628" y="908291"/>
                  </a:moveTo>
                  <a:lnTo>
                    <a:pt x="6380988" y="908291"/>
                  </a:lnTo>
                  <a:lnTo>
                    <a:pt x="6380988" y="940295"/>
                  </a:lnTo>
                  <a:lnTo>
                    <a:pt x="6548628" y="940295"/>
                  </a:lnTo>
                  <a:lnTo>
                    <a:pt x="6548628" y="908291"/>
                  </a:lnTo>
                  <a:close/>
                </a:path>
                <a:path w="7625080" h="940435">
                  <a:moveTo>
                    <a:pt x="7624572" y="908291"/>
                  </a:moveTo>
                  <a:lnTo>
                    <a:pt x="6801612" y="908291"/>
                  </a:lnTo>
                  <a:lnTo>
                    <a:pt x="6801612" y="940295"/>
                  </a:lnTo>
                  <a:lnTo>
                    <a:pt x="7624572" y="940295"/>
                  </a:lnTo>
                  <a:lnTo>
                    <a:pt x="7624572" y="908291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69281" y="3758183"/>
              <a:ext cx="2365375" cy="1028700"/>
            </a:xfrm>
            <a:custGeom>
              <a:avLst/>
              <a:gdLst/>
              <a:ahLst/>
              <a:cxnLst/>
              <a:rect l="l" t="t" r="r" b="b"/>
              <a:pathLst>
                <a:path w="2365375" h="1028700">
                  <a:moveTo>
                    <a:pt x="861060" y="38100"/>
                  </a:moveTo>
                  <a:lnTo>
                    <a:pt x="839724" y="3048"/>
                  </a:lnTo>
                  <a:lnTo>
                    <a:pt x="0" y="505968"/>
                  </a:lnTo>
                  <a:lnTo>
                    <a:pt x="21336" y="542544"/>
                  </a:lnTo>
                  <a:lnTo>
                    <a:pt x="861060" y="38100"/>
                  </a:lnTo>
                  <a:close/>
                </a:path>
                <a:path w="2365375" h="1028700">
                  <a:moveTo>
                    <a:pt x="1123188" y="21336"/>
                  </a:moveTo>
                  <a:lnTo>
                    <a:pt x="1080516" y="21336"/>
                  </a:lnTo>
                  <a:lnTo>
                    <a:pt x="1080516" y="1028700"/>
                  </a:lnTo>
                  <a:lnTo>
                    <a:pt x="1123188" y="1028700"/>
                  </a:lnTo>
                  <a:lnTo>
                    <a:pt x="1123188" y="21336"/>
                  </a:lnTo>
                  <a:close/>
                </a:path>
                <a:path w="2365375" h="1028700">
                  <a:moveTo>
                    <a:pt x="2365248" y="167640"/>
                  </a:moveTo>
                  <a:lnTo>
                    <a:pt x="1441704" y="0"/>
                  </a:lnTo>
                  <a:lnTo>
                    <a:pt x="1434084" y="41148"/>
                  </a:lnTo>
                  <a:lnTo>
                    <a:pt x="2357628" y="208788"/>
                  </a:lnTo>
                  <a:lnTo>
                    <a:pt x="2365248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75582" y="3358896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431"/>
                  </a:lnTo>
                  <a:lnTo>
                    <a:pt x="21131" y="302658"/>
                  </a:lnTo>
                  <a:lnTo>
                    <a:pt x="45706" y="341713"/>
                  </a:lnTo>
                  <a:lnTo>
                    <a:pt x="77986" y="374317"/>
                  </a:lnTo>
                  <a:lnTo>
                    <a:pt x="116743" y="399190"/>
                  </a:lnTo>
                  <a:lnTo>
                    <a:pt x="160753" y="415052"/>
                  </a:lnTo>
                  <a:lnTo>
                    <a:pt x="208787" y="420623"/>
                  </a:lnTo>
                  <a:lnTo>
                    <a:pt x="256907" y="415052"/>
                  </a:lnTo>
                  <a:lnTo>
                    <a:pt x="301134" y="399190"/>
                  </a:lnTo>
                  <a:lnTo>
                    <a:pt x="340189" y="374317"/>
                  </a:lnTo>
                  <a:lnTo>
                    <a:pt x="372793" y="341713"/>
                  </a:lnTo>
                  <a:lnTo>
                    <a:pt x="397666" y="302658"/>
                  </a:lnTo>
                  <a:lnTo>
                    <a:pt x="413528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54246" y="333756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2108"/>
                  </a:lnTo>
                  <a:lnTo>
                    <a:pt x="393192" y="67056"/>
                  </a:lnTo>
                  <a:lnTo>
                    <a:pt x="358140" y="39624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182880" y="6096"/>
                  </a:lnTo>
                  <a:lnTo>
                    <a:pt x="140208" y="19812"/>
                  </a:lnTo>
                  <a:lnTo>
                    <a:pt x="100584" y="41148"/>
                  </a:lnTo>
                  <a:lnTo>
                    <a:pt x="67056" y="68580"/>
                  </a:lnTo>
                  <a:lnTo>
                    <a:pt x="38100" y="103632"/>
                  </a:lnTo>
                  <a:lnTo>
                    <a:pt x="9144" y="164592"/>
                  </a:lnTo>
                  <a:lnTo>
                    <a:pt x="1524" y="208788"/>
                  </a:lnTo>
                  <a:lnTo>
                    <a:pt x="0" y="233172"/>
                  </a:lnTo>
                  <a:lnTo>
                    <a:pt x="1524" y="256032"/>
                  </a:lnTo>
                  <a:lnTo>
                    <a:pt x="10668" y="301752"/>
                  </a:lnTo>
                  <a:lnTo>
                    <a:pt x="27432" y="342900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1836"/>
                  </a:lnTo>
                  <a:lnTo>
                    <a:pt x="50292" y="173736"/>
                  </a:lnTo>
                  <a:lnTo>
                    <a:pt x="74676" y="124968"/>
                  </a:lnTo>
                  <a:lnTo>
                    <a:pt x="111252" y="85344"/>
                  </a:lnTo>
                  <a:lnTo>
                    <a:pt x="158496" y="56388"/>
                  </a:lnTo>
                  <a:lnTo>
                    <a:pt x="208788" y="44450"/>
                  </a:lnTo>
                  <a:lnTo>
                    <a:pt x="231648" y="42672"/>
                  </a:lnTo>
                  <a:lnTo>
                    <a:pt x="251460" y="44196"/>
                  </a:lnTo>
                  <a:lnTo>
                    <a:pt x="304800" y="57912"/>
                  </a:lnTo>
                  <a:lnTo>
                    <a:pt x="352044" y="86868"/>
                  </a:lnTo>
                  <a:lnTo>
                    <a:pt x="388620" y="126492"/>
                  </a:lnTo>
                  <a:lnTo>
                    <a:pt x="411480" y="176784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34340" y="341376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7368"/>
                  </a:lnTo>
                  <a:lnTo>
                    <a:pt x="460248" y="254508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71272"/>
                  </a:lnTo>
                  <a:lnTo>
                    <a:pt x="411480" y="289560"/>
                  </a:lnTo>
                  <a:lnTo>
                    <a:pt x="387096" y="338328"/>
                  </a:lnTo>
                  <a:lnTo>
                    <a:pt x="350520" y="377952"/>
                  </a:lnTo>
                  <a:lnTo>
                    <a:pt x="286512" y="413004"/>
                  </a:lnTo>
                  <a:lnTo>
                    <a:pt x="248412" y="419100"/>
                  </a:lnTo>
                  <a:lnTo>
                    <a:pt x="231648" y="420497"/>
                  </a:lnTo>
                  <a:lnTo>
                    <a:pt x="192024" y="416052"/>
                  </a:lnTo>
                  <a:lnTo>
                    <a:pt x="155448" y="405384"/>
                  </a:lnTo>
                  <a:lnTo>
                    <a:pt x="109728" y="376428"/>
                  </a:lnTo>
                  <a:lnTo>
                    <a:pt x="73152" y="336804"/>
                  </a:lnTo>
                  <a:lnTo>
                    <a:pt x="50292" y="286512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68580" y="396240"/>
                  </a:lnTo>
                  <a:lnTo>
                    <a:pt x="102108" y="423672"/>
                  </a:lnTo>
                  <a:lnTo>
                    <a:pt x="141732" y="445008"/>
                  </a:lnTo>
                  <a:lnTo>
                    <a:pt x="184404" y="457200"/>
                  </a:lnTo>
                  <a:lnTo>
                    <a:pt x="208788" y="461772"/>
                  </a:lnTo>
                  <a:lnTo>
                    <a:pt x="256032" y="461772"/>
                  </a:lnTo>
                  <a:lnTo>
                    <a:pt x="300228" y="451104"/>
                  </a:lnTo>
                  <a:lnTo>
                    <a:pt x="341376" y="434340"/>
                  </a:lnTo>
                  <a:lnTo>
                    <a:pt x="394716" y="394716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000132" y="2794507"/>
            <a:ext cx="23602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Assignment</a:t>
            </a:r>
            <a:r>
              <a:rPr sz="3050" b="1" spc="3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spc="-37" baseline="2136" dirty="0">
                <a:latin typeface="Times New Roman"/>
                <a:cs typeface="Times New Roman"/>
              </a:rPr>
              <a:t>1.</a:t>
            </a:r>
            <a:endParaRPr sz="3900" baseline="2136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830707" y="3215130"/>
            <a:ext cx="13182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3050" b="1" spc="37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spc="-37" baseline="-11752" dirty="0">
                <a:latin typeface="Times New Roman"/>
                <a:cs typeface="Times New Roman"/>
              </a:rPr>
              <a:t>2.</a:t>
            </a:r>
            <a:endParaRPr sz="3900" baseline="-11752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397389" y="6627876"/>
            <a:ext cx="7833359" cy="195580"/>
          </a:xfrm>
          <a:custGeom>
            <a:avLst/>
            <a:gdLst/>
            <a:ahLst/>
            <a:cxnLst/>
            <a:rect l="l" t="t" r="r" b="b"/>
            <a:pathLst>
              <a:path w="7833359" h="195579">
                <a:moveTo>
                  <a:pt x="41148" y="50292"/>
                </a:moveTo>
                <a:lnTo>
                  <a:pt x="41148" y="6096"/>
                </a:lnTo>
                <a:lnTo>
                  <a:pt x="40538" y="3657"/>
                </a:lnTo>
                <a:lnTo>
                  <a:pt x="39378" y="1917"/>
                </a:lnTo>
                <a:lnTo>
                  <a:pt x="0" y="10668"/>
                </a:lnTo>
                <a:lnTo>
                  <a:pt x="0" y="16764"/>
                </a:lnTo>
                <a:lnTo>
                  <a:pt x="1524" y="18288"/>
                </a:lnTo>
                <a:lnTo>
                  <a:pt x="4572" y="24384"/>
                </a:lnTo>
                <a:lnTo>
                  <a:pt x="7620" y="27432"/>
                </a:lnTo>
                <a:lnTo>
                  <a:pt x="7620" y="28956"/>
                </a:lnTo>
                <a:lnTo>
                  <a:pt x="12192" y="33528"/>
                </a:lnTo>
                <a:lnTo>
                  <a:pt x="13716" y="33528"/>
                </a:lnTo>
                <a:lnTo>
                  <a:pt x="13716" y="35052"/>
                </a:lnTo>
                <a:lnTo>
                  <a:pt x="15240" y="35052"/>
                </a:lnTo>
                <a:lnTo>
                  <a:pt x="22860" y="41148"/>
                </a:lnTo>
                <a:lnTo>
                  <a:pt x="41148" y="50292"/>
                </a:lnTo>
                <a:close/>
              </a:path>
              <a:path w="7833359" h="195579">
                <a:moveTo>
                  <a:pt x="40059" y="1741"/>
                </a:moveTo>
                <a:lnTo>
                  <a:pt x="39901" y="1200"/>
                </a:lnTo>
                <a:lnTo>
                  <a:pt x="38100" y="0"/>
                </a:lnTo>
                <a:lnTo>
                  <a:pt x="39378" y="1917"/>
                </a:lnTo>
                <a:lnTo>
                  <a:pt x="39624" y="1862"/>
                </a:lnTo>
                <a:lnTo>
                  <a:pt x="39624" y="1524"/>
                </a:lnTo>
                <a:lnTo>
                  <a:pt x="39901" y="1662"/>
                </a:lnTo>
                <a:lnTo>
                  <a:pt x="40059" y="1741"/>
                </a:lnTo>
                <a:close/>
              </a:path>
              <a:path w="7833359" h="195579">
                <a:moveTo>
                  <a:pt x="40059" y="2939"/>
                </a:moveTo>
                <a:lnTo>
                  <a:pt x="40059" y="1959"/>
                </a:lnTo>
                <a:lnTo>
                  <a:pt x="39378" y="1917"/>
                </a:lnTo>
                <a:lnTo>
                  <a:pt x="40059" y="2939"/>
                </a:lnTo>
                <a:close/>
              </a:path>
              <a:path w="7833359" h="195579">
                <a:moveTo>
                  <a:pt x="40059" y="1306"/>
                </a:moveTo>
                <a:lnTo>
                  <a:pt x="39624" y="0"/>
                </a:lnTo>
                <a:lnTo>
                  <a:pt x="39901" y="1108"/>
                </a:lnTo>
                <a:lnTo>
                  <a:pt x="40059" y="1306"/>
                </a:lnTo>
                <a:close/>
              </a:path>
              <a:path w="7833359" h="195579">
                <a:moveTo>
                  <a:pt x="39901" y="1801"/>
                </a:moveTo>
                <a:lnTo>
                  <a:pt x="39624" y="1524"/>
                </a:lnTo>
                <a:lnTo>
                  <a:pt x="39624" y="1862"/>
                </a:lnTo>
                <a:lnTo>
                  <a:pt x="39901" y="1801"/>
                </a:lnTo>
                <a:close/>
              </a:path>
              <a:path w="7833359" h="195579">
                <a:moveTo>
                  <a:pt x="40538" y="1659"/>
                </a:moveTo>
                <a:lnTo>
                  <a:pt x="40386" y="1524"/>
                </a:lnTo>
                <a:lnTo>
                  <a:pt x="40059" y="1306"/>
                </a:lnTo>
                <a:lnTo>
                  <a:pt x="39901" y="1200"/>
                </a:lnTo>
                <a:lnTo>
                  <a:pt x="40059" y="1741"/>
                </a:lnTo>
                <a:lnTo>
                  <a:pt x="40538" y="1659"/>
                </a:lnTo>
                <a:close/>
              </a:path>
              <a:path w="7833359" h="195579">
                <a:moveTo>
                  <a:pt x="41148" y="3048"/>
                </a:moveTo>
                <a:lnTo>
                  <a:pt x="41148" y="2286"/>
                </a:lnTo>
                <a:lnTo>
                  <a:pt x="40538" y="1981"/>
                </a:lnTo>
                <a:lnTo>
                  <a:pt x="40386" y="1905"/>
                </a:lnTo>
                <a:lnTo>
                  <a:pt x="39901" y="1801"/>
                </a:lnTo>
                <a:lnTo>
                  <a:pt x="40059" y="1959"/>
                </a:lnTo>
                <a:lnTo>
                  <a:pt x="40059" y="1306"/>
                </a:lnTo>
                <a:lnTo>
                  <a:pt x="40386" y="2286"/>
                </a:lnTo>
                <a:lnTo>
                  <a:pt x="41148" y="3048"/>
                </a:lnTo>
                <a:close/>
              </a:path>
              <a:path w="7833359" h="195579">
                <a:moveTo>
                  <a:pt x="42672" y="3048"/>
                </a:moveTo>
                <a:lnTo>
                  <a:pt x="41148" y="2032"/>
                </a:lnTo>
                <a:lnTo>
                  <a:pt x="40538" y="1659"/>
                </a:lnTo>
                <a:lnTo>
                  <a:pt x="40059" y="1765"/>
                </a:lnTo>
                <a:lnTo>
                  <a:pt x="40386" y="1905"/>
                </a:lnTo>
                <a:lnTo>
                  <a:pt x="42672" y="3048"/>
                </a:lnTo>
                <a:close/>
              </a:path>
              <a:path w="7833359" h="195579">
                <a:moveTo>
                  <a:pt x="40386" y="2286"/>
                </a:moveTo>
                <a:lnTo>
                  <a:pt x="40059" y="1306"/>
                </a:lnTo>
                <a:lnTo>
                  <a:pt x="40059" y="1959"/>
                </a:lnTo>
                <a:lnTo>
                  <a:pt x="40386" y="2286"/>
                </a:lnTo>
                <a:close/>
              </a:path>
              <a:path w="7833359" h="195579">
                <a:moveTo>
                  <a:pt x="41148" y="4572"/>
                </a:moveTo>
                <a:lnTo>
                  <a:pt x="40386" y="2286"/>
                </a:lnTo>
                <a:lnTo>
                  <a:pt x="40059" y="1959"/>
                </a:lnTo>
                <a:lnTo>
                  <a:pt x="40059" y="1741"/>
                </a:lnTo>
                <a:lnTo>
                  <a:pt x="40538" y="3657"/>
                </a:lnTo>
                <a:lnTo>
                  <a:pt x="41148" y="4572"/>
                </a:lnTo>
                <a:close/>
              </a:path>
              <a:path w="7833359" h="195579">
                <a:moveTo>
                  <a:pt x="40538" y="3657"/>
                </a:moveTo>
                <a:lnTo>
                  <a:pt x="40059" y="1741"/>
                </a:lnTo>
                <a:lnTo>
                  <a:pt x="40059" y="2939"/>
                </a:lnTo>
                <a:lnTo>
                  <a:pt x="40538" y="3657"/>
                </a:lnTo>
                <a:close/>
              </a:path>
              <a:path w="7833359" h="195579">
                <a:moveTo>
                  <a:pt x="3900153" y="140368"/>
                </a:moveTo>
                <a:lnTo>
                  <a:pt x="3855717" y="120396"/>
                </a:lnTo>
                <a:lnTo>
                  <a:pt x="3842001" y="117348"/>
                </a:lnTo>
                <a:lnTo>
                  <a:pt x="3826761" y="112776"/>
                </a:lnTo>
                <a:lnTo>
                  <a:pt x="3811521" y="109728"/>
                </a:lnTo>
                <a:lnTo>
                  <a:pt x="3793233" y="106680"/>
                </a:lnTo>
                <a:lnTo>
                  <a:pt x="3774945" y="102108"/>
                </a:lnTo>
                <a:lnTo>
                  <a:pt x="3735321" y="96012"/>
                </a:lnTo>
                <a:lnTo>
                  <a:pt x="3712461" y="92964"/>
                </a:lnTo>
                <a:lnTo>
                  <a:pt x="3689601" y="91440"/>
                </a:lnTo>
                <a:lnTo>
                  <a:pt x="3666741" y="88392"/>
                </a:lnTo>
                <a:lnTo>
                  <a:pt x="3640833" y="85344"/>
                </a:lnTo>
                <a:lnTo>
                  <a:pt x="3616449" y="83820"/>
                </a:lnTo>
                <a:lnTo>
                  <a:pt x="3589017" y="80772"/>
                </a:lnTo>
                <a:lnTo>
                  <a:pt x="3534153" y="77724"/>
                </a:lnTo>
                <a:lnTo>
                  <a:pt x="3505197" y="74676"/>
                </a:lnTo>
                <a:lnTo>
                  <a:pt x="3473193" y="74599"/>
                </a:lnTo>
                <a:lnTo>
                  <a:pt x="3413757" y="71628"/>
                </a:lnTo>
                <a:lnTo>
                  <a:pt x="3381753" y="70104"/>
                </a:lnTo>
                <a:lnTo>
                  <a:pt x="3317745" y="68580"/>
                </a:lnTo>
                <a:lnTo>
                  <a:pt x="601976" y="68543"/>
                </a:lnTo>
                <a:lnTo>
                  <a:pt x="539492" y="67056"/>
                </a:lnTo>
                <a:lnTo>
                  <a:pt x="507488" y="65532"/>
                </a:lnTo>
                <a:lnTo>
                  <a:pt x="477008" y="65532"/>
                </a:lnTo>
                <a:lnTo>
                  <a:pt x="446528" y="64008"/>
                </a:lnTo>
                <a:lnTo>
                  <a:pt x="388616" y="60960"/>
                </a:lnTo>
                <a:lnTo>
                  <a:pt x="361184" y="59436"/>
                </a:lnTo>
                <a:lnTo>
                  <a:pt x="333752" y="56388"/>
                </a:lnTo>
                <a:lnTo>
                  <a:pt x="307844" y="54864"/>
                </a:lnTo>
                <a:lnTo>
                  <a:pt x="281936" y="51816"/>
                </a:lnTo>
                <a:lnTo>
                  <a:pt x="257552" y="50292"/>
                </a:lnTo>
                <a:lnTo>
                  <a:pt x="234692" y="47244"/>
                </a:lnTo>
                <a:lnTo>
                  <a:pt x="170684" y="38100"/>
                </a:lnTo>
                <a:lnTo>
                  <a:pt x="117348" y="28956"/>
                </a:lnTo>
                <a:lnTo>
                  <a:pt x="88392" y="21336"/>
                </a:lnTo>
                <a:lnTo>
                  <a:pt x="76200" y="18288"/>
                </a:lnTo>
                <a:lnTo>
                  <a:pt x="65532" y="15240"/>
                </a:lnTo>
                <a:lnTo>
                  <a:pt x="56388" y="10668"/>
                </a:lnTo>
                <a:lnTo>
                  <a:pt x="48768" y="7620"/>
                </a:lnTo>
                <a:lnTo>
                  <a:pt x="42672" y="4572"/>
                </a:lnTo>
                <a:lnTo>
                  <a:pt x="40386" y="2286"/>
                </a:lnTo>
                <a:lnTo>
                  <a:pt x="41148" y="4572"/>
                </a:lnTo>
                <a:lnTo>
                  <a:pt x="41148" y="50292"/>
                </a:lnTo>
                <a:lnTo>
                  <a:pt x="65532" y="59436"/>
                </a:lnTo>
                <a:lnTo>
                  <a:pt x="79248" y="62484"/>
                </a:lnTo>
                <a:lnTo>
                  <a:pt x="92964" y="67056"/>
                </a:lnTo>
                <a:lnTo>
                  <a:pt x="144776" y="76200"/>
                </a:lnTo>
                <a:lnTo>
                  <a:pt x="207260" y="85344"/>
                </a:lnTo>
                <a:lnTo>
                  <a:pt x="278888" y="94488"/>
                </a:lnTo>
                <a:lnTo>
                  <a:pt x="304796" y="96012"/>
                </a:lnTo>
                <a:lnTo>
                  <a:pt x="330704" y="99060"/>
                </a:lnTo>
                <a:lnTo>
                  <a:pt x="445004" y="105156"/>
                </a:lnTo>
                <a:lnTo>
                  <a:pt x="505964" y="108204"/>
                </a:lnTo>
                <a:lnTo>
                  <a:pt x="603500" y="109762"/>
                </a:lnTo>
                <a:lnTo>
                  <a:pt x="669032" y="111252"/>
                </a:lnTo>
                <a:lnTo>
                  <a:pt x="3317745" y="111287"/>
                </a:lnTo>
                <a:lnTo>
                  <a:pt x="3381753" y="112776"/>
                </a:lnTo>
                <a:lnTo>
                  <a:pt x="3413757" y="112852"/>
                </a:lnTo>
                <a:lnTo>
                  <a:pt x="3473193" y="115824"/>
                </a:lnTo>
                <a:lnTo>
                  <a:pt x="3531105" y="118872"/>
                </a:lnTo>
                <a:lnTo>
                  <a:pt x="3558537" y="120396"/>
                </a:lnTo>
                <a:lnTo>
                  <a:pt x="3585969" y="123444"/>
                </a:lnTo>
                <a:lnTo>
                  <a:pt x="3611877" y="124968"/>
                </a:lnTo>
                <a:lnTo>
                  <a:pt x="3637785" y="128016"/>
                </a:lnTo>
                <a:lnTo>
                  <a:pt x="3662169" y="129540"/>
                </a:lnTo>
                <a:lnTo>
                  <a:pt x="3707889" y="135636"/>
                </a:lnTo>
                <a:lnTo>
                  <a:pt x="3727701" y="138684"/>
                </a:lnTo>
                <a:lnTo>
                  <a:pt x="3749037" y="141732"/>
                </a:lnTo>
                <a:lnTo>
                  <a:pt x="3785613" y="147828"/>
                </a:lnTo>
                <a:lnTo>
                  <a:pt x="3802377" y="150876"/>
                </a:lnTo>
                <a:lnTo>
                  <a:pt x="3829809" y="156972"/>
                </a:lnTo>
                <a:lnTo>
                  <a:pt x="3842001" y="161544"/>
                </a:lnTo>
                <a:lnTo>
                  <a:pt x="3852669" y="164592"/>
                </a:lnTo>
                <a:lnTo>
                  <a:pt x="3861813" y="167640"/>
                </a:lnTo>
                <a:lnTo>
                  <a:pt x="3869433" y="170688"/>
                </a:lnTo>
                <a:lnTo>
                  <a:pt x="3874005" y="173736"/>
                </a:lnTo>
                <a:lnTo>
                  <a:pt x="3878577" y="177165"/>
                </a:lnTo>
                <a:lnTo>
                  <a:pt x="3878577" y="173736"/>
                </a:lnTo>
                <a:lnTo>
                  <a:pt x="3880101" y="176784"/>
                </a:lnTo>
                <a:lnTo>
                  <a:pt x="3880101" y="164592"/>
                </a:lnTo>
                <a:lnTo>
                  <a:pt x="3881625" y="163068"/>
                </a:lnTo>
                <a:lnTo>
                  <a:pt x="3881625" y="161544"/>
                </a:lnTo>
                <a:lnTo>
                  <a:pt x="3883149" y="158496"/>
                </a:lnTo>
                <a:lnTo>
                  <a:pt x="3884673" y="153924"/>
                </a:lnTo>
                <a:lnTo>
                  <a:pt x="3886197" y="152400"/>
                </a:lnTo>
                <a:lnTo>
                  <a:pt x="3887721" y="152400"/>
                </a:lnTo>
                <a:lnTo>
                  <a:pt x="3889245" y="150876"/>
                </a:lnTo>
                <a:lnTo>
                  <a:pt x="3892293" y="146304"/>
                </a:lnTo>
                <a:lnTo>
                  <a:pt x="3895341" y="143256"/>
                </a:lnTo>
                <a:lnTo>
                  <a:pt x="3900153" y="140368"/>
                </a:lnTo>
                <a:close/>
              </a:path>
              <a:path w="7833359" h="195579">
                <a:moveTo>
                  <a:pt x="41148" y="2032"/>
                </a:moveTo>
                <a:lnTo>
                  <a:pt x="41148" y="1524"/>
                </a:lnTo>
                <a:lnTo>
                  <a:pt x="40538" y="1659"/>
                </a:lnTo>
                <a:lnTo>
                  <a:pt x="41148" y="2032"/>
                </a:lnTo>
                <a:close/>
              </a:path>
              <a:path w="7833359" h="195579">
                <a:moveTo>
                  <a:pt x="41148" y="6096"/>
                </a:moveTo>
                <a:lnTo>
                  <a:pt x="41148" y="4572"/>
                </a:lnTo>
                <a:lnTo>
                  <a:pt x="40538" y="3657"/>
                </a:lnTo>
                <a:lnTo>
                  <a:pt x="41148" y="6096"/>
                </a:lnTo>
                <a:close/>
              </a:path>
              <a:path w="7833359" h="195579">
                <a:moveTo>
                  <a:pt x="3881625" y="179832"/>
                </a:moveTo>
                <a:lnTo>
                  <a:pt x="3878577" y="173736"/>
                </a:lnTo>
                <a:lnTo>
                  <a:pt x="3879593" y="176784"/>
                </a:lnTo>
                <a:lnTo>
                  <a:pt x="3881625" y="179832"/>
                </a:lnTo>
                <a:close/>
              </a:path>
              <a:path w="7833359" h="195579">
                <a:moveTo>
                  <a:pt x="3879593" y="176784"/>
                </a:moveTo>
                <a:lnTo>
                  <a:pt x="3878577" y="173736"/>
                </a:lnTo>
                <a:lnTo>
                  <a:pt x="3878577" y="175260"/>
                </a:lnTo>
                <a:lnTo>
                  <a:pt x="3879593" y="176784"/>
                </a:lnTo>
                <a:close/>
              </a:path>
              <a:path w="7833359" h="195579">
                <a:moveTo>
                  <a:pt x="3880101" y="178308"/>
                </a:moveTo>
                <a:lnTo>
                  <a:pt x="3878577" y="175260"/>
                </a:lnTo>
                <a:lnTo>
                  <a:pt x="3878577" y="177165"/>
                </a:lnTo>
                <a:lnTo>
                  <a:pt x="3880101" y="178308"/>
                </a:lnTo>
                <a:close/>
              </a:path>
              <a:path w="7833359" h="195579">
                <a:moveTo>
                  <a:pt x="3881625" y="182332"/>
                </a:moveTo>
                <a:lnTo>
                  <a:pt x="3881625" y="179832"/>
                </a:lnTo>
                <a:lnTo>
                  <a:pt x="3879593" y="176784"/>
                </a:lnTo>
                <a:lnTo>
                  <a:pt x="3880101" y="178308"/>
                </a:lnTo>
                <a:lnTo>
                  <a:pt x="3881625" y="182332"/>
                </a:lnTo>
                <a:close/>
              </a:path>
              <a:path w="7833359" h="195579">
                <a:moveTo>
                  <a:pt x="3921249" y="169164"/>
                </a:moveTo>
                <a:lnTo>
                  <a:pt x="3919725" y="164592"/>
                </a:lnTo>
                <a:lnTo>
                  <a:pt x="3919725" y="163068"/>
                </a:lnTo>
                <a:lnTo>
                  <a:pt x="3918129" y="161472"/>
                </a:lnTo>
                <a:lnTo>
                  <a:pt x="3918129" y="158388"/>
                </a:lnTo>
                <a:lnTo>
                  <a:pt x="3915153" y="153924"/>
                </a:lnTo>
                <a:lnTo>
                  <a:pt x="3913629" y="152400"/>
                </a:lnTo>
                <a:lnTo>
                  <a:pt x="3913629" y="150876"/>
                </a:lnTo>
                <a:lnTo>
                  <a:pt x="3912105" y="150876"/>
                </a:lnTo>
                <a:lnTo>
                  <a:pt x="3907533" y="146304"/>
                </a:lnTo>
                <a:lnTo>
                  <a:pt x="3907533" y="144780"/>
                </a:lnTo>
                <a:lnTo>
                  <a:pt x="3906009" y="144780"/>
                </a:lnTo>
                <a:lnTo>
                  <a:pt x="3904485" y="143256"/>
                </a:lnTo>
                <a:lnTo>
                  <a:pt x="3900153" y="140368"/>
                </a:lnTo>
                <a:lnTo>
                  <a:pt x="3895341" y="143256"/>
                </a:lnTo>
                <a:lnTo>
                  <a:pt x="3892293" y="146304"/>
                </a:lnTo>
                <a:lnTo>
                  <a:pt x="3889245" y="150876"/>
                </a:lnTo>
                <a:lnTo>
                  <a:pt x="3887721" y="152400"/>
                </a:lnTo>
                <a:lnTo>
                  <a:pt x="3886197" y="152400"/>
                </a:lnTo>
                <a:lnTo>
                  <a:pt x="3884673" y="153924"/>
                </a:lnTo>
                <a:lnTo>
                  <a:pt x="3883149" y="158496"/>
                </a:lnTo>
                <a:lnTo>
                  <a:pt x="3881625" y="161544"/>
                </a:lnTo>
                <a:lnTo>
                  <a:pt x="3881625" y="163068"/>
                </a:lnTo>
                <a:lnTo>
                  <a:pt x="3880101" y="164592"/>
                </a:lnTo>
                <a:lnTo>
                  <a:pt x="3880101" y="169164"/>
                </a:lnTo>
                <a:lnTo>
                  <a:pt x="3921249" y="169164"/>
                </a:lnTo>
                <a:close/>
              </a:path>
              <a:path w="7833359" h="195579">
                <a:moveTo>
                  <a:pt x="3921249" y="173736"/>
                </a:moveTo>
                <a:lnTo>
                  <a:pt x="3921249" y="169164"/>
                </a:lnTo>
                <a:lnTo>
                  <a:pt x="3880101" y="169164"/>
                </a:lnTo>
                <a:lnTo>
                  <a:pt x="3880101" y="176784"/>
                </a:lnTo>
                <a:lnTo>
                  <a:pt x="3881625" y="179832"/>
                </a:lnTo>
                <a:lnTo>
                  <a:pt x="3881625" y="182332"/>
                </a:lnTo>
                <a:lnTo>
                  <a:pt x="3882553" y="184785"/>
                </a:lnTo>
                <a:lnTo>
                  <a:pt x="3887149" y="190119"/>
                </a:lnTo>
                <a:lnTo>
                  <a:pt x="3893174" y="193738"/>
                </a:lnTo>
                <a:lnTo>
                  <a:pt x="3899913" y="195072"/>
                </a:lnTo>
                <a:lnTo>
                  <a:pt x="3907318" y="193738"/>
                </a:lnTo>
                <a:lnTo>
                  <a:pt x="3913438" y="190119"/>
                </a:lnTo>
                <a:lnTo>
                  <a:pt x="3918129" y="184785"/>
                </a:lnTo>
                <a:lnTo>
                  <a:pt x="3918129" y="179939"/>
                </a:lnTo>
                <a:lnTo>
                  <a:pt x="3920639" y="176174"/>
                </a:lnTo>
                <a:lnTo>
                  <a:pt x="3921249" y="173736"/>
                </a:lnTo>
                <a:close/>
              </a:path>
              <a:path w="7833359" h="195579">
                <a:moveTo>
                  <a:pt x="7792209" y="1524"/>
                </a:moveTo>
                <a:lnTo>
                  <a:pt x="7755633" y="18288"/>
                </a:lnTo>
                <a:lnTo>
                  <a:pt x="7743441" y="21336"/>
                </a:lnTo>
                <a:lnTo>
                  <a:pt x="7729725" y="25908"/>
                </a:lnTo>
                <a:lnTo>
                  <a:pt x="7661145" y="38100"/>
                </a:lnTo>
                <a:lnTo>
                  <a:pt x="7619997" y="44196"/>
                </a:lnTo>
                <a:lnTo>
                  <a:pt x="7574277" y="50292"/>
                </a:lnTo>
                <a:lnTo>
                  <a:pt x="7549893" y="51816"/>
                </a:lnTo>
                <a:lnTo>
                  <a:pt x="7523985" y="54864"/>
                </a:lnTo>
                <a:lnTo>
                  <a:pt x="7498077" y="56388"/>
                </a:lnTo>
                <a:lnTo>
                  <a:pt x="7470645" y="59436"/>
                </a:lnTo>
                <a:lnTo>
                  <a:pt x="7443213" y="60960"/>
                </a:lnTo>
                <a:lnTo>
                  <a:pt x="7386825" y="63927"/>
                </a:lnTo>
                <a:lnTo>
                  <a:pt x="7354821" y="65532"/>
                </a:lnTo>
                <a:lnTo>
                  <a:pt x="7324341" y="65532"/>
                </a:lnTo>
                <a:lnTo>
                  <a:pt x="7295385" y="66979"/>
                </a:lnTo>
                <a:lnTo>
                  <a:pt x="7293861" y="67056"/>
                </a:lnTo>
                <a:lnTo>
                  <a:pt x="7229853" y="68580"/>
                </a:lnTo>
                <a:lnTo>
                  <a:pt x="4483605" y="68580"/>
                </a:lnTo>
                <a:lnTo>
                  <a:pt x="4419597" y="70068"/>
                </a:lnTo>
                <a:lnTo>
                  <a:pt x="4418073" y="70104"/>
                </a:lnTo>
                <a:lnTo>
                  <a:pt x="4387593" y="71555"/>
                </a:lnTo>
                <a:lnTo>
                  <a:pt x="4326633" y="74599"/>
                </a:lnTo>
                <a:lnTo>
                  <a:pt x="4296153" y="74676"/>
                </a:lnTo>
                <a:lnTo>
                  <a:pt x="4267197" y="77724"/>
                </a:lnTo>
                <a:lnTo>
                  <a:pt x="4238241" y="79248"/>
                </a:lnTo>
                <a:lnTo>
                  <a:pt x="4210809" y="80772"/>
                </a:lnTo>
                <a:lnTo>
                  <a:pt x="4184901" y="83820"/>
                </a:lnTo>
                <a:lnTo>
                  <a:pt x="4158993" y="85344"/>
                </a:lnTo>
                <a:lnTo>
                  <a:pt x="4110225" y="91440"/>
                </a:lnTo>
                <a:lnTo>
                  <a:pt x="4087365" y="92964"/>
                </a:lnTo>
                <a:lnTo>
                  <a:pt x="4044693" y="99060"/>
                </a:lnTo>
                <a:lnTo>
                  <a:pt x="4026405" y="102108"/>
                </a:lnTo>
                <a:lnTo>
                  <a:pt x="4006593" y="106680"/>
                </a:lnTo>
                <a:lnTo>
                  <a:pt x="3989829" y="109728"/>
                </a:lnTo>
                <a:lnTo>
                  <a:pt x="3974589" y="112776"/>
                </a:lnTo>
                <a:lnTo>
                  <a:pt x="3959349" y="117348"/>
                </a:lnTo>
                <a:lnTo>
                  <a:pt x="3945633" y="120396"/>
                </a:lnTo>
                <a:lnTo>
                  <a:pt x="3921249" y="129540"/>
                </a:lnTo>
                <a:lnTo>
                  <a:pt x="3902961" y="138684"/>
                </a:lnTo>
                <a:lnTo>
                  <a:pt x="3900153" y="140368"/>
                </a:lnTo>
                <a:lnTo>
                  <a:pt x="3904485" y="143256"/>
                </a:lnTo>
                <a:lnTo>
                  <a:pt x="3906009" y="144780"/>
                </a:lnTo>
                <a:lnTo>
                  <a:pt x="3907533" y="144780"/>
                </a:lnTo>
                <a:lnTo>
                  <a:pt x="3907533" y="146304"/>
                </a:lnTo>
                <a:lnTo>
                  <a:pt x="3912105" y="150876"/>
                </a:lnTo>
                <a:lnTo>
                  <a:pt x="3913629" y="150876"/>
                </a:lnTo>
                <a:lnTo>
                  <a:pt x="3913629" y="152400"/>
                </a:lnTo>
                <a:lnTo>
                  <a:pt x="3915153" y="153924"/>
                </a:lnTo>
                <a:lnTo>
                  <a:pt x="3918129" y="158388"/>
                </a:lnTo>
                <a:lnTo>
                  <a:pt x="3918129" y="161472"/>
                </a:lnTo>
                <a:lnTo>
                  <a:pt x="3919725" y="163068"/>
                </a:lnTo>
                <a:lnTo>
                  <a:pt x="3919725" y="164592"/>
                </a:lnTo>
                <a:lnTo>
                  <a:pt x="3921249" y="169164"/>
                </a:lnTo>
                <a:lnTo>
                  <a:pt x="3921249" y="176784"/>
                </a:lnTo>
                <a:lnTo>
                  <a:pt x="3922773" y="175260"/>
                </a:lnTo>
                <a:lnTo>
                  <a:pt x="3922773" y="176276"/>
                </a:lnTo>
                <a:lnTo>
                  <a:pt x="3928869" y="172212"/>
                </a:lnTo>
                <a:lnTo>
                  <a:pt x="3936489" y="167640"/>
                </a:lnTo>
                <a:lnTo>
                  <a:pt x="3945633" y="164592"/>
                </a:lnTo>
                <a:lnTo>
                  <a:pt x="3957825" y="161544"/>
                </a:lnTo>
                <a:lnTo>
                  <a:pt x="3970017" y="156972"/>
                </a:lnTo>
                <a:lnTo>
                  <a:pt x="4014213" y="147828"/>
                </a:lnTo>
                <a:lnTo>
                  <a:pt x="4072125" y="138684"/>
                </a:lnTo>
                <a:lnTo>
                  <a:pt x="4114797" y="132588"/>
                </a:lnTo>
                <a:lnTo>
                  <a:pt x="4163565" y="128016"/>
                </a:lnTo>
                <a:lnTo>
                  <a:pt x="4187949" y="124968"/>
                </a:lnTo>
                <a:lnTo>
                  <a:pt x="4213857" y="123444"/>
                </a:lnTo>
                <a:lnTo>
                  <a:pt x="4241289" y="120396"/>
                </a:lnTo>
                <a:lnTo>
                  <a:pt x="4267197" y="118956"/>
                </a:lnTo>
                <a:lnTo>
                  <a:pt x="4325109" y="115904"/>
                </a:lnTo>
                <a:lnTo>
                  <a:pt x="4386069" y="112852"/>
                </a:lnTo>
                <a:lnTo>
                  <a:pt x="4419597" y="112776"/>
                </a:lnTo>
                <a:lnTo>
                  <a:pt x="4483605" y="111252"/>
                </a:lnTo>
                <a:lnTo>
                  <a:pt x="7162797" y="111252"/>
                </a:lnTo>
                <a:lnTo>
                  <a:pt x="7229853" y="109728"/>
                </a:lnTo>
                <a:lnTo>
                  <a:pt x="7295385" y="109728"/>
                </a:lnTo>
                <a:lnTo>
                  <a:pt x="7324341" y="108280"/>
                </a:lnTo>
                <a:lnTo>
                  <a:pt x="7357869" y="106680"/>
                </a:lnTo>
                <a:lnTo>
                  <a:pt x="7385301" y="105236"/>
                </a:lnTo>
                <a:lnTo>
                  <a:pt x="7417305" y="103632"/>
                </a:lnTo>
                <a:lnTo>
                  <a:pt x="7446261" y="102108"/>
                </a:lnTo>
                <a:lnTo>
                  <a:pt x="7501125" y="99060"/>
                </a:lnTo>
                <a:lnTo>
                  <a:pt x="7528557" y="96012"/>
                </a:lnTo>
                <a:lnTo>
                  <a:pt x="7554465" y="94488"/>
                </a:lnTo>
                <a:lnTo>
                  <a:pt x="7647429" y="82296"/>
                </a:lnTo>
                <a:lnTo>
                  <a:pt x="7687053" y="76200"/>
                </a:lnTo>
                <a:lnTo>
                  <a:pt x="7738869" y="65532"/>
                </a:lnTo>
                <a:lnTo>
                  <a:pt x="7754109" y="62484"/>
                </a:lnTo>
                <a:lnTo>
                  <a:pt x="7767825" y="57912"/>
                </a:lnTo>
                <a:lnTo>
                  <a:pt x="7780017" y="54864"/>
                </a:lnTo>
                <a:lnTo>
                  <a:pt x="7790685" y="50863"/>
                </a:lnTo>
                <a:lnTo>
                  <a:pt x="7790685" y="4572"/>
                </a:lnTo>
                <a:lnTo>
                  <a:pt x="7791701" y="3048"/>
                </a:lnTo>
                <a:lnTo>
                  <a:pt x="7792209" y="1524"/>
                </a:lnTo>
                <a:close/>
              </a:path>
              <a:path w="7833359" h="195579">
                <a:moveTo>
                  <a:pt x="3920639" y="176174"/>
                </a:moveTo>
                <a:lnTo>
                  <a:pt x="3918129" y="179939"/>
                </a:lnTo>
                <a:lnTo>
                  <a:pt x="3920182" y="177850"/>
                </a:lnTo>
                <a:lnTo>
                  <a:pt x="3920182" y="178003"/>
                </a:lnTo>
                <a:lnTo>
                  <a:pt x="3920639" y="176174"/>
                </a:lnTo>
                <a:close/>
              </a:path>
              <a:path w="7833359" h="195579">
                <a:moveTo>
                  <a:pt x="3921249" y="178308"/>
                </a:moveTo>
                <a:lnTo>
                  <a:pt x="3921249" y="177292"/>
                </a:lnTo>
                <a:lnTo>
                  <a:pt x="3920378" y="177872"/>
                </a:lnTo>
                <a:lnTo>
                  <a:pt x="3919725" y="179832"/>
                </a:lnTo>
                <a:lnTo>
                  <a:pt x="3919725" y="178308"/>
                </a:lnTo>
                <a:lnTo>
                  <a:pt x="3918129" y="179903"/>
                </a:lnTo>
                <a:lnTo>
                  <a:pt x="3918129" y="184785"/>
                </a:lnTo>
                <a:lnTo>
                  <a:pt x="3919725" y="181472"/>
                </a:lnTo>
                <a:lnTo>
                  <a:pt x="3919725" y="179832"/>
                </a:lnTo>
                <a:lnTo>
                  <a:pt x="3920182" y="178003"/>
                </a:lnTo>
                <a:lnTo>
                  <a:pt x="3920182" y="180523"/>
                </a:lnTo>
                <a:lnTo>
                  <a:pt x="3921249" y="178308"/>
                </a:lnTo>
                <a:close/>
              </a:path>
              <a:path w="7833359" h="195579">
                <a:moveTo>
                  <a:pt x="3922773" y="176276"/>
                </a:moveTo>
                <a:lnTo>
                  <a:pt x="3922773" y="175260"/>
                </a:lnTo>
                <a:lnTo>
                  <a:pt x="3919725" y="178308"/>
                </a:lnTo>
                <a:lnTo>
                  <a:pt x="3922773" y="176276"/>
                </a:lnTo>
                <a:close/>
              </a:path>
              <a:path w="7833359" h="195579">
                <a:moveTo>
                  <a:pt x="3920378" y="177872"/>
                </a:moveTo>
                <a:lnTo>
                  <a:pt x="3920182" y="178003"/>
                </a:lnTo>
                <a:lnTo>
                  <a:pt x="3919725" y="179832"/>
                </a:lnTo>
                <a:lnTo>
                  <a:pt x="3920378" y="177872"/>
                </a:lnTo>
                <a:close/>
              </a:path>
              <a:path w="7833359" h="195579">
                <a:moveTo>
                  <a:pt x="3921249" y="175260"/>
                </a:moveTo>
                <a:lnTo>
                  <a:pt x="3920639" y="176174"/>
                </a:lnTo>
                <a:lnTo>
                  <a:pt x="3920182" y="178003"/>
                </a:lnTo>
                <a:lnTo>
                  <a:pt x="3920182" y="177850"/>
                </a:lnTo>
                <a:lnTo>
                  <a:pt x="3920378" y="177654"/>
                </a:lnTo>
                <a:lnTo>
                  <a:pt x="3920378" y="177872"/>
                </a:lnTo>
                <a:lnTo>
                  <a:pt x="3921249" y="175260"/>
                </a:lnTo>
                <a:close/>
              </a:path>
              <a:path w="7833359" h="195579">
                <a:moveTo>
                  <a:pt x="3921249" y="176784"/>
                </a:moveTo>
                <a:lnTo>
                  <a:pt x="3921249" y="175260"/>
                </a:lnTo>
                <a:lnTo>
                  <a:pt x="3920378" y="177872"/>
                </a:lnTo>
                <a:lnTo>
                  <a:pt x="3920378" y="177654"/>
                </a:lnTo>
                <a:lnTo>
                  <a:pt x="3921249" y="176784"/>
                </a:lnTo>
                <a:close/>
              </a:path>
              <a:path w="7833359" h="195579">
                <a:moveTo>
                  <a:pt x="3921249" y="175260"/>
                </a:moveTo>
                <a:lnTo>
                  <a:pt x="3921249" y="173736"/>
                </a:lnTo>
                <a:lnTo>
                  <a:pt x="3920639" y="176174"/>
                </a:lnTo>
                <a:lnTo>
                  <a:pt x="3921249" y="175260"/>
                </a:lnTo>
                <a:close/>
              </a:path>
              <a:path w="7833359" h="195579">
                <a:moveTo>
                  <a:pt x="7791701" y="3048"/>
                </a:moveTo>
                <a:lnTo>
                  <a:pt x="7790685" y="4572"/>
                </a:lnTo>
                <a:lnTo>
                  <a:pt x="7790685" y="6096"/>
                </a:lnTo>
                <a:lnTo>
                  <a:pt x="7791701" y="3048"/>
                </a:lnTo>
                <a:close/>
              </a:path>
              <a:path w="7833359" h="195579">
                <a:moveTo>
                  <a:pt x="7792894" y="1676"/>
                </a:moveTo>
                <a:lnTo>
                  <a:pt x="7792651" y="1622"/>
                </a:lnTo>
                <a:lnTo>
                  <a:pt x="7791701" y="3048"/>
                </a:lnTo>
                <a:lnTo>
                  <a:pt x="7790685" y="6096"/>
                </a:lnTo>
                <a:lnTo>
                  <a:pt x="7792894" y="1676"/>
                </a:lnTo>
                <a:close/>
              </a:path>
              <a:path w="7833359" h="195579">
                <a:moveTo>
                  <a:pt x="7833357" y="10668"/>
                </a:moveTo>
                <a:lnTo>
                  <a:pt x="7792894" y="1676"/>
                </a:lnTo>
                <a:lnTo>
                  <a:pt x="7790685" y="6096"/>
                </a:lnTo>
                <a:lnTo>
                  <a:pt x="7790685" y="50863"/>
                </a:lnTo>
                <a:lnTo>
                  <a:pt x="7792209" y="50292"/>
                </a:lnTo>
                <a:lnTo>
                  <a:pt x="7802877" y="45720"/>
                </a:lnTo>
                <a:lnTo>
                  <a:pt x="7812021" y="39624"/>
                </a:lnTo>
                <a:lnTo>
                  <a:pt x="7816593" y="35052"/>
                </a:lnTo>
                <a:lnTo>
                  <a:pt x="7818117" y="35052"/>
                </a:lnTo>
                <a:lnTo>
                  <a:pt x="7825737" y="27432"/>
                </a:lnTo>
                <a:lnTo>
                  <a:pt x="7825737" y="25908"/>
                </a:lnTo>
                <a:lnTo>
                  <a:pt x="7830309" y="21336"/>
                </a:lnTo>
                <a:lnTo>
                  <a:pt x="7830309" y="18288"/>
                </a:lnTo>
                <a:lnTo>
                  <a:pt x="7831833" y="16764"/>
                </a:lnTo>
                <a:lnTo>
                  <a:pt x="7831833" y="13716"/>
                </a:lnTo>
                <a:lnTo>
                  <a:pt x="7833357" y="10668"/>
                </a:lnTo>
                <a:close/>
              </a:path>
              <a:path w="7833359" h="195579">
                <a:moveTo>
                  <a:pt x="7792651" y="1622"/>
                </a:moveTo>
                <a:lnTo>
                  <a:pt x="7792209" y="1524"/>
                </a:lnTo>
                <a:lnTo>
                  <a:pt x="7791701" y="3048"/>
                </a:lnTo>
                <a:lnTo>
                  <a:pt x="7792651" y="1622"/>
                </a:lnTo>
                <a:close/>
              </a:path>
              <a:path w="7833359" h="195579">
                <a:moveTo>
                  <a:pt x="7793733" y="0"/>
                </a:moveTo>
                <a:lnTo>
                  <a:pt x="7792209" y="1524"/>
                </a:lnTo>
                <a:lnTo>
                  <a:pt x="7792651" y="1622"/>
                </a:lnTo>
                <a:lnTo>
                  <a:pt x="7793733" y="0"/>
                </a:lnTo>
                <a:close/>
              </a:path>
              <a:path w="7833359" h="195579">
                <a:moveTo>
                  <a:pt x="7793733" y="0"/>
                </a:moveTo>
                <a:lnTo>
                  <a:pt x="7792651" y="1622"/>
                </a:lnTo>
                <a:lnTo>
                  <a:pt x="7792894" y="1676"/>
                </a:lnTo>
                <a:lnTo>
                  <a:pt x="77937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03342" y="5205984"/>
            <a:ext cx="127000" cy="421005"/>
          </a:xfrm>
          <a:custGeom>
            <a:avLst/>
            <a:gdLst/>
            <a:ahLst/>
            <a:cxnLst/>
            <a:rect l="l" t="t" r="r" b="b"/>
            <a:pathLst>
              <a:path w="127000" h="421004">
                <a:moveTo>
                  <a:pt x="126492" y="126492"/>
                </a:moveTo>
                <a:lnTo>
                  <a:pt x="62484" y="0"/>
                </a:lnTo>
                <a:lnTo>
                  <a:pt x="0" y="126492"/>
                </a:lnTo>
                <a:lnTo>
                  <a:pt x="41148" y="126492"/>
                </a:lnTo>
                <a:lnTo>
                  <a:pt x="41148" y="105156"/>
                </a:lnTo>
                <a:lnTo>
                  <a:pt x="83820" y="105156"/>
                </a:lnTo>
                <a:lnTo>
                  <a:pt x="83820" y="126492"/>
                </a:lnTo>
                <a:lnTo>
                  <a:pt x="126492" y="126492"/>
                </a:lnTo>
                <a:close/>
              </a:path>
              <a:path w="127000" h="421004">
                <a:moveTo>
                  <a:pt x="126492" y="294132"/>
                </a:moveTo>
                <a:lnTo>
                  <a:pt x="0" y="294132"/>
                </a:lnTo>
                <a:lnTo>
                  <a:pt x="41148" y="377431"/>
                </a:lnTo>
                <a:lnTo>
                  <a:pt x="41148" y="315468"/>
                </a:lnTo>
                <a:lnTo>
                  <a:pt x="83820" y="315468"/>
                </a:lnTo>
                <a:lnTo>
                  <a:pt x="83820" y="378460"/>
                </a:lnTo>
                <a:lnTo>
                  <a:pt x="126492" y="294132"/>
                </a:lnTo>
                <a:close/>
              </a:path>
              <a:path w="127000" h="421004">
                <a:moveTo>
                  <a:pt x="83820" y="126492"/>
                </a:moveTo>
                <a:lnTo>
                  <a:pt x="83820" y="105156"/>
                </a:lnTo>
                <a:lnTo>
                  <a:pt x="41148" y="105156"/>
                </a:lnTo>
                <a:lnTo>
                  <a:pt x="41148" y="126492"/>
                </a:lnTo>
                <a:lnTo>
                  <a:pt x="83820" y="126492"/>
                </a:lnTo>
                <a:close/>
              </a:path>
              <a:path w="127000" h="421004">
                <a:moveTo>
                  <a:pt x="83820" y="294132"/>
                </a:moveTo>
                <a:lnTo>
                  <a:pt x="83820" y="126492"/>
                </a:lnTo>
                <a:lnTo>
                  <a:pt x="41148" y="126492"/>
                </a:lnTo>
                <a:lnTo>
                  <a:pt x="41148" y="294132"/>
                </a:lnTo>
                <a:lnTo>
                  <a:pt x="83820" y="294132"/>
                </a:lnTo>
                <a:close/>
              </a:path>
              <a:path w="127000" h="421004">
                <a:moveTo>
                  <a:pt x="83820" y="378460"/>
                </a:moveTo>
                <a:lnTo>
                  <a:pt x="83820" y="315468"/>
                </a:lnTo>
                <a:lnTo>
                  <a:pt x="41148" y="315468"/>
                </a:lnTo>
                <a:lnTo>
                  <a:pt x="41148" y="377431"/>
                </a:lnTo>
                <a:lnTo>
                  <a:pt x="62484" y="420624"/>
                </a:lnTo>
                <a:lnTo>
                  <a:pt x="83820" y="37846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779651" y="4138674"/>
            <a:ext cx="2468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06550" algn="l"/>
              </a:tabLst>
            </a:pP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435474" y="3590544"/>
            <a:ext cx="1460500" cy="1280160"/>
            <a:chOff x="7435474" y="3590544"/>
            <a:chExt cx="1460500" cy="1280160"/>
          </a:xfrm>
        </p:grpSpPr>
        <p:sp>
          <p:nvSpPr>
            <p:cNvPr id="87" name="object 87"/>
            <p:cNvSpPr/>
            <p:nvPr/>
          </p:nvSpPr>
          <p:spPr>
            <a:xfrm>
              <a:off x="7435469" y="4011167"/>
              <a:ext cx="1362710" cy="859790"/>
            </a:xfrm>
            <a:custGeom>
              <a:avLst/>
              <a:gdLst/>
              <a:ahLst/>
              <a:cxnLst/>
              <a:rect l="l" t="t" r="r" b="b"/>
              <a:pathLst>
                <a:path w="1362709" h="859789">
                  <a:moveTo>
                    <a:pt x="274320" y="120396"/>
                  </a:moveTo>
                  <a:lnTo>
                    <a:pt x="251460" y="86868"/>
                  </a:lnTo>
                  <a:lnTo>
                    <a:pt x="0" y="254508"/>
                  </a:lnTo>
                  <a:lnTo>
                    <a:pt x="22860" y="289560"/>
                  </a:lnTo>
                  <a:lnTo>
                    <a:pt x="274320" y="120396"/>
                  </a:lnTo>
                  <a:close/>
                </a:path>
                <a:path w="1362709" h="859789">
                  <a:moveTo>
                    <a:pt x="536448" y="187452"/>
                  </a:moveTo>
                  <a:lnTo>
                    <a:pt x="493776" y="187452"/>
                  </a:lnTo>
                  <a:lnTo>
                    <a:pt x="493776" y="859536"/>
                  </a:lnTo>
                  <a:lnTo>
                    <a:pt x="536448" y="859536"/>
                  </a:lnTo>
                  <a:lnTo>
                    <a:pt x="536448" y="187452"/>
                  </a:lnTo>
                  <a:close/>
                </a:path>
                <a:path w="1362709" h="859789">
                  <a:moveTo>
                    <a:pt x="1362456" y="167640"/>
                  </a:moveTo>
                  <a:lnTo>
                    <a:pt x="941832" y="0"/>
                  </a:lnTo>
                  <a:lnTo>
                    <a:pt x="926592" y="39624"/>
                  </a:lnTo>
                  <a:lnTo>
                    <a:pt x="1347216" y="207264"/>
                  </a:lnTo>
                  <a:lnTo>
                    <a:pt x="1362456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53506" y="3610355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431"/>
                  </a:lnTo>
                  <a:lnTo>
                    <a:pt x="21433" y="302658"/>
                  </a:lnTo>
                  <a:lnTo>
                    <a:pt x="46306" y="341713"/>
                  </a:lnTo>
                  <a:lnTo>
                    <a:pt x="78910" y="374317"/>
                  </a:lnTo>
                  <a:lnTo>
                    <a:pt x="117965" y="399190"/>
                  </a:lnTo>
                  <a:lnTo>
                    <a:pt x="162192" y="415052"/>
                  </a:lnTo>
                  <a:lnTo>
                    <a:pt x="210311" y="420623"/>
                  </a:lnTo>
                  <a:lnTo>
                    <a:pt x="258431" y="415052"/>
                  </a:lnTo>
                  <a:lnTo>
                    <a:pt x="302658" y="399190"/>
                  </a:lnTo>
                  <a:lnTo>
                    <a:pt x="341713" y="374317"/>
                  </a:lnTo>
                  <a:lnTo>
                    <a:pt x="374317" y="341713"/>
                  </a:lnTo>
                  <a:lnTo>
                    <a:pt x="399190" y="302658"/>
                  </a:lnTo>
                  <a:lnTo>
                    <a:pt x="415052" y="258431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33694" y="359054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5676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58140" y="38100"/>
                  </a:lnTo>
                  <a:lnTo>
                    <a:pt x="320040" y="16764"/>
                  </a:lnTo>
                  <a:lnTo>
                    <a:pt x="252984" y="0"/>
                  </a:lnTo>
                  <a:lnTo>
                    <a:pt x="230124" y="0"/>
                  </a:lnTo>
                  <a:lnTo>
                    <a:pt x="207264" y="1428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18872" y="27432"/>
                  </a:lnTo>
                  <a:lnTo>
                    <a:pt x="82296" y="53340"/>
                  </a:lnTo>
                  <a:lnTo>
                    <a:pt x="51816" y="83820"/>
                  </a:lnTo>
                  <a:lnTo>
                    <a:pt x="16764" y="141732"/>
                  </a:lnTo>
                  <a:lnTo>
                    <a:pt x="4572" y="184404"/>
                  </a:lnTo>
                  <a:lnTo>
                    <a:pt x="0" y="207264"/>
                  </a:lnTo>
                  <a:lnTo>
                    <a:pt x="0" y="231648"/>
                  </a:lnTo>
                  <a:lnTo>
                    <a:pt x="4572" y="277368"/>
                  </a:lnTo>
                  <a:lnTo>
                    <a:pt x="18288" y="321564"/>
                  </a:lnTo>
                  <a:lnTo>
                    <a:pt x="39624" y="359664"/>
                  </a:lnTo>
                  <a:lnTo>
                    <a:pt x="41148" y="361696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5448"/>
                  </a:lnTo>
                  <a:lnTo>
                    <a:pt x="85344" y="109728"/>
                  </a:lnTo>
                  <a:lnTo>
                    <a:pt x="124968" y="73152"/>
                  </a:lnTo>
                  <a:lnTo>
                    <a:pt x="175260" y="50292"/>
                  </a:lnTo>
                  <a:lnTo>
                    <a:pt x="230124" y="41265"/>
                  </a:lnTo>
                  <a:lnTo>
                    <a:pt x="231648" y="41148"/>
                  </a:lnTo>
                  <a:lnTo>
                    <a:pt x="251460" y="42672"/>
                  </a:lnTo>
                  <a:lnTo>
                    <a:pt x="304800" y="56388"/>
                  </a:lnTo>
                  <a:lnTo>
                    <a:pt x="352044" y="85344"/>
                  </a:lnTo>
                  <a:lnTo>
                    <a:pt x="387096" y="124968"/>
                  </a:lnTo>
                  <a:lnTo>
                    <a:pt x="405384" y="158496"/>
                  </a:lnTo>
                  <a:lnTo>
                    <a:pt x="419100" y="211836"/>
                  </a:lnTo>
                  <a:lnTo>
                    <a:pt x="419100" y="362712"/>
                  </a:lnTo>
                  <a:lnTo>
                    <a:pt x="434340" y="339852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2712"/>
                  </a:moveTo>
                  <a:lnTo>
                    <a:pt x="419100" y="251460"/>
                  </a:lnTo>
                  <a:lnTo>
                    <a:pt x="416052" y="269748"/>
                  </a:lnTo>
                  <a:lnTo>
                    <a:pt x="409956" y="288036"/>
                  </a:lnTo>
                  <a:lnTo>
                    <a:pt x="387096" y="336804"/>
                  </a:lnTo>
                  <a:lnTo>
                    <a:pt x="350520" y="376428"/>
                  </a:lnTo>
                  <a:lnTo>
                    <a:pt x="303276" y="405384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5448" y="403860"/>
                  </a:lnTo>
                  <a:lnTo>
                    <a:pt x="96012" y="362712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1148" y="230124"/>
                  </a:lnTo>
                  <a:lnTo>
                    <a:pt x="41148" y="361696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4404" y="457200"/>
                  </a:lnTo>
                  <a:lnTo>
                    <a:pt x="230124" y="461676"/>
                  </a:lnTo>
                  <a:lnTo>
                    <a:pt x="231648" y="461772"/>
                  </a:lnTo>
                  <a:lnTo>
                    <a:pt x="251460" y="460451"/>
                  </a:lnTo>
                  <a:lnTo>
                    <a:pt x="252984" y="460349"/>
                  </a:lnTo>
                  <a:lnTo>
                    <a:pt x="300228" y="451104"/>
                  </a:lnTo>
                  <a:lnTo>
                    <a:pt x="341376" y="432816"/>
                  </a:lnTo>
                  <a:lnTo>
                    <a:pt x="377952" y="408432"/>
                  </a:lnTo>
                  <a:lnTo>
                    <a:pt x="409956" y="376428"/>
                  </a:lnTo>
                  <a:lnTo>
                    <a:pt x="419100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508630" y="3634230"/>
            <a:ext cx="13201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3050" b="1" spc="3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00" b="1" spc="-37" baseline="16025" dirty="0">
                <a:latin typeface="Times New Roman"/>
                <a:cs typeface="Times New Roman"/>
              </a:rPr>
              <a:t>3.</a:t>
            </a:r>
            <a:endParaRPr sz="3900" baseline="16025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048890" y="4514088"/>
            <a:ext cx="2753995" cy="1112520"/>
            <a:chOff x="5048890" y="4514088"/>
            <a:chExt cx="2753995" cy="1112520"/>
          </a:xfrm>
        </p:grpSpPr>
        <p:sp>
          <p:nvSpPr>
            <p:cNvPr id="92" name="object 92"/>
            <p:cNvSpPr/>
            <p:nvPr/>
          </p:nvSpPr>
          <p:spPr>
            <a:xfrm>
              <a:off x="5048890" y="5205984"/>
              <a:ext cx="125095" cy="421005"/>
            </a:xfrm>
            <a:custGeom>
              <a:avLst/>
              <a:gdLst/>
              <a:ahLst/>
              <a:cxnLst/>
              <a:rect l="l" t="t" r="r" b="b"/>
              <a:pathLst>
                <a:path w="125095" h="421004">
                  <a:moveTo>
                    <a:pt x="124968" y="126492"/>
                  </a:moveTo>
                  <a:lnTo>
                    <a:pt x="62484" y="0"/>
                  </a:lnTo>
                  <a:lnTo>
                    <a:pt x="0" y="126492"/>
                  </a:lnTo>
                  <a:lnTo>
                    <a:pt x="41148" y="126492"/>
                  </a:lnTo>
                  <a:lnTo>
                    <a:pt x="41148" y="105156"/>
                  </a:lnTo>
                  <a:lnTo>
                    <a:pt x="83820" y="105156"/>
                  </a:lnTo>
                  <a:lnTo>
                    <a:pt x="83820" y="126492"/>
                  </a:lnTo>
                  <a:lnTo>
                    <a:pt x="124968" y="126492"/>
                  </a:lnTo>
                  <a:close/>
                </a:path>
                <a:path w="125095" h="421004">
                  <a:moveTo>
                    <a:pt x="124968" y="294132"/>
                  </a:moveTo>
                  <a:lnTo>
                    <a:pt x="0" y="294132"/>
                  </a:lnTo>
                  <a:lnTo>
                    <a:pt x="41148" y="377431"/>
                  </a:lnTo>
                  <a:lnTo>
                    <a:pt x="41148" y="315468"/>
                  </a:lnTo>
                  <a:lnTo>
                    <a:pt x="83820" y="315468"/>
                  </a:lnTo>
                  <a:lnTo>
                    <a:pt x="83820" y="377431"/>
                  </a:lnTo>
                  <a:lnTo>
                    <a:pt x="124968" y="294132"/>
                  </a:lnTo>
                  <a:close/>
                </a:path>
                <a:path w="125095" h="421004">
                  <a:moveTo>
                    <a:pt x="83820" y="126492"/>
                  </a:moveTo>
                  <a:lnTo>
                    <a:pt x="83820" y="105156"/>
                  </a:lnTo>
                  <a:lnTo>
                    <a:pt x="41148" y="105156"/>
                  </a:lnTo>
                  <a:lnTo>
                    <a:pt x="41148" y="126492"/>
                  </a:lnTo>
                  <a:lnTo>
                    <a:pt x="83820" y="126492"/>
                  </a:lnTo>
                  <a:close/>
                </a:path>
                <a:path w="125095" h="421004">
                  <a:moveTo>
                    <a:pt x="83820" y="294132"/>
                  </a:moveTo>
                  <a:lnTo>
                    <a:pt x="83820" y="126492"/>
                  </a:lnTo>
                  <a:lnTo>
                    <a:pt x="41148" y="126492"/>
                  </a:lnTo>
                  <a:lnTo>
                    <a:pt x="41148" y="294132"/>
                  </a:lnTo>
                  <a:lnTo>
                    <a:pt x="83820" y="294132"/>
                  </a:lnTo>
                  <a:close/>
                </a:path>
                <a:path w="125095" h="421004">
                  <a:moveTo>
                    <a:pt x="83820" y="377431"/>
                  </a:moveTo>
                  <a:lnTo>
                    <a:pt x="83820" y="315468"/>
                  </a:lnTo>
                  <a:lnTo>
                    <a:pt x="41148" y="315468"/>
                  </a:lnTo>
                  <a:lnTo>
                    <a:pt x="41148" y="377431"/>
                  </a:lnTo>
                  <a:lnTo>
                    <a:pt x="62484" y="420624"/>
                  </a:lnTo>
                  <a:lnTo>
                    <a:pt x="83820" y="377431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74797" y="4619243"/>
              <a:ext cx="43180" cy="251460"/>
            </a:xfrm>
            <a:custGeom>
              <a:avLst/>
              <a:gdLst/>
              <a:ahLst/>
              <a:cxnLst/>
              <a:rect l="l" t="t" r="r" b="b"/>
              <a:pathLst>
                <a:path w="43179" h="251460">
                  <a:moveTo>
                    <a:pt x="42671" y="25145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251459"/>
                  </a:lnTo>
                  <a:lnTo>
                    <a:pt x="42671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31413" y="453389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431"/>
                  </a:lnTo>
                  <a:lnTo>
                    <a:pt x="21433" y="302658"/>
                  </a:lnTo>
                  <a:lnTo>
                    <a:pt x="46306" y="341713"/>
                  </a:lnTo>
                  <a:lnTo>
                    <a:pt x="78910" y="374317"/>
                  </a:lnTo>
                  <a:lnTo>
                    <a:pt x="117965" y="399190"/>
                  </a:lnTo>
                  <a:lnTo>
                    <a:pt x="162192" y="415052"/>
                  </a:lnTo>
                  <a:lnTo>
                    <a:pt x="210311" y="420623"/>
                  </a:lnTo>
                  <a:lnTo>
                    <a:pt x="258431" y="415052"/>
                  </a:lnTo>
                  <a:lnTo>
                    <a:pt x="302658" y="399190"/>
                  </a:lnTo>
                  <a:lnTo>
                    <a:pt x="341713" y="374317"/>
                  </a:lnTo>
                  <a:lnTo>
                    <a:pt x="374317" y="341713"/>
                  </a:lnTo>
                  <a:lnTo>
                    <a:pt x="399190" y="302658"/>
                  </a:lnTo>
                  <a:lnTo>
                    <a:pt x="415052" y="258431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10078" y="451408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52984"/>
                  </a:moveTo>
                  <a:lnTo>
                    <a:pt x="461772" y="205740"/>
                  </a:lnTo>
                  <a:lnTo>
                    <a:pt x="457200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4716" y="67056"/>
                  </a:lnTo>
                  <a:lnTo>
                    <a:pt x="359664" y="38100"/>
                  </a:lnTo>
                  <a:lnTo>
                    <a:pt x="320040" y="16764"/>
                  </a:lnTo>
                  <a:lnTo>
                    <a:pt x="277368" y="4572"/>
                  </a:lnTo>
                  <a:lnTo>
                    <a:pt x="254508" y="0"/>
                  </a:lnTo>
                  <a:lnTo>
                    <a:pt x="230124" y="0"/>
                  </a:lnTo>
                  <a:lnTo>
                    <a:pt x="184404" y="4572"/>
                  </a:lnTo>
                  <a:lnTo>
                    <a:pt x="140208" y="18288"/>
                  </a:lnTo>
                  <a:lnTo>
                    <a:pt x="102108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4404"/>
                  </a:lnTo>
                  <a:lnTo>
                    <a:pt x="0" y="231648"/>
                  </a:lnTo>
                  <a:lnTo>
                    <a:pt x="1524" y="254508"/>
                  </a:lnTo>
                  <a:lnTo>
                    <a:pt x="10668" y="300228"/>
                  </a:lnTo>
                  <a:lnTo>
                    <a:pt x="19812" y="321564"/>
                  </a:lnTo>
                  <a:lnTo>
                    <a:pt x="28956" y="341376"/>
                  </a:lnTo>
                  <a:lnTo>
                    <a:pt x="42672" y="361950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5448"/>
                  </a:lnTo>
                  <a:lnTo>
                    <a:pt x="99060" y="96012"/>
                  </a:lnTo>
                  <a:lnTo>
                    <a:pt x="141732" y="64008"/>
                  </a:lnTo>
                  <a:lnTo>
                    <a:pt x="195072" y="45720"/>
                  </a:lnTo>
                  <a:lnTo>
                    <a:pt x="233172" y="41148"/>
                  </a:lnTo>
                  <a:lnTo>
                    <a:pt x="249936" y="42545"/>
                  </a:lnTo>
                  <a:lnTo>
                    <a:pt x="251460" y="42672"/>
                  </a:lnTo>
                  <a:lnTo>
                    <a:pt x="306324" y="56388"/>
                  </a:lnTo>
                  <a:lnTo>
                    <a:pt x="352044" y="85344"/>
                  </a:lnTo>
                  <a:lnTo>
                    <a:pt x="388620" y="124968"/>
                  </a:lnTo>
                  <a:lnTo>
                    <a:pt x="411480" y="175260"/>
                  </a:lnTo>
                  <a:lnTo>
                    <a:pt x="420624" y="231648"/>
                  </a:lnTo>
                  <a:lnTo>
                    <a:pt x="420624" y="362204"/>
                  </a:lnTo>
                  <a:lnTo>
                    <a:pt x="423672" y="358140"/>
                  </a:lnTo>
                  <a:lnTo>
                    <a:pt x="434340" y="339852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79" h="462279">
                  <a:moveTo>
                    <a:pt x="420624" y="362204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7764" y="321564"/>
                  </a:lnTo>
                  <a:lnTo>
                    <a:pt x="364236" y="364236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9936" y="419100"/>
                  </a:lnTo>
                  <a:lnTo>
                    <a:pt x="211836" y="419100"/>
                  </a:lnTo>
                  <a:lnTo>
                    <a:pt x="173736" y="409956"/>
                  </a:lnTo>
                  <a:lnTo>
                    <a:pt x="124968" y="387096"/>
                  </a:lnTo>
                  <a:lnTo>
                    <a:pt x="85344" y="350520"/>
                  </a:lnTo>
                  <a:lnTo>
                    <a:pt x="56388" y="303276"/>
                  </a:lnTo>
                  <a:lnTo>
                    <a:pt x="42672" y="248412"/>
                  </a:lnTo>
                  <a:lnTo>
                    <a:pt x="42672" y="361950"/>
                  </a:lnTo>
                  <a:lnTo>
                    <a:pt x="68580" y="394716"/>
                  </a:lnTo>
                  <a:lnTo>
                    <a:pt x="121920" y="434340"/>
                  </a:lnTo>
                  <a:lnTo>
                    <a:pt x="164592" y="451104"/>
                  </a:lnTo>
                  <a:lnTo>
                    <a:pt x="208788" y="460248"/>
                  </a:lnTo>
                  <a:lnTo>
                    <a:pt x="233172" y="461772"/>
                  </a:lnTo>
                  <a:lnTo>
                    <a:pt x="254508" y="460349"/>
                  </a:lnTo>
                  <a:lnTo>
                    <a:pt x="301752" y="451104"/>
                  </a:lnTo>
                  <a:lnTo>
                    <a:pt x="342900" y="432816"/>
                  </a:lnTo>
                  <a:lnTo>
                    <a:pt x="379476" y="408432"/>
                  </a:lnTo>
                  <a:lnTo>
                    <a:pt x="409956" y="376428"/>
                  </a:lnTo>
                  <a:lnTo>
                    <a:pt x="420624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63618" y="5205984"/>
              <a:ext cx="127000" cy="421005"/>
            </a:xfrm>
            <a:custGeom>
              <a:avLst/>
              <a:gdLst/>
              <a:ahLst/>
              <a:cxnLst/>
              <a:rect l="l" t="t" r="r" b="b"/>
              <a:pathLst>
                <a:path w="127000" h="421004">
                  <a:moveTo>
                    <a:pt x="126492" y="126492"/>
                  </a:moveTo>
                  <a:lnTo>
                    <a:pt x="62484" y="0"/>
                  </a:lnTo>
                  <a:lnTo>
                    <a:pt x="0" y="126492"/>
                  </a:lnTo>
                  <a:lnTo>
                    <a:pt x="42672" y="126492"/>
                  </a:lnTo>
                  <a:lnTo>
                    <a:pt x="42672" y="105156"/>
                  </a:lnTo>
                  <a:lnTo>
                    <a:pt x="83820" y="105156"/>
                  </a:lnTo>
                  <a:lnTo>
                    <a:pt x="83820" y="126492"/>
                  </a:lnTo>
                  <a:lnTo>
                    <a:pt x="126492" y="126492"/>
                  </a:lnTo>
                  <a:close/>
                </a:path>
                <a:path w="127000" h="421004">
                  <a:moveTo>
                    <a:pt x="126492" y="294132"/>
                  </a:moveTo>
                  <a:lnTo>
                    <a:pt x="0" y="294132"/>
                  </a:lnTo>
                  <a:lnTo>
                    <a:pt x="42672" y="380516"/>
                  </a:lnTo>
                  <a:lnTo>
                    <a:pt x="42672" y="315468"/>
                  </a:lnTo>
                  <a:lnTo>
                    <a:pt x="83820" y="315468"/>
                  </a:lnTo>
                  <a:lnTo>
                    <a:pt x="83820" y="378460"/>
                  </a:lnTo>
                  <a:lnTo>
                    <a:pt x="126492" y="294132"/>
                  </a:lnTo>
                  <a:close/>
                </a:path>
                <a:path w="127000" h="421004">
                  <a:moveTo>
                    <a:pt x="83820" y="126492"/>
                  </a:moveTo>
                  <a:lnTo>
                    <a:pt x="83820" y="105156"/>
                  </a:lnTo>
                  <a:lnTo>
                    <a:pt x="42672" y="105156"/>
                  </a:lnTo>
                  <a:lnTo>
                    <a:pt x="42672" y="126492"/>
                  </a:lnTo>
                  <a:lnTo>
                    <a:pt x="83820" y="126492"/>
                  </a:lnTo>
                  <a:close/>
                </a:path>
                <a:path w="127000" h="421004">
                  <a:moveTo>
                    <a:pt x="83820" y="294132"/>
                  </a:moveTo>
                  <a:lnTo>
                    <a:pt x="83820" y="126492"/>
                  </a:lnTo>
                  <a:lnTo>
                    <a:pt x="42672" y="126492"/>
                  </a:lnTo>
                  <a:lnTo>
                    <a:pt x="42672" y="294132"/>
                  </a:lnTo>
                  <a:lnTo>
                    <a:pt x="83820" y="294132"/>
                  </a:lnTo>
                  <a:close/>
                </a:path>
                <a:path w="127000" h="421004">
                  <a:moveTo>
                    <a:pt x="83820" y="378460"/>
                  </a:moveTo>
                  <a:lnTo>
                    <a:pt x="83820" y="315468"/>
                  </a:lnTo>
                  <a:lnTo>
                    <a:pt x="42672" y="315468"/>
                  </a:lnTo>
                  <a:lnTo>
                    <a:pt x="42672" y="380516"/>
                  </a:lnTo>
                  <a:lnTo>
                    <a:pt x="62484" y="420624"/>
                  </a:lnTo>
                  <a:lnTo>
                    <a:pt x="83820" y="378460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89525" y="4619243"/>
              <a:ext cx="43180" cy="251460"/>
            </a:xfrm>
            <a:custGeom>
              <a:avLst/>
              <a:gdLst/>
              <a:ahLst/>
              <a:cxnLst/>
              <a:rect l="l" t="t" r="r" b="b"/>
              <a:pathLst>
                <a:path w="43179" h="251460">
                  <a:moveTo>
                    <a:pt x="42671" y="25145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251459"/>
                  </a:lnTo>
                  <a:lnTo>
                    <a:pt x="42671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62321" y="4619243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08787"/>
                  </a:moveTo>
                  <a:lnTo>
                    <a:pt x="415052" y="160753"/>
                  </a:lnTo>
                  <a:lnTo>
                    <a:pt x="399190" y="116743"/>
                  </a:lnTo>
                  <a:lnTo>
                    <a:pt x="374317" y="77986"/>
                  </a:lnTo>
                  <a:lnTo>
                    <a:pt x="341713" y="45706"/>
                  </a:lnTo>
                  <a:lnTo>
                    <a:pt x="302658" y="21131"/>
                  </a:lnTo>
                  <a:lnTo>
                    <a:pt x="258431" y="5487"/>
                  </a:lnTo>
                  <a:lnTo>
                    <a:pt x="210311" y="0"/>
                  </a:lnTo>
                  <a:lnTo>
                    <a:pt x="162192" y="5487"/>
                  </a:lnTo>
                  <a:lnTo>
                    <a:pt x="117965" y="21131"/>
                  </a:lnTo>
                  <a:lnTo>
                    <a:pt x="78910" y="45706"/>
                  </a:lnTo>
                  <a:lnTo>
                    <a:pt x="46306" y="77986"/>
                  </a:lnTo>
                  <a:lnTo>
                    <a:pt x="21433" y="116743"/>
                  </a:lnTo>
                  <a:lnTo>
                    <a:pt x="5571" y="160753"/>
                  </a:lnTo>
                  <a:lnTo>
                    <a:pt x="0" y="208787"/>
                  </a:lnTo>
                  <a:lnTo>
                    <a:pt x="5571" y="256907"/>
                  </a:lnTo>
                  <a:lnTo>
                    <a:pt x="21433" y="301134"/>
                  </a:lnTo>
                  <a:lnTo>
                    <a:pt x="46306" y="340189"/>
                  </a:lnTo>
                  <a:lnTo>
                    <a:pt x="78910" y="372793"/>
                  </a:lnTo>
                  <a:lnTo>
                    <a:pt x="117965" y="397666"/>
                  </a:lnTo>
                  <a:lnTo>
                    <a:pt x="162192" y="413528"/>
                  </a:lnTo>
                  <a:lnTo>
                    <a:pt x="210311" y="419099"/>
                  </a:lnTo>
                  <a:lnTo>
                    <a:pt x="258431" y="413528"/>
                  </a:lnTo>
                  <a:lnTo>
                    <a:pt x="302658" y="397666"/>
                  </a:lnTo>
                  <a:lnTo>
                    <a:pt x="341713" y="372793"/>
                  </a:lnTo>
                  <a:lnTo>
                    <a:pt x="374317" y="340189"/>
                  </a:lnTo>
                  <a:lnTo>
                    <a:pt x="399190" y="301134"/>
                  </a:lnTo>
                  <a:lnTo>
                    <a:pt x="415052" y="256907"/>
                  </a:lnTo>
                  <a:lnTo>
                    <a:pt x="420623" y="2087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42510" y="4597908"/>
              <a:ext cx="460375" cy="462280"/>
            </a:xfrm>
            <a:custGeom>
              <a:avLst/>
              <a:gdLst/>
              <a:ahLst/>
              <a:cxnLst/>
              <a:rect l="l" t="t" r="r" b="b"/>
              <a:pathLst>
                <a:path w="460375" h="462279">
                  <a:moveTo>
                    <a:pt x="460248" y="252984"/>
                  </a:moveTo>
                  <a:lnTo>
                    <a:pt x="460248" y="205740"/>
                  </a:lnTo>
                  <a:lnTo>
                    <a:pt x="455676" y="182880"/>
                  </a:lnTo>
                  <a:lnTo>
                    <a:pt x="441960" y="140208"/>
                  </a:lnTo>
                  <a:lnTo>
                    <a:pt x="420624" y="100584"/>
                  </a:lnTo>
                  <a:lnTo>
                    <a:pt x="393192" y="67056"/>
                  </a:lnTo>
                  <a:lnTo>
                    <a:pt x="358140" y="38100"/>
                  </a:lnTo>
                  <a:lnTo>
                    <a:pt x="318516" y="16764"/>
                  </a:lnTo>
                  <a:lnTo>
                    <a:pt x="275844" y="4572"/>
                  </a:lnTo>
                  <a:lnTo>
                    <a:pt x="228600" y="0"/>
                  </a:lnTo>
                  <a:lnTo>
                    <a:pt x="207264" y="1422"/>
                  </a:lnTo>
                  <a:lnTo>
                    <a:pt x="160020" y="10668"/>
                  </a:lnTo>
                  <a:lnTo>
                    <a:pt x="118872" y="27432"/>
                  </a:lnTo>
                  <a:lnTo>
                    <a:pt x="82296" y="53340"/>
                  </a:lnTo>
                  <a:lnTo>
                    <a:pt x="51816" y="83820"/>
                  </a:lnTo>
                  <a:lnTo>
                    <a:pt x="16764" y="141732"/>
                  </a:lnTo>
                  <a:lnTo>
                    <a:pt x="3048" y="184404"/>
                  </a:lnTo>
                  <a:lnTo>
                    <a:pt x="0" y="208788"/>
                  </a:lnTo>
                  <a:lnTo>
                    <a:pt x="0" y="256032"/>
                  </a:lnTo>
                  <a:lnTo>
                    <a:pt x="10668" y="300228"/>
                  </a:lnTo>
                  <a:lnTo>
                    <a:pt x="27432" y="341376"/>
                  </a:lnTo>
                  <a:lnTo>
                    <a:pt x="41148" y="36305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5448"/>
                  </a:lnTo>
                  <a:lnTo>
                    <a:pt x="85344" y="109728"/>
                  </a:lnTo>
                  <a:lnTo>
                    <a:pt x="124968" y="73152"/>
                  </a:lnTo>
                  <a:lnTo>
                    <a:pt x="175260" y="50292"/>
                  </a:lnTo>
                  <a:lnTo>
                    <a:pt x="231648" y="41148"/>
                  </a:lnTo>
                  <a:lnTo>
                    <a:pt x="248412" y="42545"/>
                  </a:lnTo>
                  <a:lnTo>
                    <a:pt x="288036" y="50292"/>
                  </a:lnTo>
                  <a:lnTo>
                    <a:pt x="336804" y="74676"/>
                  </a:lnTo>
                  <a:lnTo>
                    <a:pt x="376428" y="111252"/>
                  </a:lnTo>
                  <a:lnTo>
                    <a:pt x="405384" y="158496"/>
                  </a:lnTo>
                  <a:lnTo>
                    <a:pt x="419100" y="231648"/>
                  </a:lnTo>
                  <a:lnTo>
                    <a:pt x="419100" y="362204"/>
                  </a:lnTo>
                  <a:lnTo>
                    <a:pt x="422148" y="358140"/>
                  </a:lnTo>
                  <a:lnTo>
                    <a:pt x="432816" y="339852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5844"/>
                  </a:lnTo>
                  <a:lnTo>
                    <a:pt x="460248" y="252984"/>
                  </a:lnTo>
                  <a:close/>
                </a:path>
                <a:path w="460375" h="462279">
                  <a:moveTo>
                    <a:pt x="419100" y="362204"/>
                  </a:moveTo>
                  <a:lnTo>
                    <a:pt x="419100" y="231648"/>
                  </a:lnTo>
                  <a:lnTo>
                    <a:pt x="417576" y="251460"/>
                  </a:lnTo>
                  <a:lnTo>
                    <a:pt x="414528" y="269748"/>
                  </a:lnTo>
                  <a:lnTo>
                    <a:pt x="396240" y="321564"/>
                  </a:lnTo>
                  <a:lnTo>
                    <a:pt x="362712" y="364236"/>
                  </a:lnTo>
                  <a:lnTo>
                    <a:pt x="320040" y="397764"/>
                  </a:lnTo>
                  <a:lnTo>
                    <a:pt x="266700" y="416052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5448" y="403860"/>
                  </a:lnTo>
                  <a:lnTo>
                    <a:pt x="109728" y="376428"/>
                  </a:lnTo>
                  <a:lnTo>
                    <a:pt x="73152" y="335280"/>
                  </a:lnTo>
                  <a:lnTo>
                    <a:pt x="48768" y="286512"/>
                  </a:lnTo>
                  <a:lnTo>
                    <a:pt x="41148" y="230124"/>
                  </a:lnTo>
                  <a:lnTo>
                    <a:pt x="41148" y="363050"/>
                  </a:lnTo>
                  <a:lnTo>
                    <a:pt x="67056" y="394716"/>
                  </a:lnTo>
                  <a:lnTo>
                    <a:pt x="120396" y="434340"/>
                  </a:lnTo>
                  <a:lnTo>
                    <a:pt x="163068" y="451104"/>
                  </a:lnTo>
                  <a:lnTo>
                    <a:pt x="207264" y="460248"/>
                  </a:lnTo>
                  <a:lnTo>
                    <a:pt x="231648" y="461772"/>
                  </a:lnTo>
                  <a:lnTo>
                    <a:pt x="252984" y="460349"/>
                  </a:lnTo>
                  <a:lnTo>
                    <a:pt x="254508" y="460248"/>
                  </a:lnTo>
                  <a:lnTo>
                    <a:pt x="300228" y="451104"/>
                  </a:lnTo>
                  <a:lnTo>
                    <a:pt x="341376" y="432816"/>
                  </a:lnTo>
                  <a:lnTo>
                    <a:pt x="377952" y="408432"/>
                  </a:lnTo>
                  <a:lnTo>
                    <a:pt x="408432" y="376428"/>
                  </a:lnTo>
                  <a:lnTo>
                    <a:pt x="419100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634116" y="4138674"/>
            <a:ext cx="5380355" cy="2014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57910">
              <a:lnSpc>
                <a:spcPts val="3335"/>
              </a:lnSpc>
              <a:spcBef>
                <a:spcPts val="130"/>
              </a:spcBef>
            </a:pP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3050">
              <a:latin typeface="Times New Roman"/>
              <a:cs typeface="Times New Roman"/>
            </a:endParaRPr>
          </a:p>
          <a:p>
            <a:pPr marL="1880870">
              <a:lnSpc>
                <a:spcPts val="2030"/>
              </a:lnSpc>
              <a:tabLst>
                <a:tab pos="381317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5.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3900" b="1" spc="-37" baseline="-13888" dirty="0">
                <a:latin typeface="Times New Roman"/>
                <a:cs typeface="Times New Roman"/>
              </a:rPr>
              <a:t>5.</a:t>
            </a:r>
            <a:endParaRPr sz="3900" baseline="-13888">
              <a:latin typeface="Times New Roman"/>
              <a:cs typeface="Times New Roman"/>
            </a:endParaRPr>
          </a:p>
          <a:p>
            <a:pPr marL="50800">
              <a:lnSpc>
                <a:spcPts val="3440"/>
              </a:lnSpc>
              <a:tabLst>
                <a:tab pos="1325880" algn="l"/>
                <a:tab pos="2559050" algn="l"/>
                <a:tab pos="3340735" algn="l"/>
                <a:tab pos="4180204" algn="l"/>
              </a:tabLst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2620"/>
              </a:spcBef>
              <a:tabLst>
                <a:tab pos="1330325" algn="l"/>
                <a:tab pos="2564765" algn="l"/>
                <a:tab pos="3345179" algn="l"/>
                <a:tab pos="4218305" algn="l"/>
                <a:tab pos="4817745" algn="l"/>
              </a:tabLst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047884" y="2712210"/>
            <a:ext cx="1544320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770" marR="5080" indent="-306705">
              <a:lnSpc>
                <a:spcPct val="100699"/>
              </a:lnSpc>
              <a:spcBef>
                <a:spcPts val="95"/>
              </a:spcBef>
            </a:pP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Derivační strom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463670" y="4640070"/>
            <a:ext cx="5499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642482" y="4430267"/>
            <a:ext cx="944880" cy="1196340"/>
            <a:chOff x="8642482" y="4430267"/>
            <a:chExt cx="944880" cy="1196340"/>
          </a:xfrm>
        </p:grpSpPr>
        <p:sp>
          <p:nvSpPr>
            <p:cNvPr id="104" name="object 104"/>
            <p:cNvSpPr/>
            <p:nvPr/>
          </p:nvSpPr>
          <p:spPr>
            <a:xfrm>
              <a:off x="8642482" y="5205983"/>
              <a:ext cx="127000" cy="421005"/>
            </a:xfrm>
            <a:custGeom>
              <a:avLst/>
              <a:gdLst/>
              <a:ahLst/>
              <a:cxnLst/>
              <a:rect l="l" t="t" r="r" b="b"/>
              <a:pathLst>
                <a:path w="127000" h="421004">
                  <a:moveTo>
                    <a:pt x="126492" y="126492"/>
                  </a:moveTo>
                  <a:lnTo>
                    <a:pt x="64008" y="0"/>
                  </a:lnTo>
                  <a:lnTo>
                    <a:pt x="0" y="126492"/>
                  </a:lnTo>
                  <a:lnTo>
                    <a:pt x="42672" y="126492"/>
                  </a:lnTo>
                  <a:lnTo>
                    <a:pt x="42672" y="105156"/>
                  </a:lnTo>
                  <a:lnTo>
                    <a:pt x="85344" y="105156"/>
                  </a:lnTo>
                  <a:lnTo>
                    <a:pt x="85344" y="126492"/>
                  </a:lnTo>
                  <a:lnTo>
                    <a:pt x="126492" y="126492"/>
                  </a:lnTo>
                  <a:close/>
                </a:path>
                <a:path w="127000" h="421004">
                  <a:moveTo>
                    <a:pt x="126492" y="294132"/>
                  </a:moveTo>
                  <a:lnTo>
                    <a:pt x="0" y="294132"/>
                  </a:lnTo>
                  <a:lnTo>
                    <a:pt x="42672" y="378460"/>
                  </a:lnTo>
                  <a:lnTo>
                    <a:pt x="42672" y="315468"/>
                  </a:lnTo>
                  <a:lnTo>
                    <a:pt x="85344" y="315468"/>
                  </a:lnTo>
                  <a:lnTo>
                    <a:pt x="85344" y="377431"/>
                  </a:lnTo>
                  <a:lnTo>
                    <a:pt x="126492" y="294132"/>
                  </a:lnTo>
                  <a:close/>
                </a:path>
                <a:path w="127000" h="421004">
                  <a:moveTo>
                    <a:pt x="85344" y="126492"/>
                  </a:moveTo>
                  <a:lnTo>
                    <a:pt x="85344" y="105156"/>
                  </a:lnTo>
                  <a:lnTo>
                    <a:pt x="42672" y="105156"/>
                  </a:lnTo>
                  <a:lnTo>
                    <a:pt x="42672" y="126492"/>
                  </a:lnTo>
                  <a:lnTo>
                    <a:pt x="85344" y="126492"/>
                  </a:lnTo>
                  <a:close/>
                </a:path>
                <a:path w="127000" h="421004">
                  <a:moveTo>
                    <a:pt x="85344" y="294132"/>
                  </a:moveTo>
                  <a:lnTo>
                    <a:pt x="85344" y="126492"/>
                  </a:lnTo>
                  <a:lnTo>
                    <a:pt x="42672" y="126492"/>
                  </a:lnTo>
                  <a:lnTo>
                    <a:pt x="42672" y="294132"/>
                  </a:lnTo>
                  <a:lnTo>
                    <a:pt x="85344" y="294132"/>
                  </a:lnTo>
                  <a:close/>
                </a:path>
                <a:path w="127000" h="421004">
                  <a:moveTo>
                    <a:pt x="85344" y="377431"/>
                  </a:moveTo>
                  <a:lnTo>
                    <a:pt x="85344" y="315468"/>
                  </a:lnTo>
                  <a:lnTo>
                    <a:pt x="42672" y="315468"/>
                  </a:lnTo>
                  <a:lnTo>
                    <a:pt x="42672" y="378460"/>
                  </a:lnTo>
                  <a:lnTo>
                    <a:pt x="64008" y="420624"/>
                  </a:lnTo>
                  <a:lnTo>
                    <a:pt x="85344" y="377431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85154" y="4619243"/>
              <a:ext cx="43180" cy="251460"/>
            </a:xfrm>
            <a:custGeom>
              <a:avLst/>
              <a:gdLst/>
              <a:ahLst/>
              <a:cxnLst/>
              <a:rect l="l" t="t" r="r" b="b"/>
              <a:pathLst>
                <a:path w="43179" h="251460">
                  <a:moveTo>
                    <a:pt x="42671" y="25145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251459"/>
                  </a:lnTo>
                  <a:lnTo>
                    <a:pt x="42671" y="251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146926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612" y="162192"/>
                  </a:lnTo>
                  <a:lnTo>
                    <a:pt x="397968" y="117965"/>
                  </a:lnTo>
                  <a:lnTo>
                    <a:pt x="373393" y="78910"/>
                  </a:lnTo>
                  <a:lnTo>
                    <a:pt x="341113" y="46306"/>
                  </a:lnTo>
                  <a:lnTo>
                    <a:pt x="302356" y="21433"/>
                  </a:lnTo>
                  <a:lnTo>
                    <a:pt x="258346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431"/>
                  </a:lnTo>
                  <a:lnTo>
                    <a:pt x="21433" y="302658"/>
                  </a:lnTo>
                  <a:lnTo>
                    <a:pt x="46306" y="341713"/>
                  </a:lnTo>
                  <a:lnTo>
                    <a:pt x="78910" y="374317"/>
                  </a:lnTo>
                  <a:lnTo>
                    <a:pt x="117965" y="399190"/>
                  </a:lnTo>
                  <a:lnTo>
                    <a:pt x="162192" y="415052"/>
                  </a:lnTo>
                  <a:lnTo>
                    <a:pt x="210311" y="420623"/>
                  </a:lnTo>
                  <a:lnTo>
                    <a:pt x="258346" y="415052"/>
                  </a:lnTo>
                  <a:lnTo>
                    <a:pt x="302356" y="399190"/>
                  </a:lnTo>
                  <a:lnTo>
                    <a:pt x="341113" y="374317"/>
                  </a:lnTo>
                  <a:lnTo>
                    <a:pt x="373393" y="341713"/>
                  </a:lnTo>
                  <a:lnTo>
                    <a:pt x="397968" y="302658"/>
                  </a:lnTo>
                  <a:lnTo>
                    <a:pt x="413612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125590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52984"/>
                  </a:moveTo>
                  <a:lnTo>
                    <a:pt x="461772" y="228600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18872"/>
                  </a:lnTo>
                  <a:lnTo>
                    <a:pt x="408432" y="82296"/>
                  </a:lnTo>
                  <a:lnTo>
                    <a:pt x="377952" y="51816"/>
                  </a:lnTo>
                  <a:lnTo>
                    <a:pt x="320040" y="16764"/>
                  </a:lnTo>
                  <a:lnTo>
                    <a:pt x="277368" y="4572"/>
                  </a:lnTo>
                  <a:lnTo>
                    <a:pt x="252984" y="0"/>
                  </a:lnTo>
                  <a:lnTo>
                    <a:pt x="207264" y="0"/>
                  </a:lnTo>
                  <a:lnTo>
                    <a:pt x="161544" y="10668"/>
                  </a:lnTo>
                  <a:lnTo>
                    <a:pt x="120396" y="27432"/>
                  </a:lnTo>
                  <a:lnTo>
                    <a:pt x="67056" y="67056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4404"/>
                  </a:lnTo>
                  <a:lnTo>
                    <a:pt x="0" y="231648"/>
                  </a:lnTo>
                  <a:lnTo>
                    <a:pt x="1524" y="254508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728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7912" y="155448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0124" y="41275"/>
                  </a:lnTo>
                  <a:lnTo>
                    <a:pt x="231648" y="41148"/>
                  </a:lnTo>
                  <a:lnTo>
                    <a:pt x="249936" y="42554"/>
                  </a:lnTo>
                  <a:lnTo>
                    <a:pt x="251460" y="42672"/>
                  </a:lnTo>
                  <a:lnTo>
                    <a:pt x="269748" y="45720"/>
                  </a:lnTo>
                  <a:lnTo>
                    <a:pt x="306324" y="56388"/>
                  </a:lnTo>
                  <a:lnTo>
                    <a:pt x="352044" y="85344"/>
                  </a:lnTo>
                  <a:lnTo>
                    <a:pt x="388620" y="124968"/>
                  </a:lnTo>
                  <a:lnTo>
                    <a:pt x="411480" y="175260"/>
                  </a:lnTo>
                  <a:lnTo>
                    <a:pt x="420624" y="231648"/>
                  </a:lnTo>
                  <a:lnTo>
                    <a:pt x="420624" y="362204"/>
                  </a:lnTo>
                  <a:lnTo>
                    <a:pt x="423672" y="358140"/>
                  </a:lnTo>
                  <a:lnTo>
                    <a:pt x="434340" y="339852"/>
                  </a:lnTo>
                  <a:lnTo>
                    <a:pt x="445008" y="318516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79" h="462279">
                  <a:moveTo>
                    <a:pt x="420624" y="362204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64236" y="364236"/>
                  </a:lnTo>
                  <a:lnTo>
                    <a:pt x="320040" y="396240"/>
                  </a:lnTo>
                  <a:lnTo>
                    <a:pt x="268224" y="416052"/>
                  </a:lnTo>
                  <a:lnTo>
                    <a:pt x="249936" y="419100"/>
                  </a:lnTo>
                  <a:lnTo>
                    <a:pt x="230124" y="419100"/>
                  </a:lnTo>
                  <a:lnTo>
                    <a:pt x="192024" y="414528"/>
                  </a:lnTo>
                  <a:lnTo>
                    <a:pt x="140208" y="396240"/>
                  </a:lnTo>
                  <a:lnTo>
                    <a:pt x="97536" y="362712"/>
                  </a:lnTo>
                  <a:lnTo>
                    <a:pt x="64008" y="320040"/>
                  </a:lnTo>
                  <a:lnTo>
                    <a:pt x="45720" y="266700"/>
                  </a:lnTo>
                  <a:lnTo>
                    <a:pt x="42672" y="248412"/>
                  </a:lnTo>
                  <a:lnTo>
                    <a:pt x="42672" y="363728"/>
                  </a:lnTo>
                  <a:lnTo>
                    <a:pt x="68580" y="394716"/>
                  </a:lnTo>
                  <a:lnTo>
                    <a:pt x="103632" y="422148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5676"/>
                  </a:lnTo>
                  <a:lnTo>
                    <a:pt x="321564" y="441960"/>
                  </a:lnTo>
                  <a:lnTo>
                    <a:pt x="361188" y="420624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9218049" y="4434330"/>
            <a:ext cx="2768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25" dirty="0">
                <a:latin typeface="Times New Roman"/>
                <a:cs typeface="Times New Roman"/>
              </a:rPr>
              <a:t>6.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11" name="Obrázek 110">
            <a:extLst>
              <a:ext uri="{FF2B5EF4-FFF2-40B4-BE49-F238E27FC236}">
                <a16:creationId xmlns:a16="http://schemas.microsoft.com/office/drawing/2014/main" id="{19CA3A71-F6DE-8045-243A-EFAF1D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247"/>
            <a:ext cx="10693400" cy="7126803"/>
          </a:xfrm>
          <a:prstGeom prst="rect">
            <a:avLst/>
          </a:prstGeom>
        </p:spPr>
      </p:pic>
      <p:sp>
        <p:nvSpPr>
          <p:cNvPr id="112" name="TextovéPole 111">
            <a:extLst>
              <a:ext uri="{FF2B5EF4-FFF2-40B4-BE49-F238E27FC236}">
                <a16:creationId xmlns:a16="http://schemas.microsoft.com/office/drawing/2014/main" id="{2812F780-5823-286B-8148-32DCDF8CC0D0}"/>
              </a:ext>
            </a:extLst>
          </p:cNvPr>
          <p:cNvSpPr txBox="1"/>
          <p:nvPr/>
        </p:nvSpPr>
        <p:spPr>
          <a:xfrm>
            <a:off x="-4563" y="1697964"/>
            <a:ext cx="1420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Tj. </a:t>
            </a:r>
            <a:r>
              <a:rPr lang="cs-CZ" i="1" dirty="0" err="1"/>
              <a:t>pravidlové</a:t>
            </a:r>
            <a:r>
              <a:rPr lang="cs-CZ" i="1" dirty="0"/>
              <a:t> stromy</a:t>
            </a:r>
          </a:p>
        </p:txBody>
      </p:sp>
      <p:sp>
        <p:nvSpPr>
          <p:cNvPr id="109" name="Zástupný symbol pro číslo snímku 108">
            <a:extLst>
              <a:ext uri="{FF2B5EF4-FFF2-40B4-BE49-F238E27FC236}">
                <a16:creationId xmlns:a16="http://schemas.microsoft.com/office/drawing/2014/main" id="{331A139A-0134-8344-A2D2-4485DB73B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11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3040" y="1282699"/>
            <a:ext cx="8634095" cy="6153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  <a:tabLst>
                <a:tab pos="240665" algn="l"/>
              </a:tabLst>
            </a:pPr>
            <a:r>
              <a:rPr sz="3050" b="1" dirty="0">
                <a:solidFill>
                  <a:srgbClr val="FF3200"/>
                </a:solidFill>
                <a:latin typeface="Times New Roman"/>
                <a:cs typeface="Times New Roman"/>
              </a:rPr>
              <a:t>Vstup:</a:t>
            </a:r>
            <a:r>
              <a:rPr sz="3050" b="1" spc="1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Simulace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konstrukce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derivačního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stromu</a:t>
            </a:r>
            <a:endParaRPr sz="30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240665" algn="l"/>
              </a:tabLst>
            </a:pPr>
            <a:r>
              <a:rPr sz="3050" b="1" dirty="0">
                <a:solidFill>
                  <a:srgbClr val="FF3200"/>
                </a:solidFill>
                <a:latin typeface="Times New Roman"/>
                <a:cs typeface="Times New Roman"/>
              </a:rPr>
              <a:t>Výstup:</a:t>
            </a:r>
            <a:r>
              <a:rPr sz="3050" b="1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Abstraktní</a:t>
            </a:r>
            <a:r>
              <a:rPr sz="3050" spc="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syntaktický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strom</a:t>
            </a:r>
            <a:endParaRPr sz="305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1200"/>
              </a:spcBef>
              <a:buFont typeface="Times New Roman"/>
              <a:buChar char="•"/>
              <a:tabLst>
                <a:tab pos="264160" algn="l"/>
              </a:tabLst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300">
              <a:latin typeface="Times New Roman"/>
              <a:cs typeface="Times New Roman"/>
            </a:endParaRPr>
          </a:p>
          <a:p>
            <a:pPr marL="12700" marR="695960" indent="251460">
              <a:lnSpc>
                <a:spcPts val="3970"/>
              </a:lnSpc>
              <a:spcBef>
                <a:spcPts val="125"/>
              </a:spcBef>
              <a:buChar char="•"/>
              <a:tabLst>
                <a:tab pos="264160" algn="l"/>
              </a:tabLst>
            </a:pPr>
            <a:r>
              <a:rPr sz="3300" dirty="0">
                <a:latin typeface="Times New Roman"/>
                <a:cs typeface="Times New Roman"/>
              </a:rPr>
              <a:t>Sémantický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analyzátor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kontroluje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sémantické </a:t>
            </a:r>
            <a:r>
              <a:rPr sz="3300" dirty="0">
                <a:latin typeface="Times New Roman"/>
                <a:cs typeface="Times New Roman"/>
              </a:rPr>
              <a:t>aspekty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programu:</a:t>
            </a:r>
            <a:endParaRPr sz="3300">
              <a:latin typeface="Times New Roman"/>
              <a:cs typeface="Times New Roman"/>
            </a:endParaRPr>
          </a:p>
          <a:p>
            <a:pPr marL="768350" lvl="1" indent="-251460">
              <a:lnSpc>
                <a:spcPts val="3829"/>
              </a:lnSpc>
              <a:buFont typeface="Times New Roman"/>
              <a:buChar char="•"/>
              <a:tabLst>
                <a:tab pos="768350" algn="l"/>
              </a:tabLst>
            </a:pPr>
            <a:r>
              <a:rPr sz="3300" i="1" dirty="0">
                <a:latin typeface="Times New Roman"/>
                <a:cs typeface="Times New Roman"/>
              </a:rPr>
              <a:t>kontrola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typů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při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které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může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provádět</a:t>
            </a:r>
            <a:endParaRPr sz="3300">
              <a:latin typeface="Times New Roman"/>
              <a:cs typeface="Times New Roman"/>
            </a:endParaRPr>
          </a:p>
          <a:p>
            <a:pPr marL="516890">
              <a:lnSpc>
                <a:spcPct val="100000"/>
              </a:lnSpc>
              <a:spcBef>
                <a:spcPts val="15"/>
              </a:spcBef>
            </a:pPr>
            <a:r>
              <a:rPr sz="3300" dirty="0">
                <a:latin typeface="Times New Roman"/>
                <a:cs typeface="Times New Roman"/>
              </a:rPr>
              <a:t>implicitní</a:t>
            </a:r>
            <a:r>
              <a:rPr sz="3300" spc="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konverze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(např.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int-to-real)</a:t>
            </a:r>
            <a:endParaRPr sz="3300">
              <a:latin typeface="Times New Roman"/>
              <a:cs typeface="Times New Roman"/>
            </a:endParaRPr>
          </a:p>
          <a:p>
            <a:pPr marL="768350" lvl="1" indent="-251460">
              <a:lnSpc>
                <a:spcPct val="100000"/>
              </a:lnSpc>
              <a:buFont typeface="Times New Roman"/>
              <a:buChar char="•"/>
              <a:tabLst>
                <a:tab pos="768350" algn="l"/>
              </a:tabLst>
            </a:pPr>
            <a:r>
              <a:rPr sz="3300" i="1" dirty="0">
                <a:latin typeface="Times New Roman"/>
                <a:cs typeface="Times New Roman"/>
              </a:rPr>
              <a:t>kontrola</a:t>
            </a:r>
            <a:r>
              <a:rPr sz="3300" i="1" spc="-6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deklarací</a:t>
            </a:r>
            <a:r>
              <a:rPr sz="3300" i="1" spc="-6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proměnných</a:t>
            </a:r>
            <a:endParaRPr sz="3300">
              <a:latin typeface="Times New Roman"/>
              <a:cs typeface="Times New Roman"/>
            </a:endParaRPr>
          </a:p>
          <a:p>
            <a:pPr marL="264160" indent="-251460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264160" algn="l"/>
              </a:tabLst>
            </a:pPr>
            <a:r>
              <a:rPr sz="3300" b="1" dirty="0">
                <a:latin typeface="Times New Roman"/>
                <a:cs typeface="Times New Roman"/>
              </a:rPr>
              <a:t>Syntaxí</a:t>
            </a:r>
            <a:r>
              <a:rPr sz="3300" b="1" spc="-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řízený</a:t>
            </a:r>
            <a:r>
              <a:rPr sz="3300" b="1" spc="-10" dirty="0">
                <a:latin typeface="Times New Roman"/>
                <a:cs typeface="Times New Roman"/>
              </a:rPr>
              <a:t> překlad:</a:t>
            </a:r>
            <a:endParaRPr sz="33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Syntaktický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analyzátor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řídí:</a:t>
            </a:r>
            <a:endParaRPr sz="3300">
              <a:latin typeface="Times New Roman"/>
              <a:cs typeface="Times New Roman"/>
            </a:endParaRPr>
          </a:p>
          <a:p>
            <a:pPr marL="768350" lvl="1" indent="-251460">
              <a:lnSpc>
                <a:spcPct val="100000"/>
              </a:lnSpc>
              <a:spcBef>
                <a:spcPts val="10"/>
              </a:spcBef>
              <a:buChar char="•"/>
              <a:tabLst>
                <a:tab pos="768350" algn="l"/>
              </a:tabLst>
            </a:pPr>
            <a:r>
              <a:rPr sz="3300" dirty="0">
                <a:latin typeface="Times New Roman"/>
                <a:cs typeface="Times New Roman"/>
              </a:rPr>
              <a:t>Provádění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sémantických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akcí</a:t>
            </a:r>
            <a:endParaRPr sz="3300">
              <a:latin typeface="Times New Roman"/>
              <a:cs typeface="Times New Roman"/>
            </a:endParaRPr>
          </a:p>
          <a:p>
            <a:pPr marL="768350" lvl="1" indent="-251460">
              <a:lnSpc>
                <a:spcPct val="100000"/>
              </a:lnSpc>
              <a:buChar char="•"/>
              <a:tabLst>
                <a:tab pos="768350" algn="l"/>
              </a:tabLst>
            </a:pPr>
            <a:r>
              <a:rPr sz="3300" dirty="0">
                <a:latin typeface="Times New Roman"/>
                <a:cs typeface="Times New Roman"/>
              </a:rPr>
              <a:t>Generování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abstraktního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syntaktického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stromu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2040">
              <a:lnSpc>
                <a:spcPct val="100000"/>
              </a:lnSpc>
              <a:spcBef>
                <a:spcPts val="95"/>
              </a:spcBef>
            </a:pPr>
            <a:r>
              <a:rPr dirty="0"/>
              <a:t>Sémantický</a:t>
            </a:r>
            <a:r>
              <a:rPr spc="-185" dirty="0"/>
              <a:t> </a:t>
            </a:r>
            <a:r>
              <a:rPr spc="-10" dirty="0"/>
              <a:t>analyzátor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56FA1864-10E6-CCE3-B0F8-CEB15D472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12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9409" y="2583179"/>
            <a:ext cx="937260" cy="376555"/>
          </a:xfrm>
          <a:custGeom>
            <a:avLst/>
            <a:gdLst/>
            <a:ahLst/>
            <a:cxnLst/>
            <a:rect l="l" t="t" r="r" b="b"/>
            <a:pathLst>
              <a:path w="937260" h="376555">
                <a:moveTo>
                  <a:pt x="937260" y="39624"/>
                </a:moveTo>
                <a:lnTo>
                  <a:pt x="923544" y="0"/>
                </a:lnTo>
                <a:lnTo>
                  <a:pt x="468630" y="165912"/>
                </a:lnTo>
                <a:lnTo>
                  <a:pt x="13716" y="0"/>
                </a:lnTo>
                <a:lnTo>
                  <a:pt x="0" y="39624"/>
                </a:lnTo>
                <a:lnTo>
                  <a:pt x="407441" y="188214"/>
                </a:lnTo>
                <a:lnTo>
                  <a:pt x="0" y="336804"/>
                </a:lnTo>
                <a:lnTo>
                  <a:pt x="13716" y="376428"/>
                </a:lnTo>
                <a:lnTo>
                  <a:pt x="468630" y="210527"/>
                </a:lnTo>
                <a:lnTo>
                  <a:pt x="923544" y="376428"/>
                </a:lnTo>
                <a:lnTo>
                  <a:pt x="937260" y="336804"/>
                </a:lnTo>
                <a:lnTo>
                  <a:pt x="529805" y="188214"/>
                </a:lnTo>
                <a:lnTo>
                  <a:pt x="937260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4136" y="2583179"/>
            <a:ext cx="937260" cy="376555"/>
          </a:xfrm>
          <a:custGeom>
            <a:avLst/>
            <a:gdLst/>
            <a:ahLst/>
            <a:cxnLst/>
            <a:rect l="l" t="t" r="r" b="b"/>
            <a:pathLst>
              <a:path w="937259" h="376555">
                <a:moveTo>
                  <a:pt x="937260" y="39624"/>
                </a:moveTo>
                <a:lnTo>
                  <a:pt x="923544" y="0"/>
                </a:lnTo>
                <a:lnTo>
                  <a:pt x="468630" y="165912"/>
                </a:lnTo>
                <a:lnTo>
                  <a:pt x="13716" y="0"/>
                </a:lnTo>
                <a:lnTo>
                  <a:pt x="0" y="39624"/>
                </a:lnTo>
                <a:lnTo>
                  <a:pt x="407441" y="188214"/>
                </a:lnTo>
                <a:lnTo>
                  <a:pt x="0" y="336804"/>
                </a:lnTo>
                <a:lnTo>
                  <a:pt x="13716" y="376428"/>
                </a:lnTo>
                <a:lnTo>
                  <a:pt x="468630" y="210527"/>
                </a:lnTo>
                <a:lnTo>
                  <a:pt x="923544" y="376428"/>
                </a:lnTo>
                <a:lnTo>
                  <a:pt x="937260" y="336804"/>
                </a:lnTo>
                <a:lnTo>
                  <a:pt x="529805" y="188214"/>
                </a:lnTo>
                <a:lnTo>
                  <a:pt x="937260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3585" y="2583179"/>
            <a:ext cx="937260" cy="376555"/>
          </a:xfrm>
          <a:custGeom>
            <a:avLst/>
            <a:gdLst/>
            <a:ahLst/>
            <a:cxnLst/>
            <a:rect l="l" t="t" r="r" b="b"/>
            <a:pathLst>
              <a:path w="937259" h="376555">
                <a:moveTo>
                  <a:pt x="937260" y="39624"/>
                </a:moveTo>
                <a:lnTo>
                  <a:pt x="923544" y="0"/>
                </a:lnTo>
                <a:lnTo>
                  <a:pt x="468630" y="165912"/>
                </a:lnTo>
                <a:lnTo>
                  <a:pt x="13716" y="0"/>
                </a:lnTo>
                <a:lnTo>
                  <a:pt x="0" y="39624"/>
                </a:lnTo>
                <a:lnTo>
                  <a:pt x="407441" y="188214"/>
                </a:lnTo>
                <a:lnTo>
                  <a:pt x="0" y="336804"/>
                </a:lnTo>
                <a:lnTo>
                  <a:pt x="13716" y="376428"/>
                </a:lnTo>
                <a:lnTo>
                  <a:pt x="468630" y="210527"/>
                </a:lnTo>
                <a:lnTo>
                  <a:pt x="923544" y="376428"/>
                </a:lnTo>
                <a:lnTo>
                  <a:pt x="937260" y="336804"/>
                </a:lnTo>
                <a:lnTo>
                  <a:pt x="529805" y="188214"/>
                </a:lnTo>
                <a:lnTo>
                  <a:pt x="937260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4081" y="1833372"/>
            <a:ext cx="1205865" cy="1287780"/>
          </a:xfrm>
          <a:custGeom>
            <a:avLst/>
            <a:gdLst/>
            <a:ahLst/>
            <a:cxnLst/>
            <a:rect l="l" t="t" r="r" b="b"/>
            <a:pathLst>
              <a:path w="1205864" h="1287780">
                <a:moveTo>
                  <a:pt x="1205483" y="28955"/>
                </a:moveTo>
                <a:lnTo>
                  <a:pt x="1175003" y="0"/>
                </a:lnTo>
                <a:lnTo>
                  <a:pt x="0" y="1258823"/>
                </a:lnTo>
                <a:lnTo>
                  <a:pt x="30479" y="1287779"/>
                </a:lnTo>
                <a:lnTo>
                  <a:pt x="1205483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9794" y="1848611"/>
            <a:ext cx="41275" cy="1259205"/>
          </a:xfrm>
          <a:custGeom>
            <a:avLst/>
            <a:gdLst/>
            <a:ahLst/>
            <a:cxnLst/>
            <a:rect l="l" t="t" r="r" b="b"/>
            <a:pathLst>
              <a:path w="41275" h="1259205">
                <a:moveTo>
                  <a:pt x="41147" y="1258823"/>
                </a:moveTo>
                <a:lnTo>
                  <a:pt x="41147" y="0"/>
                </a:lnTo>
                <a:lnTo>
                  <a:pt x="0" y="0"/>
                </a:lnTo>
                <a:lnTo>
                  <a:pt x="0" y="1258823"/>
                </a:lnTo>
                <a:lnTo>
                  <a:pt x="41147" y="1258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56107" y="1619503"/>
            <a:ext cx="8750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6345" y="1827275"/>
            <a:ext cx="1346200" cy="125095"/>
          </a:xfrm>
          <a:custGeom>
            <a:avLst/>
            <a:gdLst/>
            <a:ahLst/>
            <a:cxnLst/>
            <a:rect l="l" t="t" r="r" b="b"/>
            <a:pathLst>
              <a:path w="1346200" h="125094">
                <a:moveTo>
                  <a:pt x="1345691" y="83819"/>
                </a:moveTo>
                <a:lnTo>
                  <a:pt x="3047" y="0"/>
                </a:lnTo>
                <a:lnTo>
                  <a:pt x="0" y="41147"/>
                </a:lnTo>
                <a:lnTo>
                  <a:pt x="1344167" y="124967"/>
                </a:lnTo>
                <a:lnTo>
                  <a:pt x="1345691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10" name="object 10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95945" y="478027"/>
            <a:ext cx="770191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Syntaxí</a:t>
            </a:r>
            <a:r>
              <a:rPr spc="-105" dirty="0"/>
              <a:t> </a:t>
            </a:r>
            <a:r>
              <a:rPr dirty="0"/>
              <a:t>řízený</a:t>
            </a:r>
            <a:r>
              <a:rPr spc="-120" dirty="0"/>
              <a:t> </a:t>
            </a:r>
            <a:r>
              <a:rPr dirty="0"/>
              <a:t>překlad:</a:t>
            </a:r>
            <a:r>
              <a:rPr spc="-100" dirty="0"/>
              <a:t> </a:t>
            </a:r>
            <a:r>
              <a:rPr spc="-10" dirty="0"/>
              <a:t>Příklad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380622" y="3086100"/>
            <a:ext cx="7850505" cy="966469"/>
            <a:chOff x="1380622" y="3086100"/>
            <a:chExt cx="7850505" cy="966469"/>
          </a:xfrm>
        </p:grpSpPr>
        <p:sp>
          <p:nvSpPr>
            <p:cNvPr id="14" name="object 14"/>
            <p:cNvSpPr/>
            <p:nvPr/>
          </p:nvSpPr>
          <p:spPr>
            <a:xfrm>
              <a:off x="1401961" y="3107436"/>
              <a:ext cx="2098675" cy="923925"/>
            </a:xfrm>
            <a:custGeom>
              <a:avLst/>
              <a:gdLst/>
              <a:ahLst/>
              <a:cxnLst/>
              <a:rect l="l" t="t" r="r" b="b"/>
              <a:pathLst>
                <a:path w="2098675" h="923925">
                  <a:moveTo>
                    <a:pt x="2098547" y="923543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209854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0622" y="3086100"/>
              <a:ext cx="2141220" cy="966469"/>
            </a:xfrm>
            <a:custGeom>
              <a:avLst/>
              <a:gdLst/>
              <a:ahLst/>
              <a:cxnLst/>
              <a:rect l="l" t="t" r="r" b="b"/>
              <a:pathLst>
                <a:path w="2141220" h="966470">
                  <a:moveTo>
                    <a:pt x="2141220" y="966216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21339" y="966216"/>
                  </a:lnTo>
                  <a:lnTo>
                    <a:pt x="21339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2098548" y="42672"/>
                  </a:lnTo>
                  <a:lnTo>
                    <a:pt x="2098548" y="21336"/>
                  </a:lnTo>
                  <a:lnTo>
                    <a:pt x="2119884" y="42672"/>
                  </a:lnTo>
                  <a:lnTo>
                    <a:pt x="2119884" y="966216"/>
                  </a:lnTo>
                  <a:lnTo>
                    <a:pt x="2141220" y="966216"/>
                  </a:lnTo>
                  <a:close/>
                </a:path>
                <a:path w="2141220" h="966470">
                  <a:moveTo>
                    <a:pt x="41151" y="42672"/>
                  </a:moveTo>
                  <a:lnTo>
                    <a:pt x="41151" y="21336"/>
                  </a:lnTo>
                  <a:lnTo>
                    <a:pt x="21339" y="42672"/>
                  </a:lnTo>
                  <a:lnTo>
                    <a:pt x="41151" y="42672"/>
                  </a:lnTo>
                  <a:close/>
                </a:path>
                <a:path w="2141220" h="966470">
                  <a:moveTo>
                    <a:pt x="41151" y="923544"/>
                  </a:moveTo>
                  <a:lnTo>
                    <a:pt x="41151" y="42672"/>
                  </a:lnTo>
                  <a:lnTo>
                    <a:pt x="21339" y="42672"/>
                  </a:lnTo>
                  <a:lnTo>
                    <a:pt x="21339" y="923544"/>
                  </a:lnTo>
                  <a:lnTo>
                    <a:pt x="41151" y="923544"/>
                  </a:lnTo>
                  <a:close/>
                </a:path>
                <a:path w="2141220" h="966470">
                  <a:moveTo>
                    <a:pt x="2119884" y="923544"/>
                  </a:moveTo>
                  <a:lnTo>
                    <a:pt x="21339" y="923544"/>
                  </a:lnTo>
                  <a:lnTo>
                    <a:pt x="41151" y="944880"/>
                  </a:lnTo>
                  <a:lnTo>
                    <a:pt x="41151" y="966216"/>
                  </a:lnTo>
                  <a:lnTo>
                    <a:pt x="2098548" y="966216"/>
                  </a:lnTo>
                  <a:lnTo>
                    <a:pt x="2098548" y="944880"/>
                  </a:lnTo>
                  <a:lnTo>
                    <a:pt x="2119884" y="923544"/>
                  </a:lnTo>
                  <a:close/>
                </a:path>
                <a:path w="2141220" h="966470">
                  <a:moveTo>
                    <a:pt x="41151" y="966216"/>
                  </a:moveTo>
                  <a:lnTo>
                    <a:pt x="41151" y="944880"/>
                  </a:lnTo>
                  <a:lnTo>
                    <a:pt x="21339" y="923544"/>
                  </a:lnTo>
                  <a:lnTo>
                    <a:pt x="21339" y="966216"/>
                  </a:lnTo>
                  <a:lnTo>
                    <a:pt x="41151" y="966216"/>
                  </a:lnTo>
                  <a:close/>
                </a:path>
                <a:path w="2141220" h="966470">
                  <a:moveTo>
                    <a:pt x="2119884" y="42672"/>
                  </a:moveTo>
                  <a:lnTo>
                    <a:pt x="2098548" y="21336"/>
                  </a:lnTo>
                  <a:lnTo>
                    <a:pt x="2098548" y="42672"/>
                  </a:lnTo>
                  <a:lnTo>
                    <a:pt x="2119884" y="42672"/>
                  </a:lnTo>
                  <a:close/>
                </a:path>
                <a:path w="2141220" h="966470">
                  <a:moveTo>
                    <a:pt x="2119884" y="923544"/>
                  </a:moveTo>
                  <a:lnTo>
                    <a:pt x="2119884" y="42672"/>
                  </a:lnTo>
                  <a:lnTo>
                    <a:pt x="2098548" y="42672"/>
                  </a:lnTo>
                  <a:lnTo>
                    <a:pt x="2098548" y="923544"/>
                  </a:lnTo>
                  <a:lnTo>
                    <a:pt x="2119884" y="923544"/>
                  </a:lnTo>
                  <a:close/>
                </a:path>
                <a:path w="2141220" h="966470">
                  <a:moveTo>
                    <a:pt x="2119884" y="966216"/>
                  </a:moveTo>
                  <a:lnTo>
                    <a:pt x="2119884" y="923544"/>
                  </a:lnTo>
                  <a:lnTo>
                    <a:pt x="2098548" y="944880"/>
                  </a:lnTo>
                  <a:lnTo>
                    <a:pt x="2098548" y="966216"/>
                  </a:lnTo>
                  <a:lnTo>
                    <a:pt x="2119884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4325" y="3107436"/>
              <a:ext cx="588645" cy="923925"/>
            </a:xfrm>
            <a:custGeom>
              <a:avLst/>
              <a:gdLst/>
              <a:ahLst/>
              <a:cxnLst/>
              <a:rect l="l" t="t" r="r" b="b"/>
              <a:pathLst>
                <a:path w="588645" h="923925">
                  <a:moveTo>
                    <a:pt x="588263" y="9235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588263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2990" y="3086100"/>
              <a:ext cx="631190" cy="966469"/>
            </a:xfrm>
            <a:custGeom>
              <a:avLst/>
              <a:gdLst/>
              <a:ahLst/>
              <a:cxnLst/>
              <a:rect l="l" t="t" r="r" b="b"/>
              <a:pathLst>
                <a:path w="631189" h="966470">
                  <a:moveTo>
                    <a:pt x="630936" y="966216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21336" y="9662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9600" y="42672"/>
                  </a:lnTo>
                  <a:lnTo>
                    <a:pt x="609600" y="966216"/>
                  </a:lnTo>
                  <a:lnTo>
                    <a:pt x="630936" y="966216"/>
                  </a:lnTo>
                  <a:close/>
                </a:path>
                <a:path w="631189" h="9664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89" h="966470">
                  <a:moveTo>
                    <a:pt x="42672" y="9235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631189" h="966470">
                  <a:moveTo>
                    <a:pt x="609600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6216"/>
                  </a:lnTo>
                  <a:lnTo>
                    <a:pt x="588264" y="966216"/>
                  </a:lnTo>
                  <a:lnTo>
                    <a:pt x="588264" y="944880"/>
                  </a:lnTo>
                  <a:lnTo>
                    <a:pt x="609600" y="923544"/>
                  </a:lnTo>
                  <a:close/>
                </a:path>
                <a:path w="631189" h="966470">
                  <a:moveTo>
                    <a:pt x="42672" y="966216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6216"/>
                  </a:lnTo>
                  <a:lnTo>
                    <a:pt x="42672" y="966216"/>
                  </a:lnTo>
                  <a:close/>
                </a:path>
                <a:path w="631189" h="966470">
                  <a:moveTo>
                    <a:pt x="609600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9600" y="42672"/>
                  </a:lnTo>
                  <a:close/>
                </a:path>
                <a:path w="631189" h="966470">
                  <a:moveTo>
                    <a:pt x="609600" y="923544"/>
                  </a:moveTo>
                  <a:lnTo>
                    <a:pt x="609600" y="42672"/>
                  </a:lnTo>
                  <a:lnTo>
                    <a:pt x="588264" y="42672"/>
                  </a:lnTo>
                  <a:lnTo>
                    <a:pt x="588264" y="923544"/>
                  </a:lnTo>
                  <a:lnTo>
                    <a:pt x="609600" y="923544"/>
                  </a:lnTo>
                  <a:close/>
                </a:path>
                <a:path w="631189" h="966470">
                  <a:moveTo>
                    <a:pt x="609600" y="966216"/>
                  </a:moveTo>
                  <a:lnTo>
                    <a:pt x="609600" y="923544"/>
                  </a:lnTo>
                  <a:lnTo>
                    <a:pt x="588264" y="944880"/>
                  </a:lnTo>
                  <a:lnTo>
                    <a:pt x="588264" y="966216"/>
                  </a:lnTo>
                  <a:lnTo>
                    <a:pt x="609600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6409" y="3107436"/>
              <a:ext cx="1763395" cy="923925"/>
            </a:xfrm>
            <a:custGeom>
              <a:avLst/>
              <a:gdLst/>
              <a:ahLst/>
              <a:cxnLst/>
              <a:rect l="l" t="t" r="r" b="b"/>
              <a:pathLst>
                <a:path w="1763395" h="923925">
                  <a:moveTo>
                    <a:pt x="1763267" y="923543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176326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5074" y="3086100"/>
              <a:ext cx="1805939" cy="966469"/>
            </a:xfrm>
            <a:custGeom>
              <a:avLst/>
              <a:gdLst/>
              <a:ahLst/>
              <a:cxnLst/>
              <a:rect l="l" t="t" r="r" b="b"/>
              <a:pathLst>
                <a:path w="1805939" h="966470">
                  <a:moveTo>
                    <a:pt x="1805940" y="966216"/>
                  </a:moveTo>
                  <a:lnTo>
                    <a:pt x="1805940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21336" y="9662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763268" y="42672"/>
                  </a:lnTo>
                  <a:lnTo>
                    <a:pt x="1763268" y="21336"/>
                  </a:lnTo>
                  <a:lnTo>
                    <a:pt x="1784604" y="42672"/>
                  </a:lnTo>
                  <a:lnTo>
                    <a:pt x="1784604" y="966216"/>
                  </a:lnTo>
                  <a:lnTo>
                    <a:pt x="1805940" y="966216"/>
                  </a:lnTo>
                  <a:close/>
                </a:path>
                <a:path w="1805939" h="9664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805939" h="966470">
                  <a:moveTo>
                    <a:pt x="42672" y="9235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1805939" h="966470">
                  <a:moveTo>
                    <a:pt x="1784604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6216"/>
                  </a:lnTo>
                  <a:lnTo>
                    <a:pt x="1763268" y="966216"/>
                  </a:lnTo>
                  <a:lnTo>
                    <a:pt x="1763268" y="944880"/>
                  </a:lnTo>
                  <a:lnTo>
                    <a:pt x="1784604" y="923544"/>
                  </a:lnTo>
                  <a:close/>
                </a:path>
                <a:path w="1805939" h="966470">
                  <a:moveTo>
                    <a:pt x="42672" y="966216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6216"/>
                  </a:lnTo>
                  <a:lnTo>
                    <a:pt x="42672" y="966216"/>
                  </a:lnTo>
                  <a:close/>
                </a:path>
                <a:path w="1805939" h="966470">
                  <a:moveTo>
                    <a:pt x="1784604" y="42672"/>
                  </a:moveTo>
                  <a:lnTo>
                    <a:pt x="1763268" y="21336"/>
                  </a:lnTo>
                  <a:lnTo>
                    <a:pt x="1763268" y="42672"/>
                  </a:lnTo>
                  <a:lnTo>
                    <a:pt x="1784604" y="42672"/>
                  </a:lnTo>
                  <a:close/>
                </a:path>
                <a:path w="1805939" h="966470">
                  <a:moveTo>
                    <a:pt x="1784604" y="923544"/>
                  </a:moveTo>
                  <a:lnTo>
                    <a:pt x="1784604" y="42672"/>
                  </a:lnTo>
                  <a:lnTo>
                    <a:pt x="1763268" y="42672"/>
                  </a:lnTo>
                  <a:lnTo>
                    <a:pt x="1763268" y="923544"/>
                  </a:lnTo>
                  <a:lnTo>
                    <a:pt x="1784604" y="923544"/>
                  </a:lnTo>
                  <a:close/>
                </a:path>
                <a:path w="1805939" h="966470">
                  <a:moveTo>
                    <a:pt x="1784604" y="966216"/>
                  </a:moveTo>
                  <a:lnTo>
                    <a:pt x="1784604" y="923544"/>
                  </a:lnTo>
                  <a:lnTo>
                    <a:pt x="1763268" y="944880"/>
                  </a:lnTo>
                  <a:lnTo>
                    <a:pt x="1763268" y="966216"/>
                  </a:lnTo>
                  <a:lnTo>
                    <a:pt x="1784604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03497" y="3107436"/>
              <a:ext cx="419100" cy="923925"/>
            </a:xfrm>
            <a:custGeom>
              <a:avLst/>
              <a:gdLst/>
              <a:ahLst/>
              <a:cxnLst/>
              <a:rect l="l" t="t" r="r" b="b"/>
              <a:pathLst>
                <a:path w="419100" h="923925">
                  <a:moveTo>
                    <a:pt x="419099" y="92354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419099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82162" y="3086100"/>
              <a:ext cx="462280" cy="966469"/>
            </a:xfrm>
            <a:custGeom>
              <a:avLst/>
              <a:gdLst/>
              <a:ahLst/>
              <a:cxnLst/>
              <a:rect l="l" t="t" r="r" b="b"/>
              <a:pathLst>
                <a:path w="462279" h="966470">
                  <a:moveTo>
                    <a:pt x="461772" y="96621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21336" y="9662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966216"/>
                  </a:lnTo>
                  <a:lnTo>
                    <a:pt x="461772" y="966216"/>
                  </a:lnTo>
                  <a:close/>
                </a:path>
                <a:path w="462279" h="9664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966470">
                  <a:moveTo>
                    <a:pt x="42672" y="9235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462279" h="966470">
                  <a:moveTo>
                    <a:pt x="440436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6216"/>
                  </a:lnTo>
                  <a:lnTo>
                    <a:pt x="420624" y="966216"/>
                  </a:lnTo>
                  <a:lnTo>
                    <a:pt x="420624" y="944880"/>
                  </a:lnTo>
                  <a:lnTo>
                    <a:pt x="440436" y="923544"/>
                  </a:lnTo>
                  <a:close/>
                </a:path>
                <a:path w="462279" h="966470">
                  <a:moveTo>
                    <a:pt x="42672" y="966216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6216"/>
                  </a:lnTo>
                  <a:lnTo>
                    <a:pt x="42672" y="966216"/>
                  </a:lnTo>
                  <a:close/>
                </a:path>
                <a:path w="462279" h="96647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966470">
                  <a:moveTo>
                    <a:pt x="440436" y="92354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923544"/>
                  </a:lnTo>
                  <a:lnTo>
                    <a:pt x="440436" y="923544"/>
                  </a:lnTo>
                  <a:close/>
                </a:path>
                <a:path w="462279" h="966470">
                  <a:moveTo>
                    <a:pt x="440436" y="966216"/>
                  </a:moveTo>
                  <a:lnTo>
                    <a:pt x="440436" y="923544"/>
                  </a:lnTo>
                  <a:lnTo>
                    <a:pt x="420624" y="944880"/>
                  </a:lnTo>
                  <a:lnTo>
                    <a:pt x="420624" y="966216"/>
                  </a:lnTo>
                  <a:lnTo>
                    <a:pt x="440436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06417" y="3107436"/>
              <a:ext cx="1092835" cy="923925"/>
            </a:xfrm>
            <a:custGeom>
              <a:avLst/>
              <a:gdLst/>
              <a:ahLst/>
              <a:cxnLst/>
              <a:rect l="l" t="t" r="r" b="b"/>
              <a:pathLst>
                <a:path w="1092834" h="923925">
                  <a:moveTo>
                    <a:pt x="1092707" y="923543"/>
                  </a:moveTo>
                  <a:lnTo>
                    <a:pt x="109270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109270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6606" y="3086100"/>
              <a:ext cx="1132840" cy="966469"/>
            </a:xfrm>
            <a:custGeom>
              <a:avLst/>
              <a:gdLst/>
              <a:ahLst/>
              <a:cxnLst/>
              <a:rect l="l" t="t" r="r" b="b"/>
              <a:pathLst>
                <a:path w="1132840" h="966470">
                  <a:moveTo>
                    <a:pt x="1132332" y="966216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19812" y="96621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091184" y="42672"/>
                  </a:lnTo>
                  <a:lnTo>
                    <a:pt x="1091184" y="21336"/>
                  </a:lnTo>
                  <a:lnTo>
                    <a:pt x="1112520" y="42672"/>
                  </a:lnTo>
                  <a:lnTo>
                    <a:pt x="1112520" y="966216"/>
                  </a:lnTo>
                  <a:lnTo>
                    <a:pt x="1132332" y="966216"/>
                  </a:lnTo>
                  <a:close/>
                </a:path>
                <a:path w="1132840" h="96647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132840" h="966470">
                  <a:moveTo>
                    <a:pt x="41148" y="9235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923544"/>
                  </a:lnTo>
                  <a:lnTo>
                    <a:pt x="41148" y="923544"/>
                  </a:lnTo>
                  <a:close/>
                </a:path>
                <a:path w="1132840" h="966470">
                  <a:moveTo>
                    <a:pt x="1112520" y="923544"/>
                  </a:moveTo>
                  <a:lnTo>
                    <a:pt x="19812" y="923544"/>
                  </a:lnTo>
                  <a:lnTo>
                    <a:pt x="41148" y="944880"/>
                  </a:lnTo>
                  <a:lnTo>
                    <a:pt x="41148" y="966216"/>
                  </a:lnTo>
                  <a:lnTo>
                    <a:pt x="1091184" y="966216"/>
                  </a:lnTo>
                  <a:lnTo>
                    <a:pt x="1091184" y="944880"/>
                  </a:lnTo>
                  <a:lnTo>
                    <a:pt x="1112520" y="923544"/>
                  </a:lnTo>
                  <a:close/>
                </a:path>
                <a:path w="1132840" h="966470">
                  <a:moveTo>
                    <a:pt x="41148" y="966216"/>
                  </a:moveTo>
                  <a:lnTo>
                    <a:pt x="41148" y="944880"/>
                  </a:lnTo>
                  <a:lnTo>
                    <a:pt x="19812" y="923544"/>
                  </a:lnTo>
                  <a:lnTo>
                    <a:pt x="19812" y="966216"/>
                  </a:lnTo>
                  <a:lnTo>
                    <a:pt x="41148" y="966216"/>
                  </a:lnTo>
                  <a:close/>
                </a:path>
                <a:path w="1132840" h="966470">
                  <a:moveTo>
                    <a:pt x="1112520" y="42672"/>
                  </a:moveTo>
                  <a:lnTo>
                    <a:pt x="1091184" y="21336"/>
                  </a:lnTo>
                  <a:lnTo>
                    <a:pt x="1091184" y="42672"/>
                  </a:lnTo>
                  <a:lnTo>
                    <a:pt x="1112520" y="42672"/>
                  </a:lnTo>
                  <a:close/>
                </a:path>
                <a:path w="1132840" h="966470">
                  <a:moveTo>
                    <a:pt x="1112520" y="923544"/>
                  </a:moveTo>
                  <a:lnTo>
                    <a:pt x="1112520" y="42672"/>
                  </a:lnTo>
                  <a:lnTo>
                    <a:pt x="1091184" y="42672"/>
                  </a:lnTo>
                  <a:lnTo>
                    <a:pt x="1091184" y="923544"/>
                  </a:lnTo>
                  <a:lnTo>
                    <a:pt x="1112520" y="923544"/>
                  </a:lnTo>
                  <a:close/>
                </a:path>
                <a:path w="1132840" h="966470">
                  <a:moveTo>
                    <a:pt x="1112520" y="966216"/>
                  </a:moveTo>
                  <a:lnTo>
                    <a:pt x="1112520" y="923544"/>
                  </a:lnTo>
                  <a:lnTo>
                    <a:pt x="1091184" y="944880"/>
                  </a:lnTo>
                  <a:lnTo>
                    <a:pt x="1091184" y="966216"/>
                  </a:lnTo>
                  <a:lnTo>
                    <a:pt x="1112520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82946" y="3107436"/>
              <a:ext cx="335280" cy="923925"/>
            </a:xfrm>
            <a:custGeom>
              <a:avLst/>
              <a:gdLst/>
              <a:ahLst/>
              <a:cxnLst/>
              <a:rect l="l" t="t" r="r" b="b"/>
              <a:pathLst>
                <a:path w="335279" h="923925">
                  <a:moveTo>
                    <a:pt x="335279" y="923543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335279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61610" y="3086100"/>
              <a:ext cx="378460" cy="966469"/>
            </a:xfrm>
            <a:custGeom>
              <a:avLst/>
              <a:gdLst/>
              <a:ahLst/>
              <a:cxnLst/>
              <a:rect l="l" t="t" r="r" b="b"/>
              <a:pathLst>
                <a:path w="378459" h="966470">
                  <a:moveTo>
                    <a:pt x="377952" y="966216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21336" y="96621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966216"/>
                  </a:lnTo>
                  <a:lnTo>
                    <a:pt x="377952" y="966216"/>
                  </a:lnTo>
                  <a:close/>
                </a:path>
                <a:path w="378459" h="96647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378459" h="966470">
                  <a:moveTo>
                    <a:pt x="41148" y="9235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923544"/>
                  </a:lnTo>
                  <a:lnTo>
                    <a:pt x="41148" y="923544"/>
                  </a:lnTo>
                  <a:close/>
                </a:path>
                <a:path w="378459" h="966470">
                  <a:moveTo>
                    <a:pt x="356616" y="923544"/>
                  </a:moveTo>
                  <a:lnTo>
                    <a:pt x="21336" y="923544"/>
                  </a:lnTo>
                  <a:lnTo>
                    <a:pt x="41148" y="944880"/>
                  </a:lnTo>
                  <a:lnTo>
                    <a:pt x="41148" y="966216"/>
                  </a:lnTo>
                  <a:lnTo>
                    <a:pt x="335280" y="966216"/>
                  </a:lnTo>
                  <a:lnTo>
                    <a:pt x="335280" y="944880"/>
                  </a:lnTo>
                  <a:lnTo>
                    <a:pt x="356616" y="923544"/>
                  </a:lnTo>
                  <a:close/>
                </a:path>
                <a:path w="378459" h="966470">
                  <a:moveTo>
                    <a:pt x="41148" y="966216"/>
                  </a:moveTo>
                  <a:lnTo>
                    <a:pt x="41148" y="944880"/>
                  </a:lnTo>
                  <a:lnTo>
                    <a:pt x="21336" y="923544"/>
                  </a:lnTo>
                  <a:lnTo>
                    <a:pt x="21336" y="966216"/>
                  </a:lnTo>
                  <a:lnTo>
                    <a:pt x="41148" y="966216"/>
                  </a:lnTo>
                  <a:close/>
                </a:path>
                <a:path w="378459" h="96647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966470">
                  <a:moveTo>
                    <a:pt x="356616" y="923544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923544"/>
                  </a:lnTo>
                  <a:lnTo>
                    <a:pt x="356616" y="923544"/>
                  </a:lnTo>
                  <a:close/>
                </a:path>
                <a:path w="378459" h="966470">
                  <a:moveTo>
                    <a:pt x="356616" y="966216"/>
                  </a:moveTo>
                  <a:lnTo>
                    <a:pt x="356616" y="923544"/>
                  </a:lnTo>
                  <a:lnTo>
                    <a:pt x="335280" y="944880"/>
                  </a:lnTo>
                  <a:lnTo>
                    <a:pt x="335280" y="966216"/>
                  </a:lnTo>
                  <a:lnTo>
                    <a:pt x="356616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02046" y="3107436"/>
              <a:ext cx="1007744" cy="923925"/>
            </a:xfrm>
            <a:custGeom>
              <a:avLst/>
              <a:gdLst/>
              <a:ahLst/>
              <a:cxnLst/>
              <a:rect l="l" t="t" r="r" b="b"/>
              <a:pathLst>
                <a:path w="1007745" h="923925">
                  <a:moveTo>
                    <a:pt x="1007363" y="92354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1007363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80710" y="3086100"/>
              <a:ext cx="1050290" cy="966469"/>
            </a:xfrm>
            <a:custGeom>
              <a:avLst/>
              <a:gdLst/>
              <a:ahLst/>
              <a:cxnLst/>
              <a:rect l="l" t="t" r="r" b="b"/>
              <a:pathLst>
                <a:path w="1050290" h="966470">
                  <a:moveTo>
                    <a:pt x="1050036" y="966216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21336" y="9662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008888" y="42672"/>
                  </a:lnTo>
                  <a:lnTo>
                    <a:pt x="1008888" y="21336"/>
                  </a:lnTo>
                  <a:lnTo>
                    <a:pt x="1028700" y="42672"/>
                  </a:lnTo>
                  <a:lnTo>
                    <a:pt x="1028700" y="966216"/>
                  </a:lnTo>
                  <a:lnTo>
                    <a:pt x="1050036" y="966216"/>
                  </a:lnTo>
                  <a:close/>
                </a:path>
                <a:path w="1050290" h="9664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050290" h="966470">
                  <a:moveTo>
                    <a:pt x="42672" y="9235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1050290" h="966470">
                  <a:moveTo>
                    <a:pt x="1028700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6216"/>
                  </a:lnTo>
                  <a:lnTo>
                    <a:pt x="1008888" y="966216"/>
                  </a:lnTo>
                  <a:lnTo>
                    <a:pt x="1008888" y="944880"/>
                  </a:lnTo>
                  <a:lnTo>
                    <a:pt x="1028700" y="923544"/>
                  </a:lnTo>
                  <a:close/>
                </a:path>
                <a:path w="1050290" h="966470">
                  <a:moveTo>
                    <a:pt x="42672" y="966216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6216"/>
                  </a:lnTo>
                  <a:lnTo>
                    <a:pt x="42672" y="966216"/>
                  </a:lnTo>
                  <a:close/>
                </a:path>
                <a:path w="1050290" h="966470">
                  <a:moveTo>
                    <a:pt x="1028700" y="42672"/>
                  </a:moveTo>
                  <a:lnTo>
                    <a:pt x="1008888" y="21336"/>
                  </a:lnTo>
                  <a:lnTo>
                    <a:pt x="1008888" y="42672"/>
                  </a:lnTo>
                  <a:lnTo>
                    <a:pt x="1028700" y="42672"/>
                  </a:lnTo>
                  <a:close/>
                </a:path>
                <a:path w="1050290" h="966470">
                  <a:moveTo>
                    <a:pt x="1028700" y="923544"/>
                  </a:moveTo>
                  <a:lnTo>
                    <a:pt x="1028700" y="42672"/>
                  </a:lnTo>
                  <a:lnTo>
                    <a:pt x="1008888" y="42672"/>
                  </a:lnTo>
                  <a:lnTo>
                    <a:pt x="1008888" y="923544"/>
                  </a:lnTo>
                  <a:lnTo>
                    <a:pt x="1028700" y="923544"/>
                  </a:lnTo>
                  <a:close/>
                </a:path>
                <a:path w="1050290" h="966470">
                  <a:moveTo>
                    <a:pt x="1028700" y="966216"/>
                  </a:moveTo>
                  <a:lnTo>
                    <a:pt x="1028700" y="923544"/>
                  </a:lnTo>
                  <a:lnTo>
                    <a:pt x="1008888" y="944880"/>
                  </a:lnTo>
                  <a:lnTo>
                    <a:pt x="1008888" y="966216"/>
                  </a:lnTo>
                  <a:lnTo>
                    <a:pt x="1028700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30227" y="3612894"/>
            <a:ext cx="43554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168525" algn="l"/>
                <a:tab pos="4006850" algn="l"/>
              </a:tabLst>
            </a:pPr>
            <a:r>
              <a:rPr lang="cs-CZ" sz="24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Initial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lang="cs-CZ" sz="2000" b="1" dirty="0"/>
              <a:t> 🖝</a:t>
            </a:r>
            <a:r>
              <a:rPr sz="2600" b="1" spc="-20" dirty="0">
                <a:latin typeface="Times New Roman"/>
                <a:cs typeface="Times New Roman"/>
              </a:rPr>
              <a:t>Rate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00132" y="1284223"/>
            <a:ext cx="19850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Assignment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72329" y="2162555"/>
            <a:ext cx="2277110" cy="944880"/>
          </a:xfrm>
          <a:custGeom>
            <a:avLst/>
            <a:gdLst/>
            <a:ahLst/>
            <a:cxnLst/>
            <a:rect l="l" t="t" r="r" b="b"/>
            <a:pathLst>
              <a:path w="2277109" h="944880">
                <a:moveTo>
                  <a:pt x="854964" y="41148"/>
                </a:moveTo>
                <a:lnTo>
                  <a:pt x="839724" y="1524"/>
                </a:lnTo>
                <a:lnTo>
                  <a:pt x="0" y="336804"/>
                </a:lnTo>
                <a:lnTo>
                  <a:pt x="15240" y="376428"/>
                </a:lnTo>
                <a:lnTo>
                  <a:pt x="854964" y="41148"/>
                </a:lnTo>
                <a:close/>
              </a:path>
              <a:path w="2277109" h="944880">
                <a:moveTo>
                  <a:pt x="1120140" y="21336"/>
                </a:moveTo>
                <a:lnTo>
                  <a:pt x="1077468" y="21336"/>
                </a:lnTo>
                <a:lnTo>
                  <a:pt x="1077468" y="944880"/>
                </a:lnTo>
                <a:lnTo>
                  <a:pt x="1120140" y="944880"/>
                </a:lnTo>
                <a:lnTo>
                  <a:pt x="1120140" y="21336"/>
                </a:lnTo>
                <a:close/>
              </a:path>
              <a:path w="2277109" h="944880">
                <a:moveTo>
                  <a:pt x="2276856" y="83820"/>
                </a:moveTo>
                <a:lnTo>
                  <a:pt x="1437132" y="0"/>
                </a:lnTo>
                <a:lnTo>
                  <a:pt x="1432560" y="42672"/>
                </a:lnTo>
                <a:lnTo>
                  <a:pt x="2272284" y="126492"/>
                </a:lnTo>
                <a:lnTo>
                  <a:pt x="2276856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73081" y="2335865"/>
            <a:ext cx="7775575" cy="12979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218815">
              <a:lnSpc>
                <a:spcPct val="100000"/>
              </a:lnSpc>
              <a:spcBef>
                <a:spcPts val="1105"/>
              </a:spcBef>
              <a:tabLst>
                <a:tab pos="5318760" algn="l"/>
                <a:tab pos="6913245" algn="l"/>
              </a:tabLst>
            </a:pP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789305" algn="l"/>
                <a:tab pos="1943100" algn="l"/>
                <a:tab pos="2202180" algn="l"/>
                <a:tab pos="2867025" algn="l"/>
                <a:tab pos="3476625" algn="l"/>
                <a:tab pos="4462145" algn="l"/>
                <a:tab pos="4709160" algn="l"/>
                <a:tab pos="5218430" algn="l"/>
                <a:tab pos="6141720" algn="l"/>
                <a:tab pos="6362700" algn="l"/>
                <a:tab pos="6812280" algn="l"/>
              </a:tabLst>
            </a:pPr>
            <a:r>
              <a:rPr sz="3500" b="1" u="heavy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u="heavy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3500" b="1" u="heavy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heavy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:=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heavy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u="heavy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3500" b="1" u="heavy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heavy" spc="-5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heavy" spc="87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heavy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	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heavy" spc="-5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heavy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int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26286" y="1763268"/>
            <a:ext cx="5463540" cy="1564005"/>
            <a:chOff x="4026286" y="1763268"/>
            <a:chExt cx="5463540" cy="1564005"/>
          </a:xfrm>
        </p:grpSpPr>
        <p:sp>
          <p:nvSpPr>
            <p:cNvPr id="33" name="object 33"/>
            <p:cNvSpPr/>
            <p:nvPr/>
          </p:nvSpPr>
          <p:spPr>
            <a:xfrm>
              <a:off x="5074793" y="2415539"/>
              <a:ext cx="3720465" cy="692150"/>
            </a:xfrm>
            <a:custGeom>
              <a:avLst/>
              <a:gdLst/>
              <a:ahLst/>
              <a:cxnLst/>
              <a:rect l="l" t="t" r="r" b="b"/>
              <a:pathLst>
                <a:path w="3720465" h="692150">
                  <a:moveTo>
                    <a:pt x="42672" y="524256"/>
                  </a:moveTo>
                  <a:lnTo>
                    <a:pt x="0" y="524256"/>
                  </a:lnTo>
                  <a:lnTo>
                    <a:pt x="0" y="691896"/>
                  </a:lnTo>
                  <a:lnTo>
                    <a:pt x="42672" y="691896"/>
                  </a:lnTo>
                  <a:lnTo>
                    <a:pt x="42672" y="524256"/>
                  </a:lnTo>
                  <a:close/>
                </a:path>
                <a:path w="3720465" h="692150">
                  <a:moveTo>
                    <a:pt x="2057400" y="524256"/>
                  </a:moveTo>
                  <a:lnTo>
                    <a:pt x="2014728" y="524256"/>
                  </a:lnTo>
                  <a:lnTo>
                    <a:pt x="2014728" y="691896"/>
                  </a:lnTo>
                  <a:lnTo>
                    <a:pt x="2057400" y="691896"/>
                  </a:lnTo>
                  <a:lnTo>
                    <a:pt x="2057400" y="524256"/>
                  </a:lnTo>
                  <a:close/>
                </a:path>
                <a:path w="3720465" h="692150">
                  <a:moveTo>
                    <a:pt x="2548128" y="39624"/>
                  </a:moveTo>
                  <a:lnTo>
                    <a:pt x="2531364" y="0"/>
                  </a:lnTo>
                  <a:lnTo>
                    <a:pt x="2112264" y="169164"/>
                  </a:lnTo>
                  <a:lnTo>
                    <a:pt x="2127504" y="207264"/>
                  </a:lnTo>
                  <a:lnTo>
                    <a:pt x="2548128" y="39624"/>
                  </a:lnTo>
                  <a:close/>
                </a:path>
                <a:path w="3720465" h="692150">
                  <a:moveTo>
                    <a:pt x="2897124" y="19812"/>
                  </a:moveTo>
                  <a:lnTo>
                    <a:pt x="2854452" y="19812"/>
                  </a:lnTo>
                  <a:lnTo>
                    <a:pt x="2854452" y="691896"/>
                  </a:lnTo>
                  <a:lnTo>
                    <a:pt x="2897124" y="691896"/>
                  </a:lnTo>
                  <a:lnTo>
                    <a:pt x="2897124" y="19812"/>
                  </a:lnTo>
                  <a:close/>
                </a:path>
                <a:path w="3720465" h="692150">
                  <a:moveTo>
                    <a:pt x="3653028" y="524256"/>
                  </a:moveTo>
                  <a:lnTo>
                    <a:pt x="3610356" y="524256"/>
                  </a:lnTo>
                  <a:lnTo>
                    <a:pt x="3610356" y="691896"/>
                  </a:lnTo>
                  <a:lnTo>
                    <a:pt x="3653028" y="691896"/>
                  </a:lnTo>
                  <a:lnTo>
                    <a:pt x="3653028" y="524256"/>
                  </a:lnTo>
                  <a:close/>
                </a:path>
                <a:path w="3720465" h="692150">
                  <a:moveTo>
                    <a:pt x="3720084" y="83820"/>
                  </a:moveTo>
                  <a:lnTo>
                    <a:pt x="3299460" y="0"/>
                  </a:lnTo>
                  <a:lnTo>
                    <a:pt x="3291840" y="41148"/>
                  </a:lnTo>
                  <a:lnTo>
                    <a:pt x="3710940" y="124968"/>
                  </a:lnTo>
                  <a:lnTo>
                    <a:pt x="3720084" y="83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6281" y="1763280"/>
              <a:ext cx="5463540" cy="1564005"/>
            </a:xfrm>
            <a:custGeom>
              <a:avLst/>
              <a:gdLst/>
              <a:ahLst/>
              <a:cxnLst/>
              <a:rect l="l" t="t" r="r" b="b"/>
              <a:pathLst>
                <a:path w="5463540" h="1564004">
                  <a:moveTo>
                    <a:pt x="272796" y="150876"/>
                  </a:moveTo>
                  <a:lnTo>
                    <a:pt x="124968" y="0"/>
                  </a:lnTo>
                  <a:lnTo>
                    <a:pt x="94488" y="210312"/>
                  </a:lnTo>
                  <a:lnTo>
                    <a:pt x="143256" y="194056"/>
                  </a:lnTo>
                  <a:lnTo>
                    <a:pt x="153136" y="190754"/>
                  </a:lnTo>
                  <a:lnTo>
                    <a:pt x="156972" y="202692"/>
                  </a:lnTo>
                  <a:lnTo>
                    <a:pt x="172212" y="275844"/>
                  </a:lnTo>
                  <a:lnTo>
                    <a:pt x="192024" y="429768"/>
                  </a:lnTo>
                  <a:lnTo>
                    <a:pt x="195072" y="469392"/>
                  </a:lnTo>
                  <a:lnTo>
                    <a:pt x="198120" y="550164"/>
                  </a:lnTo>
                  <a:lnTo>
                    <a:pt x="198120" y="652272"/>
                  </a:lnTo>
                  <a:lnTo>
                    <a:pt x="195072" y="711708"/>
                  </a:lnTo>
                  <a:lnTo>
                    <a:pt x="190500" y="769620"/>
                  </a:lnTo>
                  <a:lnTo>
                    <a:pt x="184404" y="826008"/>
                  </a:lnTo>
                  <a:lnTo>
                    <a:pt x="176784" y="880872"/>
                  </a:lnTo>
                  <a:lnTo>
                    <a:pt x="155448" y="986028"/>
                  </a:lnTo>
                  <a:lnTo>
                    <a:pt x="143256" y="1034796"/>
                  </a:lnTo>
                  <a:lnTo>
                    <a:pt x="135636" y="1059180"/>
                  </a:lnTo>
                  <a:lnTo>
                    <a:pt x="129540" y="1082040"/>
                  </a:lnTo>
                  <a:lnTo>
                    <a:pt x="114300" y="1126236"/>
                  </a:lnTo>
                  <a:lnTo>
                    <a:pt x="97536" y="1167384"/>
                  </a:lnTo>
                  <a:lnTo>
                    <a:pt x="88392" y="1187196"/>
                  </a:lnTo>
                  <a:lnTo>
                    <a:pt x="80772" y="1205484"/>
                  </a:lnTo>
                  <a:lnTo>
                    <a:pt x="71628" y="1222248"/>
                  </a:lnTo>
                  <a:lnTo>
                    <a:pt x="60960" y="1239012"/>
                  </a:lnTo>
                  <a:lnTo>
                    <a:pt x="51816" y="1255776"/>
                  </a:lnTo>
                  <a:lnTo>
                    <a:pt x="42672" y="1271016"/>
                  </a:lnTo>
                  <a:lnTo>
                    <a:pt x="21336" y="1298448"/>
                  </a:lnTo>
                  <a:lnTo>
                    <a:pt x="12192" y="1310640"/>
                  </a:lnTo>
                  <a:lnTo>
                    <a:pt x="0" y="1322832"/>
                  </a:lnTo>
                  <a:lnTo>
                    <a:pt x="45720" y="1365504"/>
                  </a:lnTo>
                  <a:lnTo>
                    <a:pt x="57912" y="1353312"/>
                  </a:lnTo>
                  <a:lnTo>
                    <a:pt x="82296" y="1322832"/>
                  </a:lnTo>
                  <a:lnTo>
                    <a:pt x="105156" y="1289304"/>
                  </a:lnTo>
                  <a:lnTo>
                    <a:pt x="126492" y="1252728"/>
                  </a:lnTo>
                  <a:lnTo>
                    <a:pt x="146304" y="1213104"/>
                  </a:lnTo>
                  <a:lnTo>
                    <a:pt x="164592" y="1170432"/>
                  </a:lnTo>
                  <a:lnTo>
                    <a:pt x="172212" y="1149096"/>
                  </a:lnTo>
                  <a:lnTo>
                    <a:pt x="181356" y="1126236"/>
                  </a:lnTo>
                  <a:lnTo>
                    <a:pt x="198120" y="1072591"/>
                  </a:lnTo>
                  <a:lnTo>
                    <a:pt x="204216" y="1053084"/>
                  </a:lnTo>
                  <a:lnTo>
                    <a:pt x="228600" y="947928"/>
                  </a:lnTo>
                  <a:lnTo>
                    <a:pt x="246888" y="835152"/>
                  </a:lnTo>
                  <a:lnTo>
                    <a:pt x="252984" y="775716"/>
                  </a:lnTo>
                  <a:lnTo>
                    <a:pt x="257556" y="716280"/>
                  </a:lnTo>
                  <a:lnTo>
                    <a:pt x="260604" y="655320"/>
                  </a:lnTo>
                  <a:lnTo>
                    <a:pt x="262128" y="592836"/>
                  </a:lnTo>
                  <a:lnTo>
                    <a:pt x="257556" y="466344"/>
                  </a:lnTo>
                  <a:lnTo>
                    <a:pt x="254508" y="425196"/>
                  </a:lnTo>
                  <a:lnTo>
                    <a:pt x="245364" y="342900"/>
                  </a:lnTo>
                  <a:lnTo>
                    <a:pt x="227076" y="227076"/>
                  </a:lnTo>
                  <a:lnTo>
                    <a:pt x="212445" y="170992"/>
                  </a:lnTo>
                  <a:lnTo>
                    <a:pt x="272796" y="150876"/>
                  </a:lnTo>
                  <a:close/>
                </a:path>
                <a:path w="5463540" h="1564004">
                  <a:moveTo>
                    <a:pt x="2563368" y="490728"/>
                  </a:moveTo>
                  <a:lnTo>
                    <a:pt x="2418588" y="336804"/>
                  </a:lnTo>
                  <a:lnTo>
                    <a:pt x="2382012" y="544068"/>
                  </a:lnTo>
                  <a:lnTo>
                    <a:pt x="2432304" y="529272"/>
                  </a:lnTo>
                  <a:lnTo>
                    <a:pt x="2441130" y="526669"/>
                  </a:lnTo>
                  <a:lnTo>
                    <a:pt x="2446020" y="544068"/>
                  </a:lnTo>
                  <a:lnTo>
                    <a:pt x="2450592" y="571500"/>
                  </a:lnTo>
                  <a:lnTo>
                    <a:pt x="2462784" y="688848"/>
                  </a:lnTo>
                  <a:lnTo>
                    <a:pt x="2464308" y="717804"/>
                  </a:lnTo>
                  <a:lnTo>
                    <a:pt x="2464308" y="748284"/>
                  </a:lnTo>
                  <a:lnTo>
                    <a:pt x="2465832" y="778764"/>
                  </a:lnTo>
                  <a:lnTo>
                    <a:pt x="2462784" y="868680"/>
                  </a:lnTo>
                  <a:lnTo>
                    <a:pt x="2459736" y="911352"/>
                  </a:lnTo>
                  <a:lnTo>
                    <a:pt x="2455164" y="954024"/>
                  </a:lnTo>
                  <a:lnTo>
                    <a:pt x="2449068" y="995172"/>
                  </a:lnTo>
                  <a:lnTo>
                    <a:pt x="2433828" y="1072896"/>
                  </a:lnTo>
                  <a:lnTo>
                    <a:pt x="2414016" y="1144524"/>
                  </a:lnTo>
                  <a:lnTo>
                    <a:pt x="2391156" y="1208532"/>
                  </a:lnTo>
                  <a:lnTo>
                    <a:pt x="2383536" y="1222248"/>
                  </a:lnTo>
                  <a:lnTo>
                    <a:pt x="2371344" y="1249680"/>
                  </a:lnTo>
                  <a:lnTo>
                    <a:pt x="2363724" y="1261872"/>
                  </a:lnTo>
                  <a:lnTo>
                    <a:pt x="2357628" y="1274064"/>
                  </a:lnTo>
                  <a:lnTo>
                    <a:pt x="2342388" y="1295400"/>
                  </a:lnTo>
                  <a:lnTo>
                    <a:pt x="2327148" y="1313688"/>
                  </a:lnTo>
                  <a:lnTo>
                    <a:pt x="2318004" y="1322832"/>
                  </a:lnTo>
                  <a:lnTo>
                    <a:pt x="2365248" y="1365504"/>
                  </a:lnTo>
                  <a:lnTo>
                    <a:pt x="2372868" y="1356360"/>
                  </a:lnTo>
                  <a:lnTo>
                    <a:pt x="2383536" y="1345692"/>
                  </a:lnTo>
                  <a:lnTo>
                    <a:pt x="2392680" y="1333500"/>
                  </a:lnTo>
                  <a:lnTo>
                    <a:pt x="2400300" y="1321308"/>
                  </a:lnTo>
                  <a:lnTo>
                    <a:pt x="2418588" y="1293876"/>
                  </a:lnTo>
                  <a:lnTo>
                    <a:pt x="2426208" y="1280160"/>
                  </a:lnTo>
                  <a:lnTo>
                    <a:pt x="2441448" y="1249680"/>
                  </a:lnTo>
                  <a:lnTo>
                    <a:pt x="2461260" y="1200912"/>
                  </a:lnTo>
                  <a:lnTo>
                    <a:pt x="2465832" y="1187767"/>
                  </a:lnTo>
                  <a:lnTo>
                    <a:pt x="2473452" y="1165860"/>
                  </a:lnTo>
                  <a:lnTo>
                    <a:pt x="2494788" y="1089660"/>
                  </a:lnTo>
                  <a:lnTo>
                    <a:pt x="2503932" y="1048512"/>
                  </a:lnTo>
                  <a:lnTo>
                    <a:pt x="2510028" y="1005840"/>
                  </a:lnTo>
                  <a:lnTo>
                    <a:pt x="2517648" y="963168"/>
                  </a:lnTo>
                  <a:lnTo>
                    <a:pt x="2522220" y="918972"/>
                  </a:lnTo>
                  <a:lnTo>
                    <a:pt x="2528316" y="827532"/>
                  </a:lnTo>
                  <a:lnTo>
                    <a:pt x="2528316" y="748284"/>
                  </a:lnTo>
                  <a:lnTo>
                    <a:pt x="2523744" y="653796"/>
                  </a:lnTo>
                  <a:lnTo>
                    <a:pt x="2520696" y="623316"/>
                  </a:lnTo>
                  <a:lnTo>
                    <a:pt x="2506980" y="533400"/>
                  </a:lnTo>
                  <a:lnTo>
                    <a:pt x="2500744" y="509143"/>
                  </a:lnTo>
                  <a:lnTo>
                    <a:pt x="2563368" y="490728"/>
                  </a:lnTo>
                  <a:close/>
                </a:path>
                <a:path w="5463540" h="1564004">
                  <a:moveTo>
                    <a:pt x="4169664" y="815340"/>
                  </a:moveTo>
                  <a:lnTo>
                    <a:pt x="4014216" y="672084"/>
                  </a:lnTo>
                  <a:lnTo>
                    <a:pt x="3992880" y="882396"/>
                  </a:lnTo>
                  <a:lnTo>
                    <a:pt x="4040124" y="864463"/>
                  </a:lnTo>
                  <a:lnTo>
                    <a:pt x="4049661" y="860856"/>
                  </a:lnTo>
                  <a:lnTo>
                    <a:pt x="4053840" y="874776"/>
                  </a:lnTo>
                  <a:lnTo>
                    <a:pt x="4052316" y="870204"/>
                  </a:lnTo>
                  <a:lnTo>
                    <a:pt x="4053840" y="879348"/>
                  </a:lnTo>
                  <a:lnTo>
                    <a:pt x="4055364" y="888492"/>
                  </a:lnTo>
                  <a:lnTo>
                    <a:pt x="4058412" y="908304"/>
                  </a:lnTo>
                  <a:lnTo>
                    <a:pt x="4059936" y="928116"/>
                  </a:lnTo>
                  <a:lnTo>
                    <a:pt x="4059936" y="996696"/>
                  </a:lnTo>
                  <a:lnTo>
                    <a:pt x="4055364" y="1053084"/>
                  </a:lnTo>
                  <a:lnTo>
                    <a:pt x="4044696" y="1107948"/>
                  </a:lnTo>
                  <a:lnTo>
                    <a:pt x="4037076" y="1132332"/>
                  </a:lnTo>
                  <a:lnTo>
                    <a:pt x="4029456" y="1158240"/>
                  </a:lnTo>
                  <a:lnTo>
                    <a:pt x="4011168" y="1203960"/>
                  </a:lnTo>
                  <a:lnTo>
                    <a:pt x="3988308" y="1243584"/>
                  </a:lnTo>
                  <a:lnTo>
                    <a:pt x="3963924" y="1278636"/>
                  </a:lnTo>
                  <a:lnTo>
                    <a:pt x="3934968" y="1306068"/>
                  </a:lnTo>
                  <a:lnTo>
                    <a:pt x="3918204" y="1318260"/>
                  </a:lnTo>
                  <a:lnTo>
                    <a:pt x="3956304" y="1368552"/>
                  </a:lnTo>
                  <a:lnTo>
                    <a:pt x="3991356" y="1339596"/>
                  </a:lnTo>
                  <a:lnTo>
                    <a:pt x="4024884" y="1301496"/>
                  </a:lnTo>
                  <a:lnTo>
                    <a:pt x="4053840" y="1257300"/>
                  </a:lnTo>
                  <a:lnTo>
                    <a:pt x="4059936" y="1246454"/>
                  </a:lnTo>
                  <a:lnTo>
                    <a:pt x="4067556" y="1232916"/>
                  </a:lnTo>
                  <a:lnTo>
                    <a:pt x="4088892" y="1179576"/>
                  </a:lnTo>
                  <a:lnTo>
                    <a:pt x="4105656" y="1123188"/>
                  </a:lnTo>
                  <a:lnTo>
                    <a:pt x="4120896" y="1031748"/>
                  </a:lnTo>
                  <a:lnTo>
                    <a:pt x="4123944" y="969264"/>
                  </a:lnTo>
                  <a:lnTo>
                    <a:pt x="4123944" y="946404"/>
                  </a:lnTo>
                  <a:lnTo>
                    <a:pt x="4120896" y="903732"/>
                  </a:lnTo>
                  <a:lnTo>
                    <a:pt x="4114800" y="861060"/>
                  </a:lnTo>
                  <a:lnTo>
                    <a:pt x="4114800" y="856488"/>
                  </a:lnTo>
                  <a:lnTo>
                    <a:pt x="4108780" y="838428"/>
                  </a:lnTo>
                  <a:lnTo>
                    <a:pt x="4169664" y="815340"/>
                  </a:lnTo>
                  <a:close/>
                </a:path>
                <a:path w="5463540" h="1564004">
                  <a:moveTo>
                    <a:pt x="5463540" y="844296"/>
                  </a:moveTo>
                  <a:lnTo>
                    <a:pt x="5452872" y="699516"/>
                  </a:lnTo>
                  <a:lnTo>
                    <a:pt x="5442204" y="630936"/>
                  </a:lnTo>
                  <a:lnTo>
                    <a:pt x="5430012" y="565404"/>
                  </a:lnTo>
                  <a:lnTo>
                    <a:pt x="5413248" y="502920"/>
                  </a:lnTo>
                  <a:lnTo>
                    <a:pt x="5394960" y="445008"/>
                  </a:lnTo>
                  <a:lnTo>
                    <a:pt x="5373624" y="390144"/>
                  </a:lnTo>
                  <a:lnTo>
                    <a:pt x="5349240" y="339852"/>
                  </a:lnTo>
                  <a:lnTo>
                    <a:pt x="5323332" y="294132"/>
                  </a:lnTo>
                  <a:lnTo>
                    <a:pt x="5295900" y="252984"/>
                  </a:lnTo>
                  <a:lnTo>
                    <a:pt x="5263896" y="217932"/>
                  </a:lnTo>
                  <a:lnTo>
                    <a:pt x="5248656" y="201168"/>
                  </a:lnTo>
                  <a:lnTo>
                    <a:pt x="5213604" y="175260"/>
                  </a:lnTo>
                  <a:lnTo>
                    <a:pt x="5177028" y="155448"/>
                  </a:lnTo>
                  <a:lnTo>
                    <a:pt x="5137404" y="141732"/>
                  </a:lnTo>
                  <a:lnTo>
                    <a:pt x="5097780" y="137160"/>
                  </a:lnTo>
                  <a:lnTo>
                    <a:pt x="5061204" y="140208"/>
                  </a:lnTo>
                  <a:lnTo>
                    <a:pt x="5024628" y="150876"/>
                  </a:lnTo>
                  <a:lnTo>
                    <a:pt x="4975860" y="176784"/>
                  </a:lnTo>
                  <a:lnTo>
                    <a:pt x="4959096" y="187452"/>
                  </a:lnTo>
                  <a:lnTo>
                    <a:pt x="4928616" y="214884"/>
                  </a:lnTo>
                  <a:lnTo>
                    <a:pt x="4887468" y="263652"/>
                  </a:lnTo>
                  <a:lnTo>
                    <a:pt x="4850892" y="321564"/>
                  </a:lnTo>
                  <a:lnTo>
                    <a:pt x="4828032" y="365760"/>
                  </a:lnTo>
                  <a:lnTo>
                    <a:pt x="4808220" y="413004"/>
                  </a:lnTo>
                  <a:lnTo>
                    <a:pt x="4780788" y="490728"/>
                  </a:lnTo>
                  <a:lnTo>
                    <a:pt x="4765548" y="547116"/>
                  </a:lnTo>
                  <a:lnTo>
                    <a:pt x="4760468" y="574687"/>
                  </a:lnTo>
                  <a:lnTo>
                    <a:pt x="4696968" y="565404"/>
                  </a:lnTo>
                  <a:lnTo>
                    <a:pt x="4754880" y="739140"/>
                  </a:lnTo>
                  <a:lnTo>
                    <a:pt x="4764024" y="766572"/>
                  </a:lnTo>
                  <a:lnTo>
                    <a:pt x="4884420" y="592836"/>
                  </a:lnTo>
                  <a:lnTo>
                    <a:pt x="4822825" y="583819"/>
                  </a:lnTo>
                  <a:lnTo>
                    <a:pt x="4826508" y="562356"/>
                  </a:lnTo>
                  <a:lnTo>
                    <a:pt x="4849368" y="484632"/>
                  </a:lnTo>
                  <a:lnTo>
                    <a:pt x="4875276" y="414528"/>
                  </a:lnTo>
                  <a:lnTo>
                    <a:pt x="4905756" y="353568"/>
                  </a:lnTo>
                  <a:lnTo>
                    <a:pt x="4937760" y="301752"/>
                  </a:lnTo>
                  <a:lnTo>
                    <a:pt x="4949952" y="286512"/>
                  </a:lnTo>
                  <a:lnTo>
                    <a:pt x="4960620" y="272796"/>
                  </a:lnTo>
                  <a:lnTo>
                    <a:pt x="5009388" y="230124"/>
                  </a:lnTo>
                  <a:lnTo>
                    <a:pt x="5044440" y="210312"/>
                  </a:lnTo>
                  <a:lnTo>
                    <a:pt x="5082540" y="201168"/>
                  </a:lnTo>
                  <a:lnTo>
                    <a:pt x="5093208" y="199644"/>
                  </a:lnTo>
                  <a:lnTo>
                    <a:pt x="5135880" y="205740"/>
                  </a:lnTo>
                  <a:lnTo>
                    <a:pt x="5177028" y="225552"/>
                  </a:lnTo>
                  <a:lnTo>
                    <a:pt x="5231892" y="274320"/>
                  </a:lnTo>
                  <a:lnTo>
                    <a:pt x="5244084" y="291084"/>
                  </a:lnTo>
                  <a:lnTo>
                    <a:pt x="5257800" y="307848"/>
                  </a:lnTo>
                  <a:lnTo>
                    <a:pt x="5269992" y="326136"/>
                  </a:lnTo>
                  <a:lnTo>
                    <a:pt x="5282184" y="345948"/>
                  </a:lnTo>
                  <a:lnTo>
                    <a:pt x="5292852" y="367284"/>
                  </a:lnTo>
                  <a:lnTo>
                    <a:pt x="5305044" y="390144"/>
                  </a:lnTo>
                  <a:lnTo>
                    <a:pt x="5326380" y="438912"/>
                  </a:lnTo>
                  <a:lnTo>
                    <a:pt x="5335524" y="464820"/>
                  </a:lnTo>
                  <a:lnTo>
                    <a:pt x="5344668" y="492252"/>
                  </a:lnTo>
                  <a:lnTo>
                    <a:pt x="5352288" y="519684"/>
                  </a:lnTo>
                  <a:lnTo>
                    <a:pt x="5361432" y="548640"/>
                  </a:lnTo>
                  <a:lnTo>
                    <a:pt x="5367528" y="579120"/>
                  </a:lnTo>
                  <a:lnTo>
                    <a:pt x="5375148" y="609600"/>
                  </a:lnTo>
                  <a:lnTo>
                    <a:pt x="5379720" y="641604"/>
                  </a:lnTo>
                  <a:lnTo>
                    <a:pt x="5385816" y="673608"/>
                  </a:lnTo>
                  <a:lnTo>
                    <a:pt x="5390388" y="707136"/>
                  </a:lnTo>
                  <a:lnTo>
                    <a:pt x="5399532" y="809244"/>
                  </a:lnTo>
                  <a:lnTo>
                    <a:pt x="5399532" y="845820"/>
                  </a:lnTo>
                  <a:lnTo>
                    <a:pt x="5401056" y="880872"/>
                  </a:lnTo>
                  <a:lnTo>
                    <a:pt x="5399532" y="934212"/>
                  </a:lnTo>
                  <a:lnTo>
                    <a:pt x="5396484" y="984504"/>
                  </a:lnTo>
                  <a:lnTo>
                    <a:pt x="5391912" y="1036320"/>
                  </a:lnTo>
                  <a:lnTo>
                    <a:pt x="5385816" y="1085088"/>
                  </a:lnTo>
                  <a:lnTo>
                    <a:pt x="5378196" y="1133856"/>
                  </a:lnTo>
                  <a:lnTo>
                    <a:pt x="5369052" y="1179576"/>
                  </a:lnTo>
                  <a:lnTo>
                    <a:pt x="5358384" y="1223772"/>
                  </a:lnTo>
                  <a:lnTo>
                    <a:pt x="5346192" y="1267968"/>
                  </a:lnTo>
                  <a:lnTo>
                    <a:pt x="5332476" y="1307592"/>
                  </a:lnTo>
                  <a:lnTo>
                    <a:pt x="5317236" y="1345692"/>
                  </a:lnTo>
                  <a:lnTo>
                    <a:pt x="5308092" y="1363980"/>
                  </a:lnTo>
                  <a:lnTo>
                    <a:pt x="5300472" y="1382268"/>
                  </a:lnTo>
                  <a:lnTo>
                    <a:pt x="5291328" y="1399032"/>
                  </a:lnTo>
                  <a:lnTo>
                    <a:pt x="5282184" y="1414272"/>
                  </a:lnTo>
                  <a:lnTo>
                    <a:pt x="5274564" y="1431036"/>
                  </a:lnTo>
                  <a:lnTo>
                    <a:pt x="5263896" y="1444752"/>
                  </a:lnTo>
                  <a:lnTo>
                    <a:pt x="5245608" y="1472184"/>
                  </a:lnTo>
                  <a:lnTo>
                    <a:pt x="5234940" y="1484376"/>
                  </a:lnTo>
                  <a:lnTo>
                    <a:pt x="5225796" y="1495044"/>
                  </a:lnTo>
                  <a:lnTo>
                    <a:pt x="5215128" y="1505712"/>
                  </a:lnTo>
                  <a:lnTo>
                    <a:pt x="5202936" y="1516380"/>
                  </a:lnTo>
                  <a:lnTo>
                    <a:pt x="5245608" y="1563624"/>
                  </a:lnTo>
                  <a:lnTo>
                    <a:pt x="5294376" y="1511808"/>
                  </a:lnTo>
                  <a:lnTo>
                    <a:pt x="5326380" y="1464564"/>
                  </a:lnTo>
                  <a:lnTo>
                    <a:pt x="5337048" y="1446276"/>
                  </a:lnTo>
                  <a:lnTo>
                    <a:pt x="5347716" y="1429512"/>
                  </a:lnTo>
                  <a:lnTo>
                    <a:pt x="5356860" y="1411224"/>
                  </a:lnTo>
                  <a:lnTo>
                    <a:pt x="5366004" y="1391412"/>
                  </a:lnTo>
                  <a:lnTo>
                    <a:pt x="5373624" y="1371600"/>
                  </a:lnTo>
                  <a:lnTo>
                    <a:pt x="5382768" y="1351788"/>
                  </a:lnTo>
                  <a:lnTo>
                    <a:pt x="5401056" y="1300581"/>
                  </a:lnTo>
                  <a:lnTo>
                    <a:pt x="5405628" y="1287780"/>
                  </a:lnTo>
                  <a:lnTo>
                    <a:pt x="5430012" y="1194816"/>
                  </a:lnTo>
                  <a:lnTo>
                    <a:pt x="5440680" y="1146048"/>
                  </a:lnTo>
                  <a:lnTo>
                    <a:pt x="5448300" y="1095756"/>
                  </a:lnTo>
                  <a:lnTo>
                    <a:pt x="5454396" y="1043940"/>
                  </a:lnTo>
                  <a:lnTo>
                    <a:pt x="5458968" y="990600"/>
                  </a:lnTo>
                  <a:lnTo>
                    <a:pt x="5462016" y="937260"/>
                  </a:lnTo>
                  <a:lnTo>
                    <a:pt x="5463540" y="882396"/>
                  </a:lnTo>
                  <a:lnTo>
                    <a:pt x="5463540" y="8442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86924" y="1182115"/>
            <a:ext cx="1772920" cy="9309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5910" marR="5080" indent="-283845">
              <a:lnSpc>
                <a:spcPct val="80000"/>
              </a:lnSpc>
              <a:spcBef>
                <a:spcPts val="890"/>
              </a:spcBef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Derivační strom: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34030" y="1389220"/>
            <a:ext cx="2165985" cy="10629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10"/>
              </a:spcBef>
            </a:pPr>
            <a:r>
              <a:rPr sz="28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IntToReal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80622" y="6528816"/>
            <a:ext cx="2141220" cy="546100"/>
            <a:chOff x="1380622" y="6528816"/>
            <a:chExt cx="2141220" cy="546100"/>
          </a:xfrm>
        </p:grpSpPr>
        <p:sp>
          <p:nvSpPr>
            <p:cNvPr id="38" name="object 38"/>
            <p:cNvSpPr/>
            <p:nvPr/>
          </p:nvSpPr>
          <p:spPr>
            <a:xfrm>
              <a:off x="1401961" y="6550151"/>
              <a:ext cx="2098675" cy="502920"/>
            </a:xfrm>
            <a:custGeom>
              <a:avLst/>
              <a:gdLst/>
              <a:ahLst/>
              <a:cxnLst/>
              <a:rect l="l" t="t" r="r" b="b"/>
              <a:pathLst>
                <a:path w="2098675" h="502920">
                  <a:moveTo>
                    <a:pt x="2098547" y="502919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209854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0622" y="6528816"/>
              <a:ext cx="2141220" cy="546100"/>
            </a:xfrm>
            <a:custGeom>
              <a:avLst/>
              <a:gdLst/>
              <a:ahLst/>
              <a:cxnLst/>
              <a:rect l="l" t="t" r="r" b="b"/>
              <a:pathLst>
                <a:path w="2141220" h="546100">
                  <a:moveTo>
                    <a:pt x="2141220" y="54559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9" y="545592"/>
                  </a:lnTo>
                  <a:lnTo>
                    <a:pt x="21339" y="41148"/>
                  </a:lnTo>
                  <a:lnTo>
                    <a:pt x="41151" y="21336"/>
                  </a:lnTo>
                  <a:lnTo>
                    <a:pt x="41151" y="41148"/>
                  </a:lnTo>
                  <a:lnTo>
                    <a:pt x="2098548" y="41148"/>
                  </a:lnTo>
                  <a:lnTo>
                    <a:pt x="2098548" y="21336"/>
                  </a:lnTo>
                  <a:lnTo>
                    <a:pt x="2119884" y="41148"/>
                  </a:lnTo>
                  <a:lnTo>
                    <a:pt x="2119884" y="545592"/>
                  </a:lnTo>
                  <a:lnTo>
                    <a:pt x="2141220" y="545592"/>
                  </a:lnTo>
                  <a:close/>
                </a:path>
                <a:path w="2141220" h="546100">
                  <a:moveTo>
                    <a:pt x="41151" y="41148"/>
                  </a:moveTo>
                  <a:lnTo>
                    <a:pt x="41151" y="21336"/>
                  </a:lnTo>
                  <a:lnTo>
                    <a:pt x="21339" y="41148"/>
                  </a:lnTo>
                  <a:lnTo>
                    <a:pt x="41151" y="41148"/>
                  </a:lnTo>
                  <a:close/>
                </a:path>
                <a:path w="2141220" h="546100">
                  <a:moveTo>
                    <a:pt x="41151" y="502920"/>
                  </a:moveTo>
                  <a:lnTo>
                    <a:pt x="41151" y="41148"/>
                  </a:lnTo>
                  <a:lnTo>
                    <a:pt x="21339" y="41148"/>
                  </a:lnTo>
                  <a:lnTo>
                    <a:pt x="21339" y="502920"/>
                  </a:lnTo>
                  <a:lnTo>
                    <a:pt x="41151" y="502920"/>
                  </a:lnTo>
                  <a:close/>
                </a:path>
                <a:path w="2141220" h="546100">
                  <a:moveTo>
                    <a:pt x="2119884" y="502920"/>
                  </a:moveTo>
                  <a:lnTo>
                    <a:pt x="21339" y="502920"/>
                  </a:lnTo>
                  <a:lnTo>
                    <a:pt x="41151" y="524256"/>
                  </a:lnTo>
                  <a:lnTo>
                    <a:pt x="41151" y="545592"/>
                  </a:lnTo>
                  <a:lnTo>
                    <a:pt x="2098548" y="545592"/>
                  </a:lnTo>
                  <a:lnTo>
                    <a:pt x="2098548" y="524256"/>
                  </a:lnTo>
                  <a:lnTo>
                    <a:pt x="2119884" y="502920"/>
                  </a:lnTo>
                  <a:close/>
                </a:path>
                <a:path w="2141220" h="546100">
                  <a:moveTo>
                    <a:pt x="41151" y="545592"/>
                  </a:moveTo>
                  <a:lnTo>
                    <a:pt x="41151" y="524256"/>
                  </a:lnTo>
                  <a:lnTo>
                    <a:pt x="21339" y="502920"/>
                  </a:lnTo>
                  <a:lnTo>
                    <a:pt x="21339" y="545592"/>
                  </a:lnTo>
                  <a:lnTo>
                    <a:pt x="41151" y="545592"/>
                  </a:lnTo>
                  <a:close/>
                </a:path>
                <a:path w="2141220" h="546100">
                  <a:moveTo>
                    <a:pt x="2119884" y="41148"/>
                  </a:moveTo>
                  <a:lnTo>
                    <a:pt x="2098548" y="21336"/>
                  </a:lnTo>
                  <a:lnTo>
                    <a:pt x="2098548" y="41148"/>
                  </a:lnTo>
                  <a:lnTo>
                    <a:pt x="2119884" y="41148"/>
                  </a:lnTo>
                  <a:close/>
                </a:path>
                <a:path w="2141220" h="546100">
                  <a:moveTo>
                    <a:pt x="2119884" y="502920"/>
                  </a:moveTo>
                  <a:lnTo>
                    <a:pt x="2119884" y="41148"/>
                  </a:lnTo>
                  <a:lnTo>
                    <a:pt x="2098548" y="41148"/>
                  </a:lnTo>
                  <a:lnTo>
                    <a:pt x="2098548" y="502920"/>
                  </a:lnTo>
                  <a:lnTo>
                    <a:pt x="2119884" y="502920"/>
                  </a:lnTo>
                  <a:close/>
                </a:path>
                <a:path w="2141220" h="546100">
                  <a:moveTo>
                    <a:pt x="2119884" y="545592"/>
                  </a:moveTo>
                  <a:lnTo>
                    <a:pt x="2119884" y="502920"/>
                  </a:lnTo>
                  <a:lnTo>
                    <a:pt x="2098548" y="524256"/>
                  </a:lnTo>
                  <a:lnTo>
                    <a:pt x="2098548" y="545592"/>
                  </a:lnTo>
                  <a:lnTo>
                    <a:pt x="211988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03209" y="6575549"/>
            <a:ext cx="1495425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lang="cs-CZ" sz="28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Position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562990" y="4177284"/>
            <a:ext cx="631190" cy="546100"/>
            <a:chOff x="3562990" y="4177284"/>
            <a:chExt cx="631190" cy="546100"/>
          </a:xfrm>
        </p:grpSpPr>
        <p:sp>
          <p:nvSpPr>
            <p:cNvPr id="42" name="object 42"/>
            <p:cNvSpPr/>
            <p:nvPr/>
          </p:nvSpPr>
          <p:spPr>
            <a:xfrm>
              <a:off x="3584326" y="4198619"/>
              <a:ext cx="588645" cy="504825"/>
            </a:xfrm>
            <a:custGeom>
              <a:avLst/>
              <a:gdLst/>
              <a:ahLst/>
              <a:cxnLst/>
              <a:rect l="l" t="t" r="r" b="b"/>
              <a:pathLst>
                <a:path w="588645" h="504825">
                  <a:moveTo>
                    <a:pt x="588263" y="5044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826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62990" y="4177284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89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8264" y="42672"/>
                  </a:lnTo>
                  <a:lnTo>
                    <a:pt x="588264" y="21336"/>
                  </a:lnTo>
                  <a:lnTo>
                    <a:pt x="609600" y="42672"/>
                  </a:lnTo>
                  <a:lnTo>
                    <a:pt x="609600" y="545592"/>
                  </a:lnTo>
                  <a:lnTo>
                    <a:pt x="630936" y="545592"/>
                  </a:lnTo>
                  <a:close/>
                </a:path>
                <a:path w="631189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89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1189" h="546100">
                  <a:moveTo>
                    <a:pt x="609600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88264" y="545592"/>
                  </a:lnTo>
                  <a:lnTo>
                    <a:pt x="588264" y="525780"/>
                  </a:lnTo>
                  <a:lnTo>
                    <a:pt x="609600" y="504444"/>
                  </a:lnTo>
                  <a:close/>
                </a:path>
                <a:path w="631189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1189" h="546100">
                  <a:moveTo>
                    <a:pt x="609600" y="42672"/>
                  </a:moveTo>
                  <a:lnTo>
                    <a:pt x="588264" y="21336"/>
                  </a:lnTo>
                  <a:lnTo>
                    <a:pt x="588264" y="42672"/>
                  </a:lnTo>
                  <a:lnTo>
                    <a:pt x="609600" y="42672"/>
                  </a:lnTo>
                  <a:close/>
                </a:path>
                <a:path w="631189" h="546100">
                  <a:moveTo>
                    <a:pt x="609600" y="504444"/>
                  </a:moveTo>
                  <a:lnTo>
                    <a:pt x="609600" y="42672"/>
                  </a:lnTo>
                  <a:lnTo>
                    <a:pt x="588264" y="42672"/>
                  </a:lnTo>
                  <a:lnTo>
                    <a:pt x="588264" y="504444"/>
                  </a:lnTo>
                  <a:lnTo>
                    <a:pt x="609600" y="504444"/>
                  </a:lnTo>
                  <a:close/>
                </a:path>
                <a:path w="631189" h="546100">
                  <a:moveTo>
                    <a:pt x="609600" y="545592"/>
                  </a:moveTo>
                  <a:lnTo>
                    <a:pt x="609600" y="504444"/>
                  </a:lnTo>
                  <a:lnTo>
                    <a:pt x="588264" y="525780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63072" y="4153914"/>
            <a:ext cx="4305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646810" y="6528816"/>
            <a:ext cx="1805939" cy="546100"/>
            <a:chOff x="3646810" y="6528816"/>
            <a:chExt cx="1805939" cy="546100"/>
          </a:xfrm>
        </p:grpSpPr>
        <p:sp>
          <p:nvSpPr>
            <p:cNvPr id="46" name="object 46"/>
            <p:cNvSpPr/>
            <p:nvPr/>
          </p:nvSpPr>
          <p:spPr>
            <a:xfrm>
              <a:off x="3668146" y="6550151"/>
              <a:ext cx="1763395" cy="502920"/>
            </a:xfrm>
            <a:custGeom>
              <a:avLst/>
              <a:gdLst/>
              <a:ahLst/>
              <a:cxnLst/>
              <a:rect l="l" t="t" r="r" b="b"/>
              <a:pathLst>
                <a:path w="1763395" h="502920">
                  <a:moveTo>
                    <a:pt x="1763267" y="502919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76326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46810" y="6528816"/>
              <a:ext cx="1805939" cy="546100"/>
            </a:xfrm>
            <a:custGeom>
              <a:avLst/>
              <a:gdLst/>
              <a:ahLst/>
              <a:cxnLst/>
              <a:rect l="l" t="t" r="r" b="b"/>
              <a:pathLst>
                <a:path w="1805939" h="546100">
                  <a:moveTo>
                    <a:pt x="1805940" y="545592"/>
                  </a:moveTo>
                  <a:lnTo>
                    <a:pt x="180594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763268" y="41148"/>
                  </a:lnTo>
                  <a:lnTo>
                    <a:pt x="1763268" y="21336"/>
                  </a:lnTo>
                  <a:lnTo>
                    <a:pt x="1784604" y="41148"/>
                  </a:lnTo>
                  <a:lnTo>
                    <a:pt x="1784604" y="545592"/>
                  </a:lnTo>
                  <a:lnTo>
                    <a:pt x="1805940" y="545592"/>
                  </a:lnTo>
                  <a:close/>
                </a:path>
                <a:path w="1805939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805939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805939" h="546100">
                  <a:moveTo>
                    <a:pt x="178460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763268" y="545592"/>
                  </a:lnTo>
                  <a:lnTo>
                    <a:pt x="1763268" y="524256"/>
                  </a:lnTo>
                  <a:lnTo>
                    <a:pt x="1784604" y="502920"/>
                  </a:lnTo>
                  <a:close/>
                </a:path>
                <a:path w="1805939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805939" h="546100">
                  <a:moveTo>
                    <a:pt x="1784604" y="41148"/>
                  </a:moveTo>
                  <a:lnTo>
                    <a:pt x="1763268" y="21336"/>
                  </a:lnTo>
                  <a:lnTo>
                    <a:pt x="1763268" y="41148"/>
                  </a:lnTo>
                  <a:lnTo>
                    <a:pt x="1784604" y="41148"/>
                  </a:lnTo>
                  <a:close/>
                </a:path>
                <a:path w="1805939" h="546100">
                  <a:moveTo>
                    <a:pt x="1784604" y="502920"/>
                  </a:moveTo>
                  <a:lnTo>
                    <a:pt x="1784604" y="41148"/>
                  </a:lnTo>
                  <a:lnTo>
                    <a:pt x="1763268" y="41148"/>
                  </a:lnTo>
                  <a:lnTo>
                    <a:pt x="1763268" y="502920"/>
                  </a:lnTo>
                  <a:lnTo>
                    <a:pt x="1784604" y="502920"/>
                  </a:lnTo>
                  <a:close/>
                </a:path>
                <a:path w="1805939" h="546100">
                  <a:moveTo>
                    <a:pt x="1784604" y="545592"/>
                  </a:moveTo>
                  <a:lnTo>
                    <a:pt x="1784604" y="502920"/>
                  </a:lnTo>
                  <a:lnTo>
                    <a:pt x="1763268" y="524256"/>
                  </a:lnTo>
                  <a:lnTo>
                    <a:pt x="1763268" y="545592"/>
                  </a:lnTo>
                  <a:lnTo>
                    <a:pt x="178460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41964" y="6575549"/>
            <a:ext cx="121602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cs-CZ" sz="24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Initial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26258" y="4849368"/>
            <a:ext cx="462280" cy="546100"/>
            <a:chOff x="5326258" y="4849368"/>
            <a:chExt cx="462280" cy="546100"/>
          </a:xfrm>
        </p:grpSpPr>
        <p:sp>
          <p:nvSpPr>
            <p:cNvPr id="50" name="object 50"/>
            <p:cNvSpPr/>
            <p:nvPr/>
          </p:nvSpPr>
          <p:spPr>
            <a:xfrm>
              <a:off x="5347593" y="4870704"/>
              <a:ext cx="419100" cy="502920"/>
            </a:xfrm>
            <a:custGeom>
              <a:avLst/>
              <a:gdLst/>
              <a:ahLst/>
              <a:cxnLst/>
              <a:rect l="l" t="t" r="r" b="b"/>
              <a:pathLst>
                <a:path w="419100" h="502920">
                  <a:moveTo>
                    <a:pt x="419099" y="50291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419099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26258" y="4849368"/>
              <a:ext cx="462280" cy="546100"/>
            </a:xfrm>
            <a:custGeom>
              <a:avLst/>
              <a:gdLst/>
              <a:ahLst/>
              <a:cxnLst/>
              <a:rect l="l" t="t" r="r" b="b"/>
              <a:pathLst>
                <a:path w="462279" h="546100">
                  <a:moveTo>
                    <a:pt x="461772" y="54559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545592"/>
                  </a:lnTo>
                  <a:lnTo>
                    <a:pt x="461772" y="545592"/>
                  </a:lnTo>
                  <a:close/>
                </a:path>
                <a:path w="462279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462279" h="546100">
                  <a:moveTo>
                    <a:pt x="440436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420624" y="545592"/>
                  </a:lnTo>
                  <a:lnTo>
                    <a:pt x="420624" y="524256"/>
                  </a:lnTo>
                  <a:lnTo>
                    <a:pt x="440436" y="504444"/>
                  </a:lnTo>
                  <a:close/>
                </a:path>
                <a:path w="462279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462279" h="54610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546100">
                  <a:moveTo>
                    <a:pt x="440436" y="50444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504444"/>
                  </a:lnTo>
                  <a:lnTo>
                    <a:pt x="440436" y="504444"/>
                  </a:lnTo>
                  <a:close/>
                </a:path>
                <a:path w="462279" h="546100">
                  <a:moveTo>
                    <a:pt x="440436" y="545592"/>
                  </a:moveTo>
                  <a:lnTo>
                    <a:pt x="440436" y="504444"/>
                  </a:lnTo>
                  <a:lnTo>
                    <a:pt x="420624" y="524256"/>
                  </a:lnTo>
                  <a:lnTo>
                    <a:pt x="420624" y="545592"/>
                  </a:lnTo>
                  <a:lnTo>
                    <a:pt x="44043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415671" y="4824474"/>
            <a:ext cx="2813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79242" y="6528816"/>
            <a:ext cx="1132840" cy="546100"/>
            <a:chOff x="5579242" y="6528816"/>
            <a:chExt cx="1132840" cy="546100"/>
          </a:xfrm>
        </p:grpSpPr>
        <p:sp>
          <p:nvSpPr>
            <p:cNvPr id="54" name="object 54"/>
            <p:cNvSpPr/>
            <p:nvPr/>
          </p:nvSpPr>
          <p:spPr>
            <a:xfrm>
              <a:off x="5599054" y="6550151"/>
              <a:ext cx="1092835" cy="502920"/>
            </a:xfrm>
            <a:custGeom>
              <a:avLst/>
              <a:gdLst/>
              <a:ahLst/>
              <a:cxnLst/>
              <a:rect l="l" t="t" r="r" b="b"/>
              <a:pathLst>
                <a:path w="1092834" h="502920">
                  <a:moveTo>
                    <a:pt x="1092707" y="502919"/>
                  </a:moveTo>
                  <a:lnTo>
                    <a:pt x="109270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09270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79242" y="6528816"/>
              <a:ext cx="1132840" cy="546100"/>
            </a:xfrm>
            <a:custGeom>
              <a:avLst/>
              <a:gdLst/>
              <a:ahLst/>
              <a:cxnLst/>
              <a:rect l="l" t="t" r="r" b="b"/>
              <a:pathLst>
                <a:path w="1132840" h="546100">
                  <a:moveTo>
                    <a:pt x="1132332" y="545592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091184" y="41148"/>
                  </a:lnTo>
                  <a:lnTo>
                    <a:pt x="1091184" y="21336"/>
                  </a:lnTo>
                  <a:lnTo>
                    <a:pt x="1112520" y="41148"/>
                  </a:lnTo>
                  <a:lnTo>
                    <a:pt x="1112520" y="545592"/>
                  </a:lnTo>
                  <a:lnTo>
                    <a:pt x="1132332" y="545592"/>
                  </a:lnTo>
                  <a:close/>
                </a:path>
                <a:path w="113284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13284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132840" h="546100">
                  <a:moveTo>
                    <a:pt x="1112520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091184" y="545592"/>
                  </a:lnTo>
                  <a:lnTo>
                    <a:pt x="1091184" y="524256"/>
                  </a:lnTo>
                  <a:lnTo>
                    <a:pt x="1112520" y="502920"/>
                  </a:lnTo>
                  <a:close/>
                </a:path>
                <a:path w="113284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132840" h="546100">
                  <a:moveTo>
                    <a:pt x="1112520" y="41148"/>
                  </a:moveTo>
                  <a:lnTo>
                    <a:pt x="1091184" y="21336"/>
                  </a:lnTo>
                  <a:lnTo>
                    <a:pt x="1091184" y="41148"/>
                  </a:lnTo>
                  <a:lnTo>
                    <a:pt x="1112520" y="41148"/>
                  </a:lnTo>
                  <a:close/>
                </a:path>
                <a:path w="1132840" h="546100">
                  <a:moveTo>
                    <a:pt x="1112520" y="502920"/>
                  </a:moveTo>
                  <a:lnTo>
                    <a:pt x="1112520" y="41148"/>
                  </a:lnTo>
                  <a:lnTo>
                    <a:pt x="1091184" y="41148"/>
                  </a:lnTo>
                  <a:lnTo>
                    <a:pt x="1091184" y="502920"/>
                  </a:lnTo>
                  <a:lnTo>
                    <a:pt x="1112520" y="502920"/>
                  </a:lnTo>
                  <a:close/>
                </a:path>
                <a:path w="1132840" h="546100">
                  <a:moveTo>
                    <a:pt x="1112520" y="545592"/>
                  </a:moveTo>
                  <a:lnTo>
                    <a:pt x="1112520" y="502920"/>
                  </a:lnTo>
                  <a:lnTo>
                    <a:pt x="1091184" y="524256"/>
                  </a:lnTo>
                  <a:lnTo>
                    <a:pt x="1091184" y="545592"/>
                  </a:lnTo>
                  <a:lnTo>
                    <a:pt x="111252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639699" y="6575549"/>
            <a:ext cx="101155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cs-CZ" sz="24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Rate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586606" y="5437632"/>
            <a:ext cx="462280" cy="546100"/>
            <a:chOff x="6586606" y="5437632"/>
            <a:chExt cx="462280" cy="546100"/>
          </a:xfrm>
        </p:grpSpPr>
        <p:sp>
          <p:nvSpPr>
            <p:cNvPr id="58" name="object 58"/>
            <p:cNvSpPr/>
            <p:nvPr/>
          </p:nvSpPr>
          <p:spPr>
            <a:xfrm>
              <a:off x="6606418" y="5457443"/>
              <a:ext cx="421005" cy="504825"/>
            </a:xfrm>
            <a:custGeom>
              <a:avLst/>
              <a:gdLst/>
              <a:ahLst/>
              <a:cxnLst/>
              <a:rect l="l" t="t" r="r" b="b"/>
              <a:pathLst>
                <a:path w="421004" h="504825">
                  <a:moveTo>
                    <a:pt x="420623" y="50444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42062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86606" y="5437632"/>
              <a:ext cx="462280" cy="546100"/>
            </a:xfrm>
            <a:custGeom>
              <a:avLst/>
              <a:gdLst/>
              <a:ahLst/>
              <a:cxnLst/>
              <a:rect l="l" t="t" r="r" b="b"/>
              <a:pathLst>
                <a:path w="462279" h="546100">
                  <a:moveTo>
                    <a:pt x="461772" y="54559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545592"/>
                  </a:lnTo>
                  <a:lnTo>
                    <a:pt x="461772" y="545592"/>
                  </a:lnTo>
                  <a:close/>
                </a:path>
                <a:path w="462279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462279" h="546100">
                  <a:moveTo>
                    <a:pt x="440436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419100" y="545592"/>
                  </a:lnTo>
                  <a:lnTo>
                    <a:pt x="419100" y="524256"/>
                  </a:lnTo>
                  <a:lnTo>
                    <a:pt x="440436" y="502920"/>
                  </a:lnTo>
                  <a:close/>
                </a:path>
                <a:path w="4622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462279" h="546100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546100">
                  <a:moveTo>
                    <a:pt x="440436" y="50292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502920"/>
                  </a:lnTo>
                  <a:lnTo>
                    <a:pt x="440436" y="502920"/>
                  </a:lnTo>
                  <a:close/>
                </a:path>
                <a:path w="462279" h="546100">
                  <a:moveTo>
                    <a:pt x="440436" y="545592"/>
                  </a:moveTo>
                  <a:lnTo>
                    <a:pt x="440436" y="502920"/>
                  </a:lnTo>
                  <a:lnTo>
                    <a:pt x="419100" y="524256"/>
                  </a:lnTo>
                  <a:lnTo>
                    <a:pt x="419100" y="545592"/>
                  </a:lnTo>
                  <a:lnTo>
                    <a:pt x="44043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703959" y="5412737"/>
            <a:ext cx="2241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838066" y="6528816"/>
            <a:ext cx="1050290" cy="546100"/>
            <a:chOff x="6838066" y="6528816"/>
            <a:chExt cx="1050290" cy="546100"/>
          </a:xfrm>
        </p:grpSpPr>
        <p:sp>
          <p:nvSpPr>
            <p:cNvPr id="62" name="object 62"/>
            <p:cNvSpPr/>
            <p:nvPr/>
          </p:nvSpPr>
          <p:spPr>
            <a:xfrm>
              <a:off x="6859401" y="6550151"/>
              <a:ext cx="1007744" cy="502920"/>
            </a:xfrm>
            <a:custGeom>
              <a:avLst/>
              <a:gdLst/>
              <a:ahLst/>
              <a:cxnLst/>
              <a:rect l="l" t="t" r="r" b="b"/>
              <a:pathLst>
                <a:path w="1007745" h="502920">
                  <a:moveTo>
                    <a:pt x="1007363" y="502919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00736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38066" y="6528816"/>
              <a:ext cx="1050290" cy="546100"/>
            </a:xfrm>
            <a:custGeom>
              <a:avLst/>
              <a:gdLst/>
              <a:ahLst/>
              <a:cxnLst/>
              <a:rect l="l" t="t" r="r" b="b"/>
              <a:pathLst>
                <a:path w="1050290" h="546100">
                  <a:moveTo>
                    <a:pt x="1050036" y="545592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007364" y="41148"/>
                  </a:lnTo>
                  <a:lnTo>
                    <a:pt x="1007364" y="21336"/>
                  </a:lnTo>
                  <a:lnTo>
                    <a:pt x="1028700" y="41148"/>
                  </a:lnTo>
                  <a:lnTo>
                    <a:pt x="1028700" y="545592"/>
                  </a:lnTo>
                  <a:lnTo>
                    <a:pt x="1050036" y="545592"/>
                  </a:lnTo>
                  <a:close/>
                </a:path>
                <a:path w="105029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05029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1050290" h="546100">
                  <a:moveTo>
                    <a:pt x="1028700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007364" y="545592"/>
                  </a:lnTo>
                  <a:lnTo>
                    <a:pt x="1007364" y="524256"/>
                  </a:lnTo>
                  <a:lnTo>
                    <a:pt x="1028700" y="502920"/>
                  </a:lnTo>
                  <a:close/>
                </a:path>
                <a:path w="105029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050290" h="546100">
                  <a:moveTo>
                    <a:pt x="1028700" y="41148"/>
                  </a:moveTo>
                  <a:lnTo>
                    <a:pt x="1007364" y="21336"/>
                  </a:lnTo>
                  <a:lnTo>
                    <a:pt x="1007364" y="41148"/>
                  </a:lnTo>
                  <a:lnTo>
                    <a:pt x="1028700" y="41148"/>
                  </a:lnTo>
                  <a:close/>
                </a:path>
                <a:path w="1050290" h="546100">
                  <a:moveTo>
                    <a:pt x="1028700" y="502920"/>
                  </a:moveTo>
                  <a:lnTo>
                    <a:pt x="1028700" y="41148"/>
                  </a:lnTo>
                  <a:lnTo>
                    <a:pt x="1007364" y="41148"/>
                  </a:lnTo>
                  <a:lnTo>
                    <a:pt x="1007364" y="502920"/>
                  </a:lnTo>
                  <a:lnTo>
                    <a:pt x="1028700" y="502920"/>
                  </a:lnTo>
                  <a:close/>
                </a:path>
                <a:path w="1050290" h="546100">
                  <a:moveTo>
                    <a:pt x="1028700" y="545592"/>
                  </a:moveTo>
                  <a:lnTo>
                    <a:pt x="1028700" y="502920"/>
                  </a:lnTo>
                  <a:lnTo>
                    <a:pt x="1007364" y="524256"/>
                  </a:lnTo>
                  <a:lnTo>
                    <a:pt x="1007364" y="545592"/>
                  </a:lnTo>
                  <a:lnTo>
                    <a:pt x="10287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921890" y="5644989"/>
            <a:ext cx="1504950" cy="135890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40"/>
              </a:spcBef>
            </a:pPr>
            <a:r>
              <a:rPr sz="28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IntToReal</a:t>
            </a:r>
            <a:endParaRPr sz="2850" dirty="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  <a:spcBef>
                <a:spcPts val="1905"/>
              </a:spcBef>
            </a:pP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340986" y="6382511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40">
                <a:moveTo>
                  <a:pt x="42671" y="167639"/>
                </a:moveTo>
                <a:lnTo>
                  <a:pt x="42671" y="0"/>
                </a:lnTo>
                <a:lnTo>
                  <a:pt x="0" y="0"/>
                </a:lnTo>
                <a:lnTo>
                  <a:pt x="0" y="167639"/>
                </a:lnTo>
                <a:lnTo>
                  <a:pt x="42671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07209" y="4430267"/>
            <a:ext cx="5069205" cy="2131060"/>
          </a:xfrm>
          <a:custGeom>
            <a:avLst/>
            <a:gdLst/>
            <a:ahLst/>
            <a:cxnLst/>
            <a:rect l="l" t="t" r="r" b="b"/>
            <a:pathLst>
              <a:path w="5069205" h="2131059">
                <a:moveTo>
                  <a:pt x="1295400" y="30480"/>
                </a:moveTo>
                <a:lnTo>
                  <a:pt x="1258824" y="9144"/>
                </a:lnTo>
                <a:lnTo>
                  <a:pt x="0" y="2109216"/>
                </a:lnTo>
                <a:lnTo>
                  <a:pt x="36576" y="2130552"/>
                </a:lnTo>
                <a:lnTo>
                  <a:pt x="1295400" y="30480"/>
                </a:lnTo>
                <a:close/>
              </a:path>
              <a:path w="5069205" h="2131059">
                <a:moveTo>
                  <a:pt x="3058668" y="787908"/>
                </a:moveTo>
                <a:lnTo>
                  <a:pt x="3022092" y="765048"/>
                </a:lnTo>
                <a:lnTo>
                  <a:pt x="2182368" y="2107692"/>
                </a:lnTo>
                <a:lnTo>
                  <a:pt x="2218944" y="2130552"/>
                </a:lnTo>
                <a:lnTo>
                  <a:pt x="3058668" y="787908"/>
                </a:lnTo>
                <a:close/>
              </a:path>
              <a:path w="5069205" h="2131059">
                <a:moveTo>
                  <a:pt x="3297936" y="420624"/>
                </a:moveTo>
                <a:lnTo>
                  <a:pt x="1871472" y="0"/>
                </a:lnTo>
                <a:lnTo>
                  <a:pt x="1859280" y="41148"/>
                </a:lnTo>
                <a:lnTo>
                  <a:pt x="3285744" y="460248"/>
                </a:lnTo>
                <a:lnTo>
                  <a:pt x="3297936" y="420624"/>
                </a:lnTo>
                <a:close/>
              </a:path>
              <a:path w="5069205" h="2131059">
                <a:moveTo>
                  <a:pt x="4317492" y="1290828"/>
                </a:moveTo>
                <a:lnTo>
                  <a:pt x="4282440" y="1269492"/>
                </a:lnTo>
                <a:lnTo>
                  <a:pt x="3777996" y="2109216"/>
                </a:lnTo>
                <a:lnTo>
                  <a:pt x="3814572" y="2130552"/>
                </a:lnTo>
                <a:lnTo>
                  <a:pt x="4317492" y="1290828"/>
                </a:lnTo>
                <a:close/>
              </a:path>
              <a:path w="5069205" h="2131059">
                <a:moveTo>
                  <a:pt x="4558284" y="1007364"/>
                </a:moveTo>
                <a:lnTo>
                  <a:pt x="3467100" y="672084"/>
                </a:lnTo>
                <a:lnTo>
                  <a:pt x="3453384" y="711708"/>
                </a:lnTo>
                <a:lnTo>
                  <a:pt x="4546092" y="1048512"/>
                </a:lnTo>
                <a:lnTo>
                  <a:pt x="4558284" y="1007364"/>
                </a:lnTo>
                <a:close/>
              </a:path>
              <a:path w="5069205" h="2131059">
                <a:moveTo>
                  <a:pt x="5068824" y="1514856"/>
                </a:moveTo>
                <a:lnTo>
                  <a:pt x="4732020" y="1263396"/>
                </a:lnTo>
                <a:lnTo>
                  <a:pt x="4707636" y="1296924"/>
                </a:lnTo>
                <a:lnTo>
                  <a:pt x="5042916" y="1548384"/>
                </a:lnTo>
                <a:lnTo>
                  <a:pt x="5068824" y="1514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68636" y="3611370"/>
            <a:ext cx="2230120" cy="176509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140"/>
              </a:spcBef>
            </a:pPr>
            <a:r>
              <a:rPr lang="cs-CZ" sz="24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Position</a:t>
            </a:r>
            <a:endParaRPr sz="2600" dirty="0">
              <a:latin typeface="Times New Roman"/>
              <a:cs typeface="Times New Roman"/>
            </a:endParaRPr>
          </a:p>
          <a:p>
            <a:pPr marL="12700" marR="133985" indent="-635" algn="ctr">
              <a:lnSpc>
                <a:spcPct val="80200"/>
              </a:lnSpc>
              <a:spcBef>
                <a:spcPts val="969"/>
              </a:spcBef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Abstraktní syntaktický strom:</a:t>
            </a:r>
            <a:endParaRPr sz="3300" dirty="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432938" y="4177284"/>
            <a:ext cx="1508760" cy="547370"/>
            <a:chOff x="5432938" y="4177284"/>
            <a:chExt cx="1508760" cy="547370"/>
          </a:xfrm>
        </p:grpSpPr>
        <p:sp>
          <p:nvSpPr>
            <p:cNvPr id="69" name="object 69"/>
            <p:cNvSpPr/>
            <p:nvPr/>
          </p:nvSpPr>
          <p:spPr>
            <a:xfrm>
              <a:off x="5599053" y="4198619"/>
              <a:ext cx="1176655" cy="504825"/>
            </a:xfrm>
            <a:custGeom>
              <a:avLst/>
              <a:gdLst/>
              <a:ahLst/>
              <a:cxnLst/>
              <a:rect l="l" t="t" r="r" b="b"/>
              <a:pathLst>
                <a:path w="1176654" h="504825">
                  <a:moveTo>
                    <a:pt x="1176527" y="377951"/>
                  </a:moveTo>
                  <a:lnTo>
                    <a:pt x="882395" y="377951"/>
                  </a:lnTo>
                  <a:lnTo>
                    <a:pt x="882395" y="0"/>
                  </a:lnTo>
                  <a:lnTo>
                    <a:pt x="294131" y="0"/>
                  </a:lnTo>
                  <a:lnTo>
                    <a:pt x="294131" y="377951"/>
                  </a:lnTo>
                  <a:lnTo>
                    <a:pt x="0" y="377951"/>
                  </a:lnTo>
                  <a:lnTo>
                    <a:pt x="588263" y="504443"/>
                  </a:lnTo>
                  <a:lnTo>
                    <a:pt x="1176527" y="377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32938" y="4177284"/>
              <a:ext cx="1508760" cy="547370"/>
            </a:xfrm>
            <a:custGeom>
              <a:avLst/>
              <a:gdLst/>
              <a:ahLst/>
              <a:cxnLst/>
              <a:rect l="l" t="t" r="r" b="b"/>
              <a:pathLst>
                <a:path w="1508759" h="547370">
                  <a:moveTo>
                    <a:pt x="460248" y="377952"/>
                  </a:moveTo>
                  <a:lnTo>
                    <a:pt x="0" y="377952"/>
                  </a:lnTo>
                  <a:lnTo>
                    <a:pt x="0" y="385572"/>
                  </a:lnTo>
                  <a:lnTo>
                    <a:pt x="166116" y="421144"/>
                  </a:lnTo>
                  <a:lnTo>
                    <a:pt x="166116" y="420624"/>
                  </a:lnTo>
                  <a:lnTo>
                    <a:pt x="170688" y="379476"/>
                  </a:lnTo>
                  <a:lnTo>
                    <a:pt x="364384" y="420624"/>
                  </a:lnTo>
                  <a:lnTo>
                    <a:pt x="438912" y="420624"/>
                  </a:lnTo>
                  <a:lnTo>
                    <a:pt x="438912" y="399288"/>
                  </a:lnTo>
                  <a:lnTo>
                    <a:pt x="460248" y="377952"/>
                  </a:lnTo>
                  <a:close/>
                </a:path>
                <a:path w="1508759" h="547370">
                  <a:moveTo>
                    <a:pt x="364384" y="420624"/>
                  </a:moveTo>
                  <a:lnTo>
                    <a:pt x="170688" y="379476"/>
                  </a:lnTo>
                  <a:lnTo>
                    <a:pt x="166116" y="420624"/>
                  </a:lnTo>
                  <a:lnTo>
                    <a:pt x="364384" y="420624"/>
                  </a:lnTo>
                  <a:close/>
                </a:path>
                <a:path w="1508759" h="547370">
                  <a:moveTo>
                    <a:pt x="754380" y="503472"/>
                  </a:moveTo>
                  <a:lnTo>
                    <a:pt x="364384" y="420624"/>
                  </a:lnTo>
                  <a:lnTo>
                    <a:pt x="166116" y="420624"/>
                  </a:lnTo>
                  <a:lnTo>
                    <a:pt x="166116" y="421144"/>
                  </a:lnTo>
                  <a:lnTo>
                    <a:pt x="749808" y="546136"/>
                  </a:lnTo>
                  <a:lnTo>
                    <a:pt x="749808" y="504444"/>
                  </a:lnTo>
                  <a:lnTo>
                    <a:pt x="754380" y="503472"/>
                  </a:lnTo>
                  <a:close/>
                </a:path>
                <a:path w="1508759" h="547370">
                  <a:moveTo>
                    <a:pt x="1069848" y="377952"/>
                  </a:moveTo>
                  <a:lnTo>
                    <a:pt x="1069848" y="0"/>
                  </a:lnTo>
                  <a:lnTo>
                    <a:pt x="438912" y="0"/>
                  </a:lnTo>
                  <a:lnTo>
                    <a:pt x="438912" y="377952"/>
                  </a:lnTo>
                  <a:lnTo>
                    <a:pt x="460248" y="377952"/>
                  </a:lnTo>
                  <a:lnTo>
                    <a:pt x="460248" y="42672"/>
                  </a:lnTo>
                  <a:lnTo>
                    <a:pt x="481584" y="21336"/>
                  </a:lnTo>
                  <a:lnTo>
                    <a:pt x="481584" y="42672"/>
                  </a:lnTo>
                  <a:lnTo>
                    <a:pt x="1027176" y="42672"/>
                  </a:lnTo>
                  <a:lnTo>
                    <a:pt x="1027176" y="21336"/>
                  </a:lnTo>
                  <a:lnTo>
                    <a:pt x="1048512" y="42672"/>
                  </a:lnTo>
                  <a:lnTo>
                    <a:pt x="1048512" y="377952"/>
                  </a:lnTo>
                  <a:lnTo>
                    <a:pt x="1069848" y="377952"/>
                  </a:lnTo>
                  <a:close/>
                </a:path>
                <a:path w="1508759" h="547370">
                  <a:moveTo>
                    <a:pt x="481584" y="420624"/>
                  </a:moveTo>
                  <a:lnTo>
                    <a:pt x="481584" y="42672"/>
                  </a:lnTo>
                  <a:lnTo>
                    <a:pt x="460248" y="42672"/>
                  </a:lnTo>
                  <a:lnTo>
                    <a:pt x="460248" y="377952"/>
                  </a:lnTo>
                  <a:lnTo>
                    <a:pt x="438912" y="399288"/>
                  </a:lnTo>
                  <a:lnTo>
                    <a:pt x="438912" y="420624"/>
                  </a:lnTo>
                  <a:lnTo>
                    <a:pt x="481584" y="420624"/>
                  </a:lnTo>
                  <a:close/>
                </a:path>
                <a:path w="1508759" h="547370">
                  <a:moveTo>
                    <a:pt x="481584" y="42672"/>
                  </a:moveTo>
                  <a:lnTo>
                    <a:pt x="481584" y="21336"/>
                  </a:lnTo>
                  <a:lnTo>
                    <a:pt x="460248" y="42672"/>
                  </a:lnTo>
                  <a:lnTo>
                    <a:pt x="481584" y="42672"/>
                  </a:lnTo>
                  <a:close/>
                </a:path>
                <a:path w="1508759" h="547370">
                  <a:moveTo>
                    <a:pt x="758952" y="504444"/>
                  </a:moveTo>
                  <a:lnTo>
                    <a:pt x="754380" y="503472"/>
                  </a:lnTo>
                  <a:lnTo>
                    <a:pt x="749808" y="504444"/>
                  </a:lnTo>
                  <a:lnTo>
                    <a:pt x="758952" y="504444"/>
                  </a:lnTo>
                  <a:close/>
                </a:path>
                <a:path w="1508759" h="547370">
                  <a:moveTo>
                    <a:pt x="758952" y="546136"/>
                  </a:moveTo>
                  <a:lnTo>
                    <a:pt x="758952" y="504444"/>
                  </a:lnTo>
                  <a:lnTo>
                    <a:pt x="749808" y="504444"/>
                  </a:lnTo>
                  <a:lnTo>
                    <a:pt x="749808" y="546136"/>
                  </a:lnTo>
                  <a:lnTo>
                    <a:pt x="754380" y="547116"/>
                  </a:lnTo>
                  <a:lnTo>
                    <a:pt x="758952" y="546136"/>
                  </a:lnTo>
                  <a:close/>
                </a:path>
                <a:path w="1508759" h="547370">
                  <a:moveTo>
                    <a:pt x="1342644" y="421144"/>
                  </a:moveTo>
                  <a:lnTo>
                    <a:pt x="1342644" y="420624"/>
                  </a:lnTo>
                  <a:lnTo>
                    <a:pt x="1144375" y="420624"/>
                  </a:lnTo>
                  <a:lnTo>
                    <a:pt x="754380" y="503472"/>
                  </a:lnTo>
                  <a:lnTo>
                    <a:pt x="758952" y="504444"/>
                  </a:lnTo>
                  <a:lnTo>
                    <a:pt x="758952" y="546136"/>
                  </a:lnTo>
                  <a:lnTo>
                    <a:pt x="1342644" y="421144"/>
                  </a:lnTo>
                  <a:close/>
                </a:path>
                <a:path w="1508759" h="547370">
                  <a:moveTo>
                    <a:pt x="1048512" y="42672"/>
                  </a:moveTo>
                  <a:lnTo>
                    <a:pt x="1027176" y="21336"/>
                  </a:lnTo>
                  <a:lnTo>
                    <a:pt x="1027176" y="42672"/>
                  </a:lnTo>
                  <a:lnTo>
                    <a:pt x="1048512" y="42672"/>
                  </a:lnTo>
                  <a:close/>
                </a:path>
                <a:path w="1508759" h="547370">
                  <a:moveTo>
                    <a:pt x="1069848" y="420624"/>
                  </a:moveTo>
                  <a:lnTo>
                    <a:pt x="1069848" y="399288"/>
                  </a:lnTo>
                  <a:lnTo>
                    <a:pt x="1048512" y="377952"/>
                  </a:lnTo>
                  <a:lnTo>
                    <a:pt x="1048512" y="42672"/>
                  </a:lnTo>
                  <a:lnTo>
                    <a:pt x="1027176" y="42672"/>
                  </a:lnTo>
                  <a:lnTo>
                    <a:pt x="1027176" y="420624"/>
                  </a:lnTo>
                  <a:lnTo>
                    <a:pt x="1069848" y="420624"/>
                  </a:lnTo>
                  <a:close/>
                </a:path>
                <a:path w="1508759" h="547370">
                  <a:moveTo>
                    <a:pt x="1508760" y="385572"/>
                  </a:moveTo>
                  <a:lnTo>
                    <a:pt x="1508760" y="377952"/>
                  </a:lnTo>
                  <a:lnTo>
                    <a:pt x="1048512" y="377952"/>
                  </a:lnTo>
                  <a:lnTo>
                    <a:pt x="1069848" y="399288"/>
                  </a:lnTo>
                  <a:lnTo>
                    <a:pt x="1069848" y="420624"/>
                  </a:lnTo>
                  <a:lnTo>
                    <a:pt x="1144375" y="420624"/>
                  </a:lnTo>
                  <a:lnTo>
                    <a:pt x="1338072" y="379476"/>
                  </a:lnTo>
                  <a:lnTo>
                    <a:pt x="1342644" y="420624"/>
                  </a:lnTo>
                  <a:lnTo>
                    <a:pt x="1342644" y="421144"/>
                  </a:lnTo>
                  <a:lnTo>
                    <a:pt x="1508760" y="385572"/>
                  </a:lnTo>
                  <a:close/>
                </a:path>
                <a:path w="1508759" h="547370">
                  <a:moveTo>
                    <a:pt x="1342644" y="420624"/>
                  </a:moveTo>
                  <a:lnTo>
                    <a:pt x="1338072" y="379476"/>
                  </a:lnTo>
                  <a:lnTo>
                    <a:pt x="1144375" y="420624"/>
                  </a:lnTo>
                  <a:lnTo>
                    <a:pt x="1342644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67">
            <a:extLst>
              <a:ext uri="{FF2B5EF4-FFF2-40B4-BE49-F238E27FC236}">
                <a16:creationId xmlns:a16="http://schemas.microsoft.com/office/drawing/2014/main" id="{4A3B30DF-4B7C-6F32-6B24-A1EA4A6B716F}"/>
              </a:ext>
            </a:extLst>
          </p:cNvPr>
          <p:cNvSpPr txBox="1"/>
          <p:nvPr/>
        </p:nvSpPr>
        <p:spPr>
          <a:xfrm>
            <a:off x="-583949" y="5439661"/>
            <a:ext cx="2883406" cy="7566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140"/>
              </a:spcBef>
            </a:pPr>
            <a:r>
              <a:rPr lang="cs-CZ" sz="1600" b="1" i="1" dirty="0"/>
              <a:t>=&gt; To nejdůležitější </a:t>
            </a:r>
            <a:br>
              <a:rPr lang="cs-CZ" sz="1600" b="1" i="1" dirty="0"/>
            </a:br>
            <a:r>
              <a:rPr lang="cs-CZ" sz="1600" b="1" i="1" dirty="0"/>
              <a:t>      potřebné po </a:t>
            </a:r>
            <a:br>
              <a:rPr lang="cs-CZ" sz="1600" b="1" i="1" dirty="0"/>
            </a:br>
            <a:r>
              <a:rPr lang="cs-CZ" sz="1600" b="1" i="1" dirty="0"/>
              <a:t>      zbytek překladu</a:t>
            </a:r>
            <a:endParaRPr sz="2400" i="1" dirty="0">
              <a:latin typeface="Times New Roman"/>
              <a:cs typeface="Times New Roman"/>
            </a:endParaRPr>
          </a:p>
        </p:txBody>
      </p:sp>
      <p:sp>
        <p:nvSpPr>
          <p:cNvPr id="73" name="Zástupný symbol pro číslo snímku 72">
            <a:extLst>
              <a:ext uri="{FF2B5EF4-FFF2-40B4-BE49-F238E27FC236}">
                <a16:creationId xmlns:a16="http://schemas.microsoft.com/office/drawing/2014/main" id="{DEAC7756-DD53-4091-E10F-0B0E5F6B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13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3040" y="1281175"/>
            <a:ext cx="8870315" cy="5415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2415" indent="-25971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7241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Vstup: </a:t>
            </a:r>
            <a:r>
              <a:rPr sz="3500" dirty="0">
                <a:latin typeface="Times New Roman"/>
                <a:cs typeface="Times New Roman"/>
              </a:rPr>
              <a:t>Abstraktní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syntaktický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strom</a:t>
            </a:r>
            <a:endParaRPr sz="3500">
              <a:latin typeface="Times New Roman"/>
              <a:cs typeface="Times New Roman"/>
            </a:endParaRPr>
          </a:p>
          <a:p>
            <a:pPr marL="27241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27241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Výstup:</a:t>
            </a:r>
            <a:r>
              <a:rPr sz="3500" b="1" spc="-7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Vnitřní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kód</a:t>
            </a:r>
            <a:endParaRPr sz="350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spcBef>
                <a:spcPts val="180"/>
              </a:spcBef>
              <a:buFont typeface="Times New Roman"/>
              <a:buChar char="•"/>
              <a:tabLst>
                <a:tab pos="2800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>
              <a:latin typeface="Times New Roman"/>
              <a:cs typeface="Times New Roman"/>
            </a:endParaRPr>
          </a:p>
          <a:p>
            <a:pPr marL="12700" marR="690245" indent="267335">
              <a:lnSpc>
                <a:spcPts val="4240"/>
              </a:lnSpc>
              <a:spcBef>
                <a:spcPts val="130"/>
              </a:spcBef>
              <a:buChar char="•"/>
              <a:tabLst>
                <a:tab pos="280035" algn="l"/>
              </a:tabLst>
            </a:pPr>
            <a:r>
              <a:rPr sz="3500" dirty="0">
                <a:latin typeface="Times New Roman"/>
                <a:cs typeface="Times New Roman"/>
              </a:rPr>
              <a:t>Generátor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vnitřního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kódu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vytváří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vnitřní </a:t>
            </a:r>
            <a:r>
              <a:rPr sz="3500" dirty="0">
                <a:latin typeface="Times New Roman"/>
                <a:cs typeface="Times New Roman"/>
              </a:rPr>
              <a:t>reprezentaci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programu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nazývanou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vnitřní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kód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70"/>
              </a:lnSpc>
            </a:pPr>
            <a:r>
              <a:rPr sz="3500" dirty="0">
                <a:latin typeface="Times New Roman"/>
                <a:cs typeface="Times New Roman"/>
              </a:rPr>
              <a:t>(většinou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3-adresný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kód) z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následujících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důvodů:</a:t>
            </a:r>
            <a:endParaRPr sz="3500">
              <a:latin typeface="Times New Roman"/>
              <a:cs typeface="Times New Roman"/>
            </a:endParaRPr>
          </a:p>
          <a:p>
            <a:pPr marL="784225" lvl="1" indent="-267335">
              <a:lnSpc>
                <a:spcPct val="100000"/>
              </a:lnSpc>
              <a:spcBef>
                <a:spcPts val="40"/>
              </a:spcBef>
              <a:buChar char="•"/>
              <a:tabLst>
                <a:tab pos="784225" algn="l"/>
              </a:tabLst>
            </a:pPr>
            <a:r>
              <a:rPr sz="3500" spc="-10" dirty="0">
                <a:latin typeface="Times New Roman"/>
                <a:cs typeface="Times New Roman"/>
              </a:rPr>
              <a:t>jednotnost</a:t>
            </a:r>
            <a:endParaRPr sz="3500">
              <a:latin typeface="Times New Roman"/>
              <a:cs typeface="Times New Roman"/>
            </a:endParaRPr>
          </a:p>
          <a:p>
            <a:pPr marL="516890" marR="1050290" lvl="1" indent="267335">
              <a:lnSpc>
                <a:spcPts val="4240"/>
              </a:lnSpc>
              <a:spcBef>
                <a:spcPts val="130"/>
              </a:spcBef>
              <a:buChar char="•"/>
              <a:tabLst>
                <a:tab pos="784225" algn="l"/>
              </a:tabLst>
            </a:pPr>
            <a:r>
              <a:rPr sz="3500" dirty="0">
                <a:latin typeface="Times New Roman"/>
                <a:cs typeface="Times New Roman"/>
              </a:rPr>
              <a:t>přímý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překlad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cílového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programu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je </a:t>
            </a:r>
            <a:r>
              <a:rPr sz="3500" dirty="0">
                <a:latin typeface="Times New Roman"/>
                <a:cs typeface="Times New Roman"/>
              </a:rPr>
              <a:t>složitý 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„neprůhledný“</a:t>
            </a:r>
            <a:endParaRPr sz="3500">
              <a:latin typeface="Times New Roman"/>
              <a:cs typeface="Times New Roman"/>
            </a:endParaRPr>
          </a:p>
          <a:p>
            <a:pPr marL="784225" lvl="1" indent="-267335">
              <a:lnSpc>
                <a:spcPts val="4070"/>
              </a:lnSpc>
              <a:buChar char="•"/>
              <a:tabLst>
                <a:tab pos="784225" algn="l"/>
              </a:tabLst>
            </a:pPr>
            <a:r>
              <a:rPr sz="3500" dirty="0">
                <a:latin typeface="Times New Roman"/>
                <a:cs typeface="Times New Roman"/>
              </a:rPr>
              <a:t>vnitřní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kód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lze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snadno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optimalizovat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95"/>
              </a:spcBef>
            </a:pPr>
            <a:r>
              <a:rPr dirty="0"/>
              <a:t>Generátor</a:t>
            </a:r>
            <a:r>
              <a:rPr spc="-120" dirty="0"/>
              <a:t> </a:t>
            </a:r>
            <a:r>
              <a:rPr dirty="0"/>
              <a:t>vnitřního</a:t>
            </a:r>
            <a:r>
              <a:rPr spc="-95" dirty="0"/>
              <a:t> </a:t>
            </a:r>
            <a:r>
              <a:rPr spc="-20" dirty="0"/>
              <a:t>kódu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BADFE1D3-A7BA-FFE8-25A8-6E99E7F5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14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95350" y="5184648"/>
            <a:ext cx="6087110" cy="1889760"/>
            <a:chOff x="3395350" y="5184648"/>
            <a:chExt cx="6087110" cy="1889760"/>
          </a:xfrm>
        </p:grpSpPr>
        <p:sp>
          <p:nvSpPr>
            <p:cNvPr id="3" name="object 3"/>
            <p:cNvSpPr/>
            <p:nvPr/>
          </p:nvSpPr>
          <p:spPr>
            <a:xfrm>
              <a:off x="3416685" y="5205983"/>
              <a:ext cx="6045835" cy="1847214"/>
            </a:xfrm>
            <a:custGeom>
              <a:avLst/>
              <a:gdLst/>
              <a:ahLst/>
              <a:cxnLst/>
              <a:rect l="l" t="t" r="r" b="b"/>
              <a:pathLst>
                <a:path w="6045834" h="1847215">
                  <a:moveTo>
                    <a:pt x="6045707" y="1847087"/>
                  </a:moveTo>
                  <a:lnTo>
                    <a:pt x="6045707" y="0"/>
                  </a:lnTo>
                  <a:lnTo>
                    <a:pt x="0" y="0"/>
                  </a:lnTo>
                  <a:lnTo>
                    <a:pt x="0" y="1847087"/>
                  </a:lnTo>
                  <a:lnTo>
                    <a:pt x="6045707" y="18470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5350" y="5184648"/>
              <a:ext cx="6087110" cy="1889760"/>
            </a:xfrm>
            <a:custGeom>
              <a:avLst/>
              <a:gdLst/>
              <a:ahLst/>
              <a:cxnLst/>
              <a:rect l="l" t="t" r="r" b="b"/>
              <a:pathLst>
                <a:path w="6087109" h="1889759">
                  <a:moveTo>
                    <a:pt x="6086856" y="1889760"/>
                  </a:moveTo>
                  <a:lnTo>
                    <a:pt x="6086856" y="0"/>
                  </a:lnTo>
                  <a:lnTo>
                    <a:pt x="0" y="0"/>
                  </a:lnTo>
                  <a:lnTo>
                    <a:pt x="0" y="1889760"/>
                  </a:lnTo>
                  <a:lnTo>
                    <a:pt x="21336" y="188976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045708" y="42672"/>
                  </a:lnTo>
                  <a:lnTo>
                    <a:pt x="6045708" y="21336"/>
                  </a:lnTo>
                  <a:lnTo>
                    <a:pt x="6067044" y="42672"/>
                  </a:lnTo>
                  <a:lnTo>
                    <a:pt x="6067044" y="1889760"/>
                  </a:lnTo>
                  <a:lnTo>
                    <a:pt x="6086856" y="1889760"/>
                  </a:lnTo>
                  <a:close/>
                </a:path>
                <a:path w="6087109" h="188975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087109" h="1889759">
                  <a:moveTo>
                    <a:pt x="42672" y="18470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847088"/>
                  </a:lnTo>
                  <a:lnTo>
                    <a:pt x="42672" y="1847088"/>
                  </a:lnTo>
                  <a:close/>
                </a:path>
                <a:path w="6087109" h="1889759">
                  <a:moveTo>
                    <a:pt x="6067044" y="1847088"/>
                  </a:moveTo>
                  <a:lnTo>
                    <a:pt x="21336" y="1847088"/>
                  </a:lnTo>
                  <a:lnTo>
                    <a:pt x="42672" y="1868424"/>
                  </a:lnTo>
                  <a:lnTo>
                    <a:pt x="42672" y="1889760"/>
                  </a:lnTo>
                  <a:lnTo>
                    <a:pt x="6045708" y="1889760"/>
                  </a:lnTo>
                  <a:lnTo>
                    <a:pt x="6045708" y="1868424"/>
                  </a:lnTo>
                  <a:lnTo>
                    <a:pt x="6067044" y="1847088"/>
                  </a:lnTo>
                  <a:close/>
                </a:path>
                <a:path w="6087109" h="1889759">
                  <a:moveTo>
                    <a:pt x="42672" y="1889760"/>
                  </a:moveTo>
                  <a:lnTo>
                    <a:pt x="42672" y="1868424"/>
                  </a:lnTo>
                  <a:lnTo>
                    <a:pt x="21336" y="1847088"/>
                  </a:lnTo>
                  <a:lnTo>
                    <a:pt x="21336" y="1889760"/>
                  </a:lnTo>
                  <a:lnTo>
                    <a:pt x="42672" y="1889760"/>
                  </a:lnTo>
                  <a:close/>
                </a:path>
                <a:path w="6087109" h="1889759">
                  <a:moveTo>
                    <a:pt x="6067044" y="42672"/>
                  </a:moveTo>
                  <a:lnTo>
                    <a:pt x="6045708" y="21336"/>
                  </a:lnTo>
                  <a:lnTo>
                    <a:pt x="6045708" y="42672"/>
                  </a:lnTo>
                  <a:lnTo>
                    <a:pt x="6067044" y="42672"/>
                  </a:lnTo>
                  <a:close/>
                </a:path>
                <a:path w="6087109" h="1889759">
                  <a:moveTo>
                    <a:pt x="6067044" y="1847088"/>
                  </a:moveTo>
                  <a:lnTo>
                    <a:pt x="6067044" y="42672"/>
                  </a:lnTo>
                  <a:lnTo>
                    <a:pt x="6045708" y="42672"/>
                  </a:lnTo>
                  <a:lnTo>
                    <a:pt x="6045708" y="1847088"/>
                  </a:lnTo>
                  <a:lnTo>
                    <a:pt x="6067044" y="1847088"/>
                  </a:lnTo>
                  <a:close/>
                </a:path>
                <a:path w="6087109" h="1889759">
                  <a:moveTo>
                    <a:pt x="6067044" y="1889760"/>
                  </a:moveTo>
                  <a:lnTo>
                    <a:pt x="6067044" y="1847088"/>
                  </a:lnTo>
                  <a:lnTo>
                    <a:pt x="6045708" y="1868424"/>
                  </a:lnTo>
                  <a:lnTo>
                    <a:pt x="6045708" y="1889760"/>
                  </a:lnTo>
                  <a:lnTo>
                    <a:pt x="6067044" y="1889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4564" y="478027"/>
            <a:ext cx="83845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Generátor</a:t>
            </a:r>
            <a:r>
              <a:rPr spc="-125" dirty="0"/>
              <a:t> </a:t>
            </a:r>
            <a:r>
              <a:rPr dirty="0"/>
              <a:t>vnitřního</a:t>
            </a:r>
            <a:r>
              <a:rPr spc="-95" dirty="0"/>
              <a:t> </a:t>
            </a:r>
            <a:r>
              <a:rPr dirty="0"/>
              <a:t>kódu:</a:t>
            </a:r>
            <a:r>
              <a:rPr spc="-110" dirty="0"/>
              <a:t> </a:t>
            </a:r>
            <a:r>
              <a:rPr spc="-10" dirty="0"/>
              <a:t>Příklad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632082" y="3925823"/>
            <a:ext cx="2141220" cy="546100"/>
            <a:chOff x="1632082" y="3925823"/>
            <a:chExt cx="2141220" cy="546100"/>
          </a:xfrm>
        </p:grpSpPr>
        <p:sp>
          <p:nvSpPr>
            <p:cNvPr id="10" name="object 10"/>
            <p:cNvSpPr/>
            <p:nvPr/>
          </p:nvSpPr>
          <p:spPr>
            <a:xfrm>
              <a:off x="1653418" y="3947159"/>
              <a:ext cx="2098675" cy="502920"/>
            </a:xfrm>
            <a:custGeom>
              <a:avLst/>
              <a:gdLst/>
              <a:ahLst/>
              <a:cxnLst/>
              <a:rect l="l" t="t" r="r" b="b"/>
              <a:pathLst>
                <a:path w="2098675" h="502920">
                  <a:moveTo>
                    <a:pt x="2098547" y="502919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209854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2082" y="3925823"/>
              <a:ext cx="2141220" cy="546100"/>
            </a:xfrm>
            <a:custGeom>
              <a:avLst/>
              <a:gdLst/>
              <a:ahLst/>
              <a:cxnLst/>
              <a:rect l="l" t="t" r="r" b="b"/>
              <a:pathLst>
                <a:path w="2141220" h="546100">
                  <a:moveTo>
                    <a:pt x="2141220" y="54559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098548" y="42672"/>
                  </a:lnTo>
                  <a:lnTo>
                    <a:pt x="2098548" y="21336"/>
                  </a:lnTo>
                  <a:lnTo>
                    <a:pt x="2119884" y="42672"/>
                  </a:lnTo>
                  <a:lnTo>
                    <a:pt x="2119884" y="545592"/>
                  </a:lnTo>
                  <a:lnTo>
                    <a:pt x="2141220" y="545592"/>
                  </a:lnTo>
                  <a:close/>
                </a:path>
                <a:path w="214122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14122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2141220" h="546100">
                  <a:moveTo>
                    <a:pt x="2119884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2098548" y="545592"/>
                  </a:lnTo>
                  <a:lnTo>
                    <a:pt x="2098548" y="524256"/>
                  </a:lnTo>
                  <a:lnTo>
                    <a:pt x="2119884" y="504444"/>
                  </a:lnTo>
                  <a:close/>
                </a:path>
                <a:path w="214122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46100">
                  <a:moveTo>
                    <a:pt x="2119884" y="42672"/>
                  </a:moveTo>
                  <a:lnTo>
                    <a:pt x="2098548" y="21336"/>
                  </a:lnTo>
                  <a:lnTo>
                    <a:pt x="2098548" y="42672"/>
                  </a:lnTo>
                  <a:lnTo>
                    <a:pt x="2119884" y="42672"/>
                  </a:lnTo>
                  <a:close/>
                </a:path>
                <a:path w="2141220" h="546100">
                  <a:moveTo>
                    <a:pt x="2119884" y="504444"/>
                  </a:moveTo>
                  <a:lnTo>
                    <a:pt x="2119884" y="42672"/>
                  </a:lnTo>
                  <a:lnTo>
                    <a:pt x="2098548" y="42672"/>
                  </a:lnTo>
                  <a:lnTo>
                    <a:pt x="2098548" y="504444"/>
                  </a:lnTo>
                  <a:lnTo>
                    <a:pt x="2119884" y="504444"/>
                  </a:lnTo>
                  <a:close/>
                </a:path>
                <a:path w="2141220" h="546100">
                  <a:moveTo>
                    <a:pt x="2119884" y="545592"/>
                  </a:moveTo>
                  <a:lnTo>
                    <a:pt x="2119884" y="504444"/>
                  </a:lnTo>
                  <a:lnTo>
                    <a:pt x="2098548" y="524256"/>
                  </a:lnTo>
                  <a:lnTo>
                    <a:pt x="2098548" y="545592"/>
                  </a:lnTo>
                  <a:lnTo>
                    <a:pt x="211988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54668" y="3972558"/>
            <a:ext cx="1495425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cs-CZ" sz="28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Position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5974" y="1574292"/>
            <a:ext cx="629920" cy="547370"/>
            <a:chOff x="3815974" y="1574292"/>
            <a:chExt cx="629920" cy="547370"/>
          </a:xfrm>
        </p:grpSpPr>
        <p:sp>
          <p:nvSpPr>
            <p:cNvPr id="14" name="object 14"/>
            <p:cNvSpPr/>
            <p:nvPr/>
          </p:nvSpPr>
          <p:spPr>
            <a:xfrm>
              <a:off x="3835785" y="1595627"/>
              <a:ext cx="588645" cy="504825"/>
            </a:xfrm>
            <a:custGeom>
              <a:avLst/>
              <a:gdLst/>
              <a:ahLst/>
              <a:cxnLst/>
              <a:rect l="l" t="t" r="r" b="b"/>
              <a:pathLst>
                <a:path w="588645" h="504825">
                  <a:moveTo>
                    <a:pt x="588263" y="5044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826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5974" y="1574292"/>
              <a:ext cx="629920" cy="547370"/>
            </a:xfrm>
            <a:custGeom>
              <a:avLst/>
              <a:gdLst/>
              <a:ahLst/>
              <a:cxnLst/>
              <a:rect l="l" t="t" r="r" b="b"/>
              <a:pathLst>
                <a:path w="629920" h="547369">
                  <a:moveTo>
                    <a:pt x="629412" y="547116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19812" y="54711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86740" y="42672"/>
                  </a:lnTo>
                  <a:lnTo>
                    <a:pt x="586740" y="21336"/>
                  </a:lnTo>
                  <a:lnTo>
                    <a:pt x="608076" y="42672"/>
                  </a:lnTo>
                  <a:lnTo>
                    <a:pt x="608076" y="547116"/>
                  </a:lnTo>
                  <a:lnTo>
                    <a:pt x="629412" y="547116"/>
                  </a:lnTo>
                  <a:close/>
                </a:path>
                <a:path w="629920" h="54736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629920" h="547369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629920" h="547369">
                  <a:moveTo>
                    <a:pt x="60807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7116"/>
                  </a:lnTo>
                  <a:lnTo>
                    <a:pt x="586740" y="547116"/>
                  </a:lnTo>
                  <a:lnTo>
                    <a:pt x="586740" y="525780"/>
                  </a:lnTo>
                  <a:lnTo>
                    <a:pt x="608076" y="504444"/>
                  </a:lnTo>
                  <a:close/>
                </a:path>
                <a:path w="629920" h="547369">
                  <a:moveTo>
                    <a:pt x="41148" y="547116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7116"/>
                  </a:lnTo>
                  <a:lnTo>
                    <a:pt x="41148" y="547116"/>
                  </a:lnTo>
                  <a:close/>
                </a:path>
                <a:path w="629920" h="547369">
                  <a:moveTo>
                    <a:pt x="608076" y="42672"/>
                  </a:moveTo>
                  <a:lnTo>
                    <a:pt x="586740" y="21336"/>
                  </a:lnTo>
                  <a:lnTo>
                    <a:pt x="586740" y="42672"/>
                  </a:lnTo>
                  <a:lnTo>
                    <a:pt x="608076" y="42672"/>
                  </a:lnTo>
                  <a:close/>
                </a:path>
                <a:path w="629920" h="547369">
                  <a:moveTo>
                    <a:pt x="608076" y="504444"/>
                  </a:moveTo>
                  <a:lnTo>
                    <a:pt x="608076" y="42672"/>
                  </a:lnTo>
                  <a:lnTo>
                    <a:pt x="586740" y="42672"/>
                  </a:lnTo>
                  <a:lnTo>
                    <a:pt x="586740" y="504444"/>
                  </a:lnTo>
                  <a:lnTo>
                    <a:pt x="608076" y="504444"/>
                  </a:lnTo>
                  <a:close/>
                </a:path>
                <a:path w="629920" h="547369">
                  <a:moveTo>
                    <a:pt x="608076" y="547116"/>
                  </a:moveTo>
                  <a:lnTo>
                    <a:pt x="608076" y="504444"/>
                  </a:lnTo>
                  <a:lnTo>
                    <a:pt x="586740" y="525780"/>
                  </a:lnTo>
                  <a:lnTo>
                    <a:pt x="586740" y="547116"/>
                  </a:lnTo>
                  <a:lnTo>
                    <a:pt x="608076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14531" y="1550923"/>
            <a:ext cx="43053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99794" y="3925823"/>
            <a:ext cx="1804670" cy="546100"/>
            <a:chOff x="3899794" y="3925823"/>
            <a:chExt cx="1804670" cy="546100"/>
          </a:xfrm>
        </p:grpSpPr>
        <p:sp>
          <p:nvSpPr>
            <p:cNvPr id="18" name="object 18"/>
            <p:cNvSpPr/>
            <p:nvPr/>
          </p:nvSpPr>
          <p:spPr>
            <a:xfrm>
              <a:off x="3919605" y="3947159"/>
              <a:ext cx="1763395" cy="502920"/>
            </a:xfrm>
            <a:custGeom>
              <a:avLst/>
              <a:gdLst/>
              <a:ahLst/>
              <a:cxnLst/>
              <a:rect l="l" t="t" r="r" b="b"/>
              <a:pathLst>
                <a:path w="1763395" h="502920">
                  <a:moveTo>
                    <a:pt x="1763267" y="502919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76326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99794" y="3925823"/>
              <a:ext cx="1804670" cy="546100"/>
            </a:xfrm>
            <a:custGeom>
              <a:avLst/>
              <a:gdLst/>
              <a:ahLst/>
              <a:cxnLst/>
              <a:rect l="l" t="t" r="r" b="b"/>
              <a:pathLst>
                <a:path w="1804670" h="546100">
                  <a:moveTo>
                    <a:pt x="1804416" y="545592"/>
                  </a:moveTo>
                  <a:lnTo>
                    <a:pt x="180441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763268" y="42672"/>
                  </a:lnTo>
                  <a:lnTo>
                    <a:pt x="1763268" y="21336"/>
                  </a:lnTo>
                  <a:lnTo>
                    <a:pt x="1783080" y="42672"/>
                  </a:lnTo>
                  <a:lnTo>
                    <a:pt x="1783080" y="545592"/>
                  </a:lnTo>
                  <a:lnTo>
                    <a:pt x="1804416" y="545592"/>
                  </a:lnTo>
                  <a:close/>
                </a:path>
                <a:path w="180467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80467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804670" h="546100">
                  <a:moveTo>
                    <a:pt x="1783080" y="504444"/>
                  </a:moveTo>
                  <a:lnTo>
                    <a:pt x="19812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763268" y="545592"/>
                  </a:lnTo>
                  <a:lnTo>
                    <a:pt x="1763268" y="524256"/>
                  </a:lnTo>
                  <a:lnTo>
                    <a:pt x="1783080" y="504444"/>
                  </a:lnTo>
                  <a:close/>
                </a:path>
                <a:path w="180467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804670" h="546100">
                  <a:moveTo>
                    <a:pt x="1783080" y="42672"/>
                  </a:moveTo>
                  <a:lnTo>
                    <a:pt x="1763268" y="21336"/>
                  </a:lnTo>
                  <a:lnTo>
                    <a:pt x="1763268" y="42672"/>
                  </a:lnTo>
                  <a:lnTo>
                    <a:pt x="1783080" y="42672"/>
                  </a:lnTo>
                  <a:close/>
                </a:path>
                <a:path w="1804670" h="546100">
                  <a:moveTo>
                    <a:pt x="1783080" y="504444"/>
                  </a:moveTo>
                  <a:lnTo>
                    <a:pt x="1783080" y="42672"/>
                  </a:lnTo>
                  <a:lnTo>
                    <a:pt x="1763268" y="42672"/>
                  </a:lnTo>
                  <a:lnTo>
                    <a:pt x="1763268" y="504444"/>
                  </a:lnTo>
                  <a:lnTo>
                    <a:pt x="1783080" y="504444"/>
                  </a:lnTo>
                  <a:close/>
                </a:path>
                <a:path w="1804670" h="546100">
                  <a:moveTo>
                    <a:pt x="1783080" y="545592"/>
                  </a:moveTo>
                  <a:lnTo>
                    <a:pt x="1783080" y="504444"/>
                  </a:lnTo>
                  <a:lnTo>
                    <a:pt x="1763268" y="524256"/>
                  </a:lnTo>
                  <a:lnTo>
                    <a:pt x="1763268" y="545592"/>
                  </a:lnTo>
                  <a:lnTo>
                    <a:pt x="178308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94948" y="3972558"/>
            <a:ext cx="1216025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cs-CZ" sz="28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Initial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9242" y="2246376"/>
            <a:ext cx="1720850" cy="2225040"/>
            <a:chOff x="5579242" y="2246376"/>
            <a:chExt cx="1720850" cy="2225040"/>
          </a:xfrm>
        </p:grpSpPr>
        <p:sp>
          <p:nvSpPr>
            <p:cNvPr id="22" name="object 22"/>
            <p:cNvSpPr/>
            <p:nvPr/>
          </p:nvSpPr>
          <p:spPr>
            <a:xfrm>
              <a:off x="5599054" y="2267711"/>
              <a:ext cx="421005" cy="504825"/>
            </a:xfrm>
            <a:custGeom>
              <a:avLst/>
              <a:gdLst/>
              <a:ahLst/>
              <a:cxnLst/>
              <a:rect l="l" t="t" r="r" b="b"/>
              <a:pathLst>
                <a:path w="421004" h="504825">
                  <a:moveTo>
                    <a:pt x="420623" y="50444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42062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79242" y="2246376"/>
              <a:ext cx="462280" cy="546100"/>
            </a:xfrm>
            <a:custGeom>
              <a:avLst/>
              <a:gdLst/>
              <a:ahLst/>
              <a:cxnLst/>
              <a:rect l="l" t="t" r="r" b="b"/>
              <a:pathLst>
                <a:path w="462279" h="546100">
                  <a:moveTo>
                    <a:pt x="461772" y="54559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545592"/>
                  </a:lnTo>
                  <a:lnTo>
                    <a:pt x="461772" y="545592"/>
                  </a:lnTo>
                  <a:close/>
                </a:path>
                <a:path w="46227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7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462279" h="546100">
                  <a:moveTo>
                    <a:pt x="440436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419100" y="545592"/>
                  </a:lnTo>
                  <a:lnTo>
                    <a:pt x="419100" y="525780"/>
                  </a:lnTo>
                  <a:lnTo>
                    <a:pt x="440436" y="504444"/>
                  </a:lnTo>
                  <a:close/>
                </a:path>
                <a:path w="462279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462279" h="546100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546100">
                  <a:moveTo>
                    <a:pt x="440436" y="50444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504444"/>
                  </a:lnTo>
                  <a:lnTo>
                    <a:pt x="440436" y="504444"/>
                  </a:lnTo>
                  <a:close/>
                </a:path>
                <a:path w="462279" h="546100">
                  <a:moveTo>
                    <a:pt x="440436" y="545592"/>
                  </a:moveTo>
                  <a:lnTo>
                    <a:pt x="440436" y="504444"/>
                  </a:lnTo>
                  <a:lnTo>
                    <a:pt x="419100" y="525780"/>
                  </a:lnTo>
                  <a:lnTo>
                    <a:pt x="419100" y="545592"/>
                  </a:lnTo>
                  <a:lnTo>
                    <a:pt x="44043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52038" y="3947159"/>
              <a:ext cx="1091565" cy="502920"/>
            </a:xfrm>
            <a:custGeom>
              <a:avLst/>
              <a:gdLst/>
              <a:ahLst/>
              <a:cxnLst/>
              <a:rect l="l" t="t" r="r" b="b"/>
              <a:pathLst>
                <a:path w="1091565" h="502920">
                  <a:moveTo>
                    <a:pt x="1091183" y="502919"/>
                  </a:moveTo>
                  <a:lnTo>
                    <a:pt x="109118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09118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30702" y="3925824"/>
              <a:ext cx="1134110" cy="546100"/>
            </a:xfrm>
            <a:custGeom>
              <a:avLst/>
              <a:gdLst/>
              <a:ahLst/>
              <a:cxnLst/>
              <a:rect l="l" t="t" r="r" b="b"/>
              <a:pathLst>
                <a:path w="1134109" h="546100">
                  <a:moveTo>
                    <a:pt x="1133856" y="545592"/>
                  </a:moveTo>
                  <a:lnTo>
                    <a:pt x="113385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091184" y="42672"/>
                  </a:lnTo>
                  <a:lnTo>
                    <a:pt x="1091184" y="21336"/>
                  </a:lnTo>
                  <a:lnTo>
                    <a:pt x="1112520" y="42672"/>
                  </a:lnTo>
                  <a:lnTo>
                    <a:pt x="1112520" y="545592"/>
                  </a:lnTo>
                  <a:lnTo>
                    <a:pt x="1133856" y="545592"/>
                  </a:lnTo>
                  <a:close/>
                </a:path>
                <a:path w="113410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13410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1134109" h="546100">
                  <a:moveTo>
                    <a:pt x="1112520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091184" y="545592"/>
                  </a:lnTo>
                  <a:lnTo>
                    <a:pt x="1091184" y="524256"/>
                  </a:lnTo>
                  <a:lnTo>
                    <a:pt x="1112520" y="504444"/>
                  </a:lnTo>
                  <a:close/>
                </a:path>
                <a:path w="113410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134109" h="546100">
                  <a:moveTo>
                    <a:pt x="1112520" y="42672"/>
                  </a:moveTo>
                  <a:lnTo>
                    <a:pt x="1091184" y="21336"/>
                  </a:lnTo>
                  <a:lnTo>
                    <a:pt x="1091184" y="42672"/>
                  </a:lnTo>
                  <a:lnTo>
                    <a:pt x="1112520" y="42672"/>
                  </a:lnTo>
                  <a:close/>
                </a:path>
                <a:path w="1134109" h="546100">
                  <a:moveTo>
                    <a:pt x="1112520" y="504444"/>
                  </a:moveTo>
                  <a:lnTo>
                    <a:pt x="1112520" y="42672"/>
                  </a:lnTo>
                  <a:lnTo>
                    <a:pt x="1091184" y="42672"/>
                  </a:lnTo>
                  <a:lnTo>
                    <a:pt x="1091184" y="504444"/>
                  </a:lnTo>
                  <a:lnTo>
                    <a:pt x="1112520" y="504444"/>
                  </a:lnTo>
                  <a:close/>
                </a:path>
                <a:path w="1134109" h="546100">
                  <a:moveTo>
                    <a:pt x="1112520" y="545592"/>
                  </a:moveTo>
                  <a:lnTo>
                    <a:pt x="1112520" y="504444"/>
                  </a:lnTo>
                  <a:lnTo>
                    <a:pt x="1091184" y="524256"/>
                  </a:lnTo>
                  <a:lnTo>
                    <a:pt x="1091184" y="545592"/>
                  </a:lnTo>
                  <a:lnTo>
                    <a:pt x="111252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9402" y="2855975"/>
              <a:ext cx="419100" cy="502920"/>
            </a:xfrm>
            <a:custGeom>
              <a:avLst/>
              <a:gdLst/>
              <a:ahLst/>
              <a:cxnLst/>
              <a:rect l="l" t="t" r="r" b="b"/>
              <a:pathLst>
                <a:path w="419100" h="502920">
                  <a:moveTo>
                    <a:pt x="419099" y="50291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419099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38066" y="2834640"/>
              <a:ext cx="462280" cy="546100"/>
            </a:xfrm>
            <a:custGeom>
              <a:avLst/>
              <a:gdLst/>
              <a:ahLst/>
              <a:cxnLst/>
              <a:rect l="l" t="t" r="r" b="b"/>
              <a:pathLst>
                <a:path w="462279" h="546100">
                  <a:moveTo>
                    <a:pt x="461772" y="54559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545592"/>
                  </a:lnTo>
                  <a:lnTo>
                    <a:pt x="461772" y="545592"/>
                  </a:lnTo>
                  <a:close/>
                </a:path>
                <a:path w="462279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462279" h="546100">
                  <a:moveTo>
                    <a:pt x="440436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419100" y="545592"/>
                  </a:lnTo>
                  <a:lnTo>
                    <a:pt x="419100" y="524256"/>
                  </a:lnTo>
                  <a:lnTo>
                    <a:pt x="440436" y="502920"/>
                  </a:lnTo>
                  <a:close/>
                </a:path>
                <a:path w="4622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462279" h="546100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546100">
                  <a:moveTo>
                    <a:pt x="440436" y="50292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502920"/>
                  </a:lnTo>
                  <a:lnTo>
                    <a:pt x="440436" y="502920"/>
                  </a:lnTo>
                  <a:close/>
                </a:path>
                <a:path w="462279" h="546100">
                  <a:moveTo>
                    <a:pt x="440436" y="545592"/>
                  </a:moveTo>
                  <a:lnTo>
                    <a:pt x="440436" y="502920"/>
                  </a:lnTo>
                  <a:lnTo>
                    <a:pt x="419100" y="524256"/>
                  </a:lnTo>
                  <a:lnTo>
                    <a:pt x="419100" y="545592"/>
                  </a:lnTo>
                  <a:lnTo>
                    <a:pt x="44043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42718" y="2809746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89526" y="3925823"/>
            <a:ext cx="1050290" cy="546100"/>
            <a:chOff x="7089526" y="3925823"/>
            <a:chExt cx="1050290" cy="546100"/>
          </a:xfrm>
        </p:grpSpPr>
        <p:sp>
          <p:nvSpPr>
            <p:cNvPr id="30" name="object 30"/>
            <p:cNvSpPr/>
            <p:nvPr/>
          </p:nvSpPr>
          <p:spPr>
            <a:xfrm>
              <a:off x="7110861" y="3947159"/>
              <a:ext cx="1007744" cy="502920"/>
            </a:xfrm>
            <a:custGeom>
              <a:avLst/>
              <a:gdLst/>
              <a:ahLst/>
              <a:cxnLst/>
              <a:rect l="l" t="t" r="r" b="b"/>
              <a:pathLst>
                <a:path w="1007745" h="502920">
                  <a:moveTo>
                    <a:pt x="1007363" y="502919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00736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89526" y="3925823"/>
              <a:ext cx="1050290" cy="546100"/>
            </a:xfrm>
            <a:custGeom>
              <a:avLst/>
              <a:gdLst/>
              <a:ahLst/>
              <a:cxnLst/>
              <a:rect l="l" t="t" r="r" b="b"/>
              <a:pathLst>
                <a:path w="1050290" h="546100">
                  <a:moveTo>
                    <a:pt x="1050036" y="545592"/>
                  </a:moveTo>
                  <a:lnTo>
                    <a:pt x="10500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007364" y="42672"/>
                  </a:lnTo>
                  <a:lnTo>
                    <a:pt x="1007364" y="21336"/>
                  </a:lnTo>
                  <a:lnTo>
                    <a:pt x="1028700" y="42672"/>
                  </a:lnTo>
                  <a:lnTo>
                    <a:pt x="1028700" y="545592"/>
                  </a:lnTo>
                  <a:lnTo>
                    <a:pt x="1050036" y="545592"/>
                  </a:lnTo>
                  <a:close/>
                </a:path>
                <a:path w="105029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05029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050290" h="546100">
                  <a:moveTo>
                    <a:pt x="1028700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007364" y="545592"/>
                  </a:lnTo>
                  <a:lnTo>
                    <a:pt x="1007364" y="524256"/>
                  </a:lnTo>
                  <a:lnTo>
                    <a:pt x="1028700" y="504444"/>
                  </a:lnTo>
                  <a:close/>
                </a:path>
                <a:path w="105029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050290" h="546100">
                  <a:moveTo>
                    <a:pt x="1028700" y="42672"/>
                  </a:moveTo>
                  <a:lnTo>
                    <a:pt x="1007364" y="21336"/>
                  </a:lnTo>
                  <a:lnTo>
                    <a:pt x="1007364" y="42672"/>
                  </a:lnTo>
                  <a:lnTo>
                    <a:pt x="1028700" y="42672"/>
                  </a:lnTo>
                  <a:close/>
                </a:path>
                <a:path w="1050290" h="546100">
                  <a:moveTo>
                    <a:pt x="1028700" y="504444"/>
                  </a:moveTo>
                  <a:lnTo>
                    <a:pt x="1028700" y="42672"/>
                  </a:lnTo>
                  <a:lnTo>
                    <a:pt x="1007364" y="42672"/>
                  </a:lnTo>
                  <a:lnTo>
                    <a:pt x="1007364" y="504444"/>
                  </a:lnTo>
                  <a:lnTo>
                    <a:pt x="1028700" y="504444"/>
                  </a:lnTo>
                  <a:close/>
                </a:path>
                <a:path w="1050290" h="546100">
                  <a:moveTo>
                    <a:pt x="1028700" y="545592"/>
                  </a:moveTo>
                  <a:lnTo>
                    <a:pt x="1028700" y="504444"/>
                  </a:lnTo>
                  <a:lnTo>
                    <a:pt x="1007364" y="524256"/>
                  </a:lnTo>
                  <a:lnTo>
                    <a:pt x="1007364" y="545592"/>
                  </a:lnTo>
                  <a:lnTo>
                    <a:pt x="10287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91159" y="3216877"/>
            <a:ext cx="2580640" cy="120609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000125">
              <a:lnSpc>
                <a:spcPct val="100000"/>
              </a:lnSpc>
              <a:spcBef>
                <a:spcPts val="1425"/>
              </a:spcBef>
            </a:pP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IntToReal</a:t>
            </a: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554480" algn="l"/>
              </a:tabLst>
            </a:pPr>
            <a:r>
              <a:rPr lang="cs-CZ" sz="28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Rate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93969" y="3863339"/>
            <a:ext cx="41275" cy="83820"/>
          </a:xfrm>
          <a:custGeom>
            <a:avLst/>
            <a:gdLst/>
            <a:ahLst/>
            <a:cxnLst/>
            <a:rect l="l" t="t" r="r" b="b"/>
            <a:pathLst>
              <a:path w="41275" h="83820">
                <a:moveTo>
                  <a:pt x="41147" y="83819"/>
                </a:moveTo>
                <a:lnTo>
                  <a:pt x="41147" y="0"/>
                </a:lnTo>
                <a:lnTo>
                  <a:pt x="0" y="0"/>
                </a:lnTo>
                <a:lnTo>
                  <a:pt x="0" y="83819"/>
                </a:lnTo>
                <a:lnTo>
                  <a:pt x="41147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58669" y="1827275"/>
            <a:ext cx="5153025" cy="2131060"/>
          </a:xfrm>
          <a:custGeom>
            <a:avLst/>
            <a:gdLst/>
            <a:ahLst/>
            <a:cxnLst/>
            <a:rect l="l" t="t" r="r" b="b"/>
            <a:pathLst>
              <a:path w="5153025" h="2131060">
                <a:moveTo>
                  <a:pt x="1295400" y="32004"/>
                </a:moveTo>
                <a:lnTo>
                  <a:pt x="1260348" y="9144"/>
                </a:lnTo>
                <a:lnTo>
                  <a:pt x="0" y="2109216"/>
                </a:lnTo>
                <a:lnTo>
                  <a:pt x="36576" y="2130552"/>
                </a:lnTo>
                <a:lnTo>
                  <a:pt x="1295400" y="32004"/>
                </a:lnTo>
                <a:close/>
              </a:path>
              <a:path w="5153025" h="2131060">
                <a:moveTo>
                  <a:pt x="3058668" y="787908"/>
                </a:moveTo>
                <a:lnTo>
                  <a:pt x="3023616" y="765048"/>
                </a:lnTo>
                <a:lnTo>
                  <a:pt x="2183892" y="2109216"/>
                </a:lnTo>
                <a:lnTo>
                  <a:pt x="2218944" y="2130552"/>
                </a:lnTo>
                <a:lnTo>
                  <a:pt x="3058668" y="787908"/>
                </a:lnTo>
                <a:close/>
              </a:path>
              <a:path w="5153025" h="2131060">
                <a:moveTo>
                  <a:pt x="3297936" y="420624"/>
                </a:moveTo>
                <a:lnTo>
                  <a:pt x="1871472" y="0"/>
                </a:lnTo>
                <a:lnTo>
                  <a:pt x="1859280" y="41148"/>
                </a:lnTo>
                <a:lnTo>
                  <a:pt x="3287268" y="460248"/>
                </a:lnTo>
                <a:lnTo>
                  <a:pt x="3297936" y="420624"/>
                </a:lnTo>
                <a:close/>
              </a:path>
              <a:path w="5153025" h="2131060">
                <a:moveTo>
                  <a:pt x="4319016" y="1290828"/>
                </a:moveTo>
                <a:lnTo>
                  <a:pt x="4282440" y="1269492"/>
                </a:lnTo>
                <a:lnTo>
                  <a:pt x="3777996" y="2109216"/>
                </a:lnTo>
                <a:lnTo>
                  <a:pt x="3814572" y="2130552"/>
                </a:lnTo>
                <a:lnTo>
                  <a:pt x="4319016" y="1290828"/>
                </a:lnTo>
                <a:close/>
              </a:path>
              <a:path w="5153025" h="2131060">
                <a:moveTo>
                  <a:pt x="4558284" y="1007364"/>
                </a:moveTo>
                <a:lnTo>
                  <a:pt x="3467100" y="672084"/>
                </a:lnTo>
                <a:lnTo>
                  <a:pt x="3454908" y="711708"/>
                </a:lnTo>
                <a:lnTo>
                  <a:pt x="4546092" y="1048512"/>
                </a:lnTo>
                <a:lnTo>
                  <a:pt x="4558284" y="1007364"/>
                </a:lnTo>
                <a:close/>
              </a:path>
              <a:path w="5153025" h="2131060">
                <a:moveTo>
                  <a:pt x="5152644" y="1600200"/>
                </a:moveTo>
                <a:lnTo>
                  <a:pt x="4733544" y="1263396"/>
                </a:lnTo>
                <a:lnTo>
                  <a:pt x="4707636" y="1296924"/>
                </a:lnTo>
                <a:lnTo>
                  <a:pt x="5126736" y="1632204"/>
                </a:lnTo>
                <a:lnTo>
                  <a:pt x="5152644" y="1600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9492" y="1200403"/>
            <a:ext cx="1985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Abstraktní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1580" y="1703323"/>
            <a:ext cx="2100580" cy="1033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9105" marR="5080" indent="-447040">
              <a:lnSpc>
                <a:spcPct val="100299"/>
              </a:lnSpc>
              <a:spcBef>
                <a:spcPts val="85"/>
              </a:spcBef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syntaktický strom: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77034" y="4597908"/>
            <a:ext cx="1510665" cy="546100"/>
            <a:chOff x="4677034" y="4597908"/>
            <a:chExt cx="1510665" cy="546100"/>
          </a:xfrm>
        </p:grpSpPr>
        <p:sp>
          <p:nvSpPr>
            <p:cNvPr id="38" name="object 38"/>
            <p:cNvSpPr/>
            <p:nvPr/>
          </p:nvSpPr>
          <p:spPr>
            <a:xfrm>
              <a:off x="4843150" y="4619243"/>
              <a:ext cx="1176655" cy="502920"/>
            </a:xfrm>
            <a:custGeom>
              <a:avLst/>
              <a:gdLst/>
              <a:ahLst/>
              <a:cxnLst/>
              <a:rect l="l" t="t" r="r" b="b"/>
              <a:pathLst>
                <a:path w="1176654" h="502920">
                  <a:moveTo>
                    <a:pt x="1176527" y="376427"/>
                  </a:moveTo>
                  <a:lnTo>
                    <a:pt x="882395" y="376427"/>
                  </a:lnTo>
                  <a:lnTo>
                    <a:pt x="882395" y="0"/>
                  </a:lnTo>
                  <a:lnTo>
                    <a:pt x="294131" y="0"/>
                  </a:lnTo>
                  <a:lnTo>
                    <a:pt x="294131" y="376427"/>
                  </a:lnTo>
                  <a:lnTo>
                    <a:pt x="0" y="376427"/>
                  </a:lnTo>
                  <a:lnTo>
                    <a:pt x="588263" y="502919"/>
                  </a:lnTo>
                  <a:lnTo>
                    <a:pt x="1176527" y="3764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77034" y="4597908"/>
              <a:ext cx="1510665" cy="546100"/>
            </a:xfrm>
            <a:custGeom>
              <a:avLst/>
              <a:gdLst/>
              <a:ahLst/>
              <a:cxnLst/>
              <a:rect l="l" t="t" r="r" b="b"/>
              <a:pathLst>
                <a:path w="1510664" h="546100">
                  <a:moveTo>
                    <a:pt x="170688" y="377952"/>
                  </a:moveTo>
                  <a:lnTo>
                    <a:pt x="0" y="377952"/>
                  </a:lnTo>
                  <a:lnTo>
                    <a:pt x="0" y="384048"/>
                  </a:lnTo>
                  <a:lnTo>
                    <a:pt x="166116" y="419620"/>
                  </a:lnTo>
                  <a:lnTo>
                    <a:pt x="166116" y="419100"/>
                  </a:lnTo>
                  <a:lnTo>
                    <a:pt x="170688" y="377952"/>
                  </a:lnTo>
                  <a:close/>
                </a:path>
                <a:path w="1510664" h="546100">
                  <a:moveTo>
                    <a:pt x="362050" y="419100"/>
                  </a:moveTo>
                  <a:lnTo>
                    <a:pt x="170688" y="377952"/>
                  </a:lnTo>
                  <a:lnTo>
                    <a:pt x="166116" y="419100"/>
                  </a:lnTo>
                  <a:lnTo>
                    <a:pt x="362050" y="419100"/>
                  </a:lnTo>
                  <a:close/>
                </a:path>
                <a:path w="1510664" h="546100">
                  <a:moveTo>
                    <a:pt x="754380" y="503460"/>
                  </a:moveTo>
                  <a:lnTo>
                    <a:pt x="362050" y="419100"/>
                  </a:lnTo>
                  <a:lnTo>
                    <a:pt x="166116" y="419100"/>
                  </a:lnTo>
                  <a:lnTo>
                    <a:pt x="166116" y="419620"/>
                  </a:lnTo>
                  <a:lnTo>
                    <a:pt x="749808" y="544612"/>
                  </a:lnTo>
                  <a:lnTo>
                    <a:pt x="749808" y="504444"/>
                  </a:lnTo>
                  <a:lnTo>
                    <a:pt x="754380" y="503460"/>
                  </a:lnTo>
                  <a:close/>
                </a:path>
                <a:path w="1510664" h="546100">
                  <a:moveTo>
                    <a:pt x="460248" y="377952"/>
                  </a:moveTo>
                  <a:lnTo>
                    <a:pt x="170688" y="377952"/>
                  </a:lnTo>
                  <a:lnTo>
                    <a:pt x="362050" y="419100"/>
                  </a:lnTo>
                  <a:lnTo>
                    <a:pt x="440436" y="419100"/>
                  </a:lnTo>
                  <a:lnTo>
                    <a:pt x="440436" y="397764"/>
                  </a:lnTo>
                  <a:lnTo>
                    <a:pt x="460248" y="377952"/>
                  </a:lnTo>
                  <a:close/>
                </a:path>
                <a:path w="1510664" h="546100">
                  <a:moveTo>
                    <a:pt x="1069848" y="377952"/>
                  </a:moveTo>
                  <a:lnTo>
                    <a:pt x="1069848" y="0"/>
                  </a:lnTo>
                  <a:lnTo>
                    <a:pt x="440436" y="0"/>
                  </a:lnTo>
                  <a:lnTo>
                    <a:pt x="440436" y="377952"/>
                  </a:lnTo>
                  <a:lnTo>
                    <a:pt x="460248" y="377952"/>
                  </a:lnTo>
                  <a:lnTo>
                    <a:pt x="460248" y="41148"/>
                  </a:lnTo>
                  <a:lnTo>
                    <a:pt x="481584" y="21336"/>
                  </a:lnTo>
                  <a:lnTo>
                    <a:pt x="481584" y="41148"/>
                  </a:lnTo>
                  <a:lnTo>
                    <a:pt x="1027176" y="41148"/>
                  </a:lnTo>
                  <a:lnTo>
                    <a:pt x="1027176" y="21336"/>
                  </a:lnTo>
                  <a:lnTo>
                    <a:pt x="1048512" y="41148"/>
                  </a:lnTo>
                  <a:lnTo>
                    <a:pt x="1048512" y="377952"/>
                  </a:lnTo>
                  <a:lnTo>
                    <a:pt x="1069848" y="377952"/>
                  </a:lnTo>
                  <a:close/>
                </a:path>
                <a:path w="1510664" h="546100">
                  <a:moveTo>
                    <a:pt x="481584" y="419100"/>
                  </a:moveTo>
                  <a:lnTo>
                    <a:pt x="481584" y="41148"/>
                  </a:lnTo>
                  <a:lnTo>
                    <a:pt x="460248" y="41148"/>
                  </a:lnTo>
                  <a:lnTo>
                    <a:pt x="460248" y="377952"/>
                  </a:lnTo>
                  <a:lnTo>
                    <a:pt x="440436" y="397764"/>
                  </a:lnTo>
                  <a:lnTo>
                    <a:pt x="440436" y="419100"/>
                  </a:lnTo>
                  <a:lnTo>
                    <a:pt x="481584" y="419100"/>
                  </a:lnTo>
                  <a:close/>
                </a:path>
                <a:path w="1510664" h="546100">
                  <a:moveTo>
                    <a:pt x="481584" y="41148"/>
                  </a:moveTo>
                  <a:lnTo>
                    <a:pt x="481584" y="21336"/>
                  </a:lnTo>
                  <a:lnTo>
                    <a:pt x="460248" y="41148"/>
                  </a:lnTo>
                  <a:lnTo>
                    <a:pt x="481584" y="41148"/>
                  </a:lnTo>
                  <a:close/>
                </a:path>
                <a:path w="1510664" h="546100">
                  <a:moveTo>
                    <a:pt x="758952" y="504444"/>
                  </a:moveTo>
                  <a:lnTo>
                    <a:pt x="754380" y="503460"/>
                  </a:lnTo>
                  <a:lnTo>
                    <a:pt x="749808" y="504444"/>
                  </a:lnTo>
                  <a:lnTo>
                    <a:pt x="758952" y="504444"/>
                  </a:lnTo>
                  <a:close/>
                </a:path>
                <a:path w="1510664" h="546100">
                  <a:moveTo>
                    <a:pt x="758952" y="544614"/>
                  </a:moveTo>
                  <a:lnTo>
                    <a:pt x="758952" y="504444"/>
                  </a:lnTo>
                  <a:lnTo>
                    <a:pt x="749808" y="504444"/>
                  </a:lnTo>
                  <a:lnTo>
                    <a:pt x="749808" y="544612"/>
                  </a:lnTo>
                  <a:lnTo>
                    <a:pt x="754380" y="545592"/>
                  </a:lnTo>
                  <a:lnTo>
                    <a:pt x="758952" y="544614"/>
                  </a:lnTo>
                  <a:close/>
                </a:path>
                <a:path w="1510664" h="546100">
                  <a:moveTo>
                    <a:pt x="1342644" y="419874"/>
                  </a:moveTo>
                  <a:lnTo>
                    <a:pt x="1342644" y="419100"/>
                  </a:lnTo>
                  <a:lnTo>
                    <a:pt x="1146709" y="419100"/>
                  </a:lnTo>
                  <a:lnTo>
                    <a:pt x="754380" y="503460"/>
                  </a:lnTo>
                  <a:lnTo>
                    <a:pt x="758952" y="504444"/>
                  </a:lnTo>
                  <a:lnTo>
                    <a:pt x="758952" y="544614"/>
                  </a:lnTo>
                  <a:lnTo>
                    <a:pt x="1342644" y="419874"/>
                  </a:lnTo>
                  <a:close/>
                </a:path>
                <a:path w="1510664" h="546100">
                  <a:moveTo>
                    <a:pt x="1048512" y="41148"/>
                  </a:moveTo>
                  <a:lnTo>
                    <a:pt x="1027176" y="21336"/>
                  </a:lnTo>
                  <a:lnTo>
                    <a:pt x="1027176" y="41148"/>
                  </a:lnTo>
                  <a:lnTo>
                    <a:pt x="1048512" y="41148"/>
                  </a:lnTo>
                  <a:close/>
                </a:path>
                <a:path w="1510664" h="546100">
                  <a:moveTo>
                    <a:pt x="1069848" y="419100"/>
                  </a:moveTo>
                  <a:lnTo>
                    <a:pt x="1069848" y="397764"/>
                  </a:lnTo>
                  <a:lnTo>
                    <a:pt x="1048512" y="377952"/>
                  </a:lnTo>
                  <a:lnTo>
                    <a:pt x="1048512" y="41148"/>
                  </a:lnTo>
                  <a:lnTo>
                    <a:pt x="1027176" y="41148"/>
                  </a:lnTo>
                  <a:lnTo>
                    <a:pt x="1027176" y="419100"/>
                  </a:lnTo>
                  <a:lnTo>
                    <a:pt x="1069848" y="419100"/>
                  </a:lnTo>
                  <a:close/>
                </a:path>
                <a:path w="1510664" h="546100">
                  <a:moveTo>
                    <a:pt x="1338072" y="377952"/>
                  </a:moveTo>
                  <a:lnTo>
                    <a:pt x="1048512" y="377952"/>
                  </a:lnTo>
                  <a:lnTo>
                    <a:pt x="1069848" y="397764"/>
                  </a:lnTo>
                  <a:lnTo>
                    <a:pt x="1069848" y="419100"/>
                  </a:lnTo>
                  <a:lnTo>
                    <a:pt x="1146709" y="419100"/>
                  </a:lnTo>
                  <a:lnTo>
                    <a:pt x="1338072" y="377952"/>
                  </a:lnTo>
                  <a:close/>
                </a:path>
                <a:path w="1510664" h="546100">
                  <a:moveTo>
                    <a:pt x="1342644" y="419100"/>
                  </a:moveTo>
                  <a:lnTo>
                    <a:pt x="1338072" y="377952"/>
                  </a:lnTo>
                  <a:lnTo>
                    <a:pt x="1146709" y="419100"/>
                  </a:lnTo>
                  <a:lnTo>
                    <a:pt x="1342644" y="419100"/>
                  </a:lnTo>
                  <a:close/>
                </a:path>
                <a:path w="1510664" h="546100">
                  <a:moveTo>
                    <a:pt x="1510284" y="384048"/>
                  </a:moveTo>
                  <a:lnTo>
                    <a:pt x="1508760" y="377952"/>
                  </a:lnTo>
                  <a:lnTo>
                    <a:pt x="1338072" y="377952"/>
                  </a:lnTo>
                  <a:lnTo>
                    <a:pt x="1342644" y="419100"/>
                  </a:lnTo>
                  <a:lnTo>
                    <a:pt x="1342644" y="419874"/>
                  </a:lnTo>
                  <a:lnTo>
                    <a:pt x="1510284" y="384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677790" y="2834640"/>
            <a:ext cx="881380" cy="655320"/>
            <a:chOff x="7677790" y="2834640"/>
            <a:chExt cx="881380" cy="655320"/>
          </a:xfrm>
        </p:grpSpPr>
        <p:sp>
          <p:nvSpPr>
            <p:cNvPr id="41" name="object 41"/>
            <p:cNvSpPr/>
            <p:nvPr/>
          </p:nvSpPr>
          <p:spPr>
            <a:xfrm>
              <a:off x="7699125" y="2855976"/>
              <a:ext cx="840105" cy="612775"/>
            </a:xfrm>
            <a:custGeom>
              <a:avLst/>
              <a:gdLst/>
              <a:ahLst/>
              <a:cxnLst/>
              <a:rect l="l" t="t" r="r" b="b"/>
              <a:pathLst>
                <a:path w="840104" h="612775">
                  <a:moveTo>
                    <a:pt x="839723" y="612647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839723" y="61264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77790" y="2834640"/>
              <a:ext cx="881380" cy="655320"/>
            </a:xfrm>
            <a:custGeom>
              <a:avLst/>
              <a:gdLst/>
              <a:ahLst/>
              <a:cxnLst/>
              <a:rect l="l" t="t" r="r" b="b"/>
              <a:pathLst>
                <a:path w="881379" h="655320">
                  <a:moveTo>
                    <a:pt x="880872" y="655320"/>
                  </a:moveTo>
                  <a:lnTo>
                    <a:pt x="880872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839724" y="41148"/>
                  </a:lnTo>
                  <a:lnTo>
                    <a:pt x="839724" y="21336"/>
                  </a:lnTo>
                  <a:lnTo>
                    <a:pt x="861060" y="41148"/>
                  </a:lnTo>
                  <a:lnTo>
                    <a:pt x="861060" y="655320"/>
                  </a:lnTo>
                  <a:lnTo>
                    <a:pt x="880872" y="655320"/>
                  </a:lnTo>
                  <a:close/>
                </a:path>
                <a:path w="881379" h="65532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881379" h="655320">
                  <a:moveTo>
                    <a:pt x="41148" y="61417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1148" y="614172"/>
                  </a:lnTo>
                  <a:close/>
                </a:path>
                <a:path w="881379" h="655320">
                  <a:moveTo>
                    <a:pt x="861060" y="614172"/>
                  </a:moveTo>
                  <a:lnTo>
                    <a:pt x="21336" y="614172"/>
                  </a:lnTo>
                  <a:lnTo>
                    <a:pt x="41148" y="633984"/>
                  </a:lnTo>
                  <a:lnTo>
                    <a:pt x="41148" y="655320"/>
                  </a:lnTo>
                  <a:lnTo>
                    <a:pt x="839724" y="655320"/>
                  </a:lnTo>
                  <a:lnTo>
                    <a:pt x="839724" y="633984"/>
                  </a:lnTo>
                  <a:lnTo>
                    <a:pt x="861060" y="614172"/>
                  </a:lnTo>
                  <a:close/>
                </a:path>
                <a:path w="881379" h="655320">
                  <a:moveTo>
                    <a:pt x="41148" y="655320"/>
                  </a:moveTo>
                  <a:lnTo>
                    <a:pt x="41148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1148" y="655320"/>
                  </a:lnTo>
                  <a:close/>
                </a:path>
                <a:path w="881379" h="655320">
                  <a:moveTo>
                    <a:pt x="861060" y="41148"/>
                  </a:moveTo>
                  <a:lnTo>
                    <a:pt x="839724" y="21336"/>
                  </a:lnTo>
                  <a:lnTo>
                    <a:pt x="839724" y="41148"/>
                  </a:lnTo>
                  <a:lnTo>
                    <a:pt x="861060" y="41148"/>
                  </a:lnTo>
                  <a:close/>
                </a:path>
                <a:path w="881379" h="655320">
                  <a:moveTo>
                    <a:pt x="861060" y="614172"/>
                  </a:moveTo>
                  <a:lnTo>
                    <a:pt x="861060" y="41148"/>
                  </a:lnTo>
                  <a:lnTo>
                    <a:pt x="839724" y="41148"/>
                  </a:lnTo>
                  <a:lnTo>
                    <a:pt x="839724" y="614172"/>
                  </a:lnTo>
                  <a:lnTo>
                    <a:pt x="861060" y="614172"/>
                  </a:lnTo>
                  <a:close/>
                </a:path>
                <a:path w="881379" h="655320">
                  <a:moveTo>
                    <a:pt x="861060" y="655320"/>
                  </a:moveTo>
                  <a:lnTo>
                    <a:pt x="861060" y="614172"/>
                  </a:lnTo>
                  <a:lnTo>
                    <a:pt x="839724" y="633984"/>
                  </a:lnTo>
                  <a:lnTo>
                    <a:pt x="839724" y="655320"/>
                  </a:lnTo>
                  <a:lnTo>
                    <a:pt x="861060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76930" y="2899662"/>
            <a:ext cx="4819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T1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670426" y="1994916"/>
            <a:ext cx="2333625" cy="1774189"/>
            <a:chOff x="6670426" y="1994916"/>
            <a:chExt cx="2333625" cy="1774189"/>
          </a:xfrm>
        </p:grpSpPr>
        <p:sp>
          <p:nvSpPr>
            <p:cNvPr id="45" name="object 45"/>
            <p:cNvSpPr/>
            <p:nvPr/>
          </p:nvSpPr>
          <p:spPr>
            <a:xfrm>
              <a:off x="8546470" y="2968752"/>
              <a:ext cx="457200" cy="800100"/>
            </a:xfrm>
            <a:custGeom>
              <a:avLst/>
              <a:gdLst/>
              <a:ahLst/>
              <a:cxnLst/>
              <a:rect l="l" t="t" r="r" b="b"/>
              <a:pathLst>
                <a:path w="457200" h="800100">
                  <a:moveTo>
                    <a:pt x="394716" y="606552"/>
                  </a:moveTo>
                  <a:lnTo>
                    <a:pt x="394716" y="409956"/>
                  </a:lnTo>
                  <a:lnTo>
                    <a:pt x="390144" y="458724"/>
                  </a:lnTo>
                  <a:lnTo>
                    <a:pt x="387096" y="473964"/>
                  </a:lnTo>
                  <a:lnTo>
                    <a:pt x="371856" y="519684"/>
                  </a:lnTo>
                  <a:lnTo>
                    <a:pt x="348996" y="562356"/>
                  </a:lnTo>
                  <a:lnTo>
                    <a:pt x="338328" y="576072"/>
                  </a:lnTo>
                  <a:lnTo>
                    <a:pt x="329184" y="589788"/>
                  </a:lnTo>
                  <a:lnTo>
                    <a:pt x="281940" y="638556"/>
                  </a:lnTo>
                  <a:lnTo>
                    <a:pt x="239268" y="669036"/>
                  </a:lnTo>
                  <a:lnTo>
                    <a:pt x="156972" y="710184"/>
                  </a:lnTo>
                  <a:lnTo>
                    <a:pt x="120396" y="720852"/>
                  </a:lnTo>
                  <a:lnTo>
                    <a:pt x="100584" y="725424"/>
                  </a:lnTo>
                  <a:lnTo>
                    <a:pt x="82296" y="729996"/>
                  </a:lnTo>
                  <a:lnTo>
                    <a:pt x="62484" y="733044"/>
                  </a:lnTo>
                  <a:lnTo>
                    <a:pt x="42672" y="734568"/>
                  </a:lnTo>
                  <a:lnTo>
                    <a:pt x="22860" y="735983"/>
                  </a:lnTo>
                  <a:lnTo>
                    <a:pt x="0" y="736092"/>
                  </a:lnTo>
                  <a:lnTo>
                    <a:pt x="1524" y="800100"/>
                  </a:lnTo>
                  <a:lnTo>
                    <a:pt x="21336" y="798684"/>
                  </a:lnTo>
                  <a:lnTo>
                    <a:pt x="68580" y="795528"/>
                  </a:lnTo>
                  <a:lnTo>
                    <a:pt x="91440" y="792480"/>
                  </a:lnTo>
                  <a:lnTo>
                    <a:pt x="176784" y="769620"/>
                  </a:lnTo>
                  <a:lnTo>
                    <a:pt x="216408" y="752856"/>
                  </a:lnTo>
                  <a:lnTo>
                    <a:pt x="252984" y="734568"/>
                  </a:lnTo>
                  <a:lnTo>
                    <a:pt x="321564" y="687324"/>
                  </a:lnTo>
                  <a:lnTo>
                    <a:pt x="364236" y="646176"/>
                  </a:lnTo>
                  <a:lnTo>
                    <a:pt x="388620" y="614172"/>
                  </a:lnTo>
                  <a:lnTo>
                    <a:pt x="394716" y="606552"/>
                  </a:lnTo>
                  <a:close/>
                </a:path>
                <a:path w="457200" h="800100">
                  <a:moveTo>
                    <a:pt x="211836" y="0"/>
                  </a:moveTo>
                  <a:lnTo>
                    <a:pt x="7620" y="53340"/>
                  </a:lnTo>
                  <a:lnTo>
                    <a:pt x="152400" y="168627"/>
                  </a:lnTo>
                  <a:lnTo>
                    <a:pt x="152400" y="115824"/>
                  </a:lnTo>
                  <a:lnTo>
                    <a:pt x="170688" y="54864"/>
                  </a:lnTo>
                  <a:lnTo>
                    <a:pt x="198120" y="63093"/>
                  </a:lnTo>
                  <a:lnTo>
                    <a:pt x="198269" y="63138"/>
                  </a:lnTo>
                  <a:lnTo>
                    <a:pt x="211836" y="0"/>
                  </a:lnTo>
                  <a:close/>
                </a:path>
                <a:path w="457200" h="800100">
                  <a:moveTo>
                    <a:pt x="198269" y="63138"/>
                  </a:moveTo>
                  <a:lnTo>
                    <a:pt x="170688" y="54864"/>
                  </a:lnTo>
                  <a:lnTo>
                    <a:pt x="152400" y="115824"/>
                  </a:lnTo>
                  <a:lnTo>
                    <a:pt x="185075" y="124537"/>
                  </a:lnTo>
                  <a:lnTo>
                    <a:pt x="198269" y="63138"/>
                  </a:lnTo>
                  <a:close/>
                </a:path>
                <a:path w="457200" h="800100">
                  <a:moveTo>
                    <a:pt x="185075" y="124537"/>
                  </a:moveTo>
                  <a:lnTo>
                    <a:pt x="152400" y="115824"/>
                  </a:lnTo>
                  <a:lnTo>
                    <a:pt x="152400" y="168627"/>
                  </a:lnTo>
                  <a:lnTo>
                    <a:pt x="172212" y="184404"/>
                  </a:lnTo>
                  <a:lnTo>
                    <a:pt x="185075" y="124537"/>
                  </a:lnTo>
                  <a:close/>
                </a:path>
                <a:path w="457200" h="800100">
                  <a:moveTo>
                    <a:pt x="457200" y="411480"/>
                  </a:moveTo>
                  <a:lnTo>
                    <a:pt x="452628" y="352044"/>
                  </a:lnTo>
                  <a:lnTo>
                    <a:pt x="443484" y="313944"/>
                  </a:lnTo>
                  <a:lnTo>
                    <a:pt x="422148" y="259080"/>
                  </a:lnTo>
                  <a:lnTo>
                    <a:pt x="402336" y="225552"/>
                  </a:lnTo>
                  <a:lnTo>
                    <a:pt x="379476" y="193548"/>
                  </a:lnTo>
                  <a:lnTo>
                    <a:pt x="339852" y="150876"/>
                  </a:lnTo>
                  <a:lnTo>
                    <a:pt x="309372" y="123444"/>
                  </a:lnTo>
                  <a:lnTo>
                    <a:pt x="275844" y="100584"/>
                  </a:lnTo>
                  <a:lnTo>
                    <a:pt x="239268" y="79248"/>
                  </a:lnTo>
                  <a:lnTo>
                    <a:pt x="220980" y="70104"/>
                  </a:lnTo>
                  <a:lnTo>
                    <a:pt x="219456" y="68580"/>
                  </a:lnTo>
                  <a:lnTo>
                    <a:pt x="216408" y="68580"/>
                  </a:lnTo>
                  <a:lnTo>
                    <a:pt x="198269" y="63138"/>
                  </a:lnTo>
                  <a:lnTo>
                    <a:pt x="185075" y="124537"/>
                  </a:lnTo>
                  <a:lnTo>
                    <a:pt x="193548" y="126796"/>
                  </a:lnTo>
                  <a:lnTo>
                    <a:pt x="193548" y="126492"/>
                  </a:lnTo>
                  <a:lnTo>
                    <a:pt x="198120" y="128016"/>
                  </a:lnTo>
                  <a:lnTo>
                    <a:pt x="198120" y="128570"/>
                  </a:lnTo>
                  <a:lnTo>
                    <a:pt x="210312" y="134112"/>
                  </a:lnTo>
                  <a:lnTo>
                    <a:pt x="240792" y="152400"/>
                  </a:lnTo>
                  <a:lnTo>
                    <a:pt x="254508" y="163068"/>
                  </a:lnTo>
                  <a:lnTo>
                    <a:pt x="269748" y="172212"/>
                  </a:lnTo>
                  <a:lnTo>
                    <a:pt x="281940" y="182880"/>
                  </a:lnTo>
                  <a:lnTo>
                    <a:pt x="329184" y="231648"/>
                  </a:lnTo>
                  <a:lnTo>
                    <a:pt x="356616" y="271272"/>
                  </a:lnTo>
                  <a:lnTo>
                    <a:pt x="382524" y="330708"/>
                  </a:lnTo>
                  <a:lnTo>
                    <a:pt x="385572" y="345948"/>
                  </a:lnTo>
                  <a:lnTo>
                    <a:pt x="390144" y="361188"/>
                  </a:lnTo>
                  <a:lnTo>
                    <a:pt x="394716" y="409956"/>
                  </a:lnTo>
                  <a:lnTo>
                    <a:pt x="394716" y="606552"/>
                  </a:lnTo>
                  <a:lnTo>
                    <a:pt x="400812" y="598932"/>
                  </a:lnTo>
                  <a:lnTo>
                    <a:pt x="409956" y="582168"/>
                  </a:lnTo>
                  <a:lnTo>
                    <a:pt x="420624" y="563880"/>
                  </a:lnTo>
                  <a:lnTo>
                    <a:pt x="428244" y="547116"/>
                  </a:lnTo>
                  <a:lnTo>
                    <a:pt x="435864" y="528828"/>
                  </a:lnTo>
                  <a:lnTo>
                    <a:pt x="441960" y="509016"/>
                  </a:lnTo>
                  <a:lnTo>
                    <a:pt x="448056" y="490728"/>
                  </a:lnTo>
                  <a:lnTo>
                    <a:pt x="454152" y="451104"/>
                  </a:lnTo>
                  <a:lnTo>
                    <a:pt x="457200" y="411480"/>
                  </a:lnTo>
                  <a:close/>
                </a:path>
                <a:path w="457200" h="800100">
                  <a:moveTo>
                    <a:pt x="196596" y="127609"/>
                  </a:moveTo>
                  <a:lnTo>
                    <a:pt x="195170" y="127032"/>
                  </a:lnTo>
                  <a:lnTo>
                    <a:pt x="193548" y="126492"/>
                  </a:lnTo>
                  <a:lnTo>
                    <a:pt x="195170" y="127229"/>
                  </a:lnTo>
                  <a:lnTo>
                    <a:pt x="196596" y="127609"/>
                  </a:lnTo>
                  <a:close/>
                </a:path>
                <a:path w="457200" h="800100">
                  <a:moveTo>
                    <a:pt x="195170" y="127229"/>
                  </a:moveTo>
                  <a:lnTo>
                    <a:pt x="193548" y="126492"/>
                  </a:lnTo>
                  <a:lnTo>
                    <a:pt x="193548" y="126796"/>
                  </a:lnTo>
                  <a:lnTo>
                    <a:pt x="195170" y="127229"/>
                  </a:lnTo>
                  <a:close/>
                </a:path>
                <a:path w="457200" h="800100">
                  <a:moveTo>
                    <a:pt x="198120" y="128570"/>
                  </a:moveTo>
                  <a:lnTo>
                    <a:pt x="198120" y="128016"/>
                  </a:lnTo>
                  <a:lnTo>
                    <a:pt x="195170" y="127229"/>
                  </a:lnTo>
                  <a:lnTo>
                    <a:pt x="198120" y="1285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91761" y="2016251"/>
              <a:ext cx="838200" cy="614680"/>
            </a:xfrm>
            <a:custGeom>
              <a:avLst/>
              <a:gdLst/>
              <a:ahLst/>
              <a:cxnLst/>
              <a:rect l="l" t="t" r="r" b="b"/>
              <a:pathLst>
                <a:path w="838200" h="614680">
                  <a:moveTo>
                    <a:pt x="838199" y="614171"/>
                  </a:moveTo>
                  <a:lnTo>
                    <a:pt x="83819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838199" y="61417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70426" y="1994916"/>
              <a:ext cx="881380" cy="655320"/>
            </a:xfrm>
            <a:custGeom>
              <a:avLst/>
              <a:gdLst/>
              <a:ahLst/>
              <a:cxnLst/>
              <a:rect l="l" t="t" r="r" b="b"/>
              <a:pathLst>
                <a:path w="881379" h="655319">
                  <a:moveTo>
                    <a:pt x="880872" y="655320"/>
                  </a:moveTo>
                  <a:lnTo>
                    <a:pt x="880872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839724" y="41148"/>
                  </a:lnTo>
                  <a:lnTo>
                    <a:pt x="839724" y="21336"/>
                  </a:lnTo>
                  <a:lnTo>
                    <a:pt x="859536" y="41148"/>
                  </a:lnTo>
                  <a:lnTo>
                    <a:pt x="859536" y="655320"/>
                  </a:lnTo>
                  <a:lnTo>
                    <a:pt x="880872" y="655320"/>
                  </a:lnTo>
                  <a:close/>
                </a:path>
                <a:path w="881379" h="65531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881379" h="655319">
                  <a:moveTo>
                    <a:pt x="41148" y="61417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1148" y="614172"/>
                  </a:lnTo>
                  <a:close/>
                </a:path>
                <a:path w="881379" h="655319">
                  <a:moveTo>
                    <a:pt x="859536" y="614172"/>
                  </a:moveTo>
                  <a:lnTo>
                    <a:pt x="21336" y="614172"/>
                  </a:lnTo>
                  <a:lnTo>
                    <a:pt x="41148" y="635508"/>
                  </a:lnTo>
                  <a:lnTo>
                    <a:pt x="41148" y="655320"/>
                  </a:lnTo>
                  <a:lnTo>
                    <a:pt x="839724" y="655320"/>
                  </a:lnTo>
                  <a:lnTo>
                    <a:pt x="839724" y="635508"/>
                  </a:lnTo>
                  <a:lnTo>
                    <a:pt x="859536" y="614172"/>
                  </a:lnTo>
                  <a:close/>
                </a:path>
                <a:path w="881379" h="655319">
                  <a:moveTo>
                    <a:pt x="41148" y="655320"/>
                  </a:moveTo>
                  <a:lnTo>
                    <a:pt x="41148" y="635508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1148" y="655320"/>
                  </a:lnTo>
                  <a:close/>
                </a:path>
                <a:path w="881379" h="655319">
                  <a:moveTo>
                    <a:pt x="859536" y="41148"/>
                  </a:moveTo>
                  <a:lnTo>
                    <a:pt x="839724" y="21336"/>
                  </a:lnTo>
                  <a:lnTo>
                    <a:pt x="839724" y="41148"/>
                  </a:lnTo>
                  <a:lnTo>
                    <a:pt x="859536" y="41148"/>
                  </a:lnTo>
                  <a:close/>
                </a:path>
                <a:path w="881379" h="655319">
                  <a:moveTo>
                    <a:pt x="859536" y="614172"/>
                  </a:moveTo>
                  <a:lnTo>
                    <a:pt x="859536" y="41148"/>
                  </a:lnTo>
                  <a:lnTo>
                    <a:pt x="839724" y="41148"/>
                  </a:lnTo>
                  <a:lnTo>
                    <a:pt x="839724" y="614172"/>
                  </a:lnTo>
                  <a:lnTo>
                    <a:pt x="859536" y="614172"/>
                  </a:lnTo>
                  <a:close/>
                </a:path>
                <a:path w="881379" h="655319">
                  <a:moveTo>
                    <a:pt x="859536" y="655320"/>
                  </a:moveTo>
                  <a:lnTo>
                    <a:pt x="859536" y="614172"/>
                  </a:lnTo>
                  <a:lnTo>
                    <a:pt x="839724" y="635508"/>
                  </a:lnTo>
                  <a:lnTo>
                    <a:pt x="839724" y="655320"/>
                  </a:lnTo>
                  <a:lnTo>
                    <a:pt x="859536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869566" y="2059939"/>
            <a:ext cx="4819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T2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410078" y="1406652"/>
            <a:ext cx="2299970" cy="2487295"/>
            <a:chOff x="5410078" y="1406652"/>
            <a:chExt cx="2299970" cy="2487295"/>
          </a:xfrm>
        </p:grpSpPr>
        <p:sp>
          <p:nvSpPr>
            <p:cNvPr id="50" name="object 50"/>
            <p:cNvSpPr/>
            <p:nvPr/>
          </p:nvSpPr>
          <p:spPr>
            <a:xfrm>
              <a:off x="7269358" y="2602992"/>
              <a:ext cx="349250" cy="390525"/>
            </a:xfrm>
            <a:custGeom>
              <a:avLst/>
              <a:gdLst/>
              <a:ahLst/>
              <a:cxnLst/>
              <a:rect l="l" t="t" r="r" b="b"/>
              <a:pathLst>
                <a:path w="349250" h="390525">
                  <a:moveTo>
                    <a:pt x="227076" y="321564"/>
                  </a:moveTo>
                  <a:lnTo>
                    <a:pt x="227076" y="199644"/>
                  </a:lnTo>
                  <a:lnTo>
                    <a:pt x="225462" y="191844"/>
                  </a:lnTo>
                  <a:lnTo>
                    <a:pt x="217932" y="219456"/>
                  </a:lnTo>
                  <a:lnTo>
                    <a:pt x="202692" y="249936"/>
                  </a:lnTo>
                  <a:lnTo>
                    <a:pt x="158496" y="297180"/>
                  </a:lnTo>
                  <a:lnTo>
                    <a:pt x="117348" y="320040"/>
                  </a:lnTo>
                  <a:lnTo>
                    <a:pt x="68580" y="327660"/>
                  </a:lnTo>
                  <a:lnTo>
                    <a:pt x="56388" y="327660"/>
                  </a:lnTo>
                  <a:lnTo>
                    <a:pt x="44196" y="326136"/>
                  </a:lnTo>
                  <a:lnTo>
                    <a:pt x="32004" y="323088"/>
                  </a:lnTo>
                  <a:lnTo>
                    <a:pt x="18288" y="320040"/>
                  </a:lnTo>
                  <a:lnTo>
                    <a:pt x="0" y="379476"/>
                  </a:lnTo>
                  <a:lnTo>
                    <a:pt x="15240" y="384048"/>
                  </a:lnTo>
                  <a:lnTo>
                    <a:pt x="48768" y="390144"/>
                  </a:lnTo>
                  <a:lnTo>
                    <a:pt x="89916" y="390144"/>
                  </a:lnTo>
                  <a:lnTo>
                    <a:pt x="111252" y="385572"/>
                  </a:lnTo>
                  <a:lnTo>
                    <a:pt x="153924" y="371856"/>
                  </a:lnTo>
                  <a:lnTo>
                    <a:pt x="193548" y="350520"/>
                  </a:lnTo>
                  <a:lnTo>
                    <a:pt x="210312" y="336804"/>
                  </a:lnTo>
                  <a:lnTo>
                    <a:pt x="227076" y="321564"/>
                  </a:lnTo>
                  <a:close/>
                </a:path>
                <a:path w="349250" h="390525">
                  <a:moveTo>
                    <a:pt x="348996" y="150876"/>
                  </a:moveTo>
                  <a:lnTo>
                    <a:pt x="201168" y="0"/>
                  </a:lnTo>
                  <a:lnTo>
                    <a:pt x="169164" y="208788"/>
                  </a:lnTo>
                  <a:lnTo>
                    <a:pt x="217932" y="193083"/>
                  </a:lnTo>
                  <a:lnTo>
                    <a:pt x="217932" y="155448"/>
                  </a:lnTo>
                  <a:lnTo>
                    <a:pt x="280416" y="144780"/>
                  </a:lnTo>
                  <a:lnTo>
                    <a:pt x="285174" y="171428"/>
                  </a:lnTo>
                  <a:lnTo>
                    <a:pt x="348996" y="150876"/>
                  </a:lnTo>
                  <a:close/>
                </a:path>
                <a:path w="349250" h="390525">
                  <a:moveTo>
                    <a:pt x="285174" y="171428"/>
                  </a:moveTo>
                  <a:lnTo>
                    <a:pt x="280416" y="144780"/>
                  </a:lnTo>
                  <a:lnTo>
                    <a:pt x="217932" y="155448"/>
                  </a:lnTo>
                  <a:lnTo>
                    <a:pt x="225232" y="190732"/>
                  </a:lnTo>
                  <a:lnTo>
                    <a:pt x="225462" y="190658"/>
                  </a:lnTo>
                  <a:lnTo>
                    <a:pt x="225817" y="190543"/>
                  </a:lnTo>
                  <a:lnTo>
                    <a:pt x="227076" y="185928"/>
                  </a:lnTo>
                  <a:lnTo>
                    <a:pt x="227076" y="190138"/>
                  </a:lnTo>
                  <a:lnTo>
                    <a:pt x="285174" y="171428"/>
                  </a:lnTo>
                  <a:close/>
                </a:path>
                <a:path w="349250" h="390525">
                  <a:moveTo>
                    <a:pt x="225232" y="190732"/>
                  </a:moveTo>
                  <a:lnTo>
                    <a:pt x="217932" y="155448"/>
                  </a:lnTo>
                  <a:lnTo>
                    <a:pt x="217932" y="193083"/>
                  </a:lnTo>
                  <a:lnTo>
                    <a:pt x="225232" y="190732"/>
                  </a:lnTo>
                  <a:close/>
                </a:path>
                <a:path w="349250" h="390525">
                  <a:moveTo>
                    <a:pt x="225817" y="190543"/>
                  </a:moveTo>
                  <a:lnTo>
                    <a:pt x="225462" y="190658"/>
                  </a:lnTo>
                  <a:lnTo>
                    <a:pt x="225232" y="190732"/>
                  </a:lnTo>
                  <a:lnTo>
                    <a:pt x="225462" y="191844"/>
                  </a:lnTo>
                  <a:lnTo>
                    <a:pt x="225817" y="190543"/>
                  </a:lnTo>
                  <a:close/>
                </a:path>
                <a:path w="349250" h="390525">
                  <a:moveTo>
                    <a:pt x="289560" y="196596"/>
                  </a:moveTo>
                  <a:lnTo>
                    <a:pt x="289560" y="192024"/>
                  </a:lnTo>
                  <a:lnTo>
                    <a:pt x="288036" y="187452"/>
                  </a:lnTo>
                  <a:lnTo>
                    <a:pt x="285174" y="171428"/>
                  </a:lnTo>
                  <a:lnTo>
                    <a:pt x="225817" y="190543"/>
                  </a:lnTo>
                  <a:lnTo>
                    <a:pt x="225462" y="191844"/>
                  </a:lnTo>
                  <a:lnTo>
                    <a:pt x="227076" y="199644"/>
                  </a:lnTo>
                  <a:lnTo>
                    <a:pt x="227076" y="321564"/>
                  </a:lnTo>
                  <a:lnTo>
                    <a:pt x="254508" y="284988"/>
                  </a:lnTo>
                  <a:lnTo>
                    <a:pt x="274320" y="245364"/>
                  </a:lnTo>
                  <a:lnTo>
                    <a:pt x="288036" y="201168"/>
                  </a:lnTo>
                  <a:lnTo>
                    <a:pt x="289560" y="196596"/>
                  </a:lnTo>
                  <a:close/>
                </a:path>
                <a:path w="349250" h="390525">
                  <a:moveTo>
                    <a:pt x="227076" y="190138"/>
                  </a:moveTo>
                  <a:lnTo>
                    <a:pt x="227076" y="185928"/>
                  </a:lnTo>
                  <a:lnTo>
                    <a:pt x="225817" y="190543"/>
                  </a:lnTo>
                  <a:lnTo>
                    <a:pt x="227076" y="190138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39129" y="2965716"/>
              <a:ext cx="1470660" cy="928369"/>
            </a:xfrm>
            <a:custGeom>
              <a:avLst/>
              <a:gdLst/>
              <a:ahLst/>
              <a:cxnLst/>
              <a:rect l="l" t="t" r="r" b="b"/>
              <a:pathLst>
                <a:path w="1470659" h="928370">
                  <a:moveTo>
                    <a:pt x="620268" y="54864"/>
                  </a:moveTo>
                  <a:lnTo>
                    <a:pt x="416052" y="0"/>
                  </a:lnTo>
                  <a:lnTo>
                    <a:pt x="429221" y="64249"/>
                  </a:lnTo>
                  <a:lnTo>
                    <a:pt x="408432" y="70104"/>
                  </a:lnTo>
                  <a:lnTo>
                    <a:pt x="406908" y="70104"/>
                  </a:lnTo>
                  <a:lnTo>
                    <a:pt x="403860" y="73152"/>
                  </a:lnTo>
                  <a:lnTo>
                    <a:pt x="374904" y="86868"/>
                  </a:lnTo>
                  <a:lnTo>
                    <a:pt x="321564" y="120396"/>
                  </a:lnTo>
                  <a:lnTo>
                    <a:pt x="269748" y="161544"/>
                  </a:lnTo>
                  <a:lnTo>
                    <a:pt x="222504" y="207264"/>
                  </a:lnTo>
                  <a:lnTo>
                    <a:pt x="178308" y="259080"/>
                  </a:lnTo>
                  <a:lnTo>
                    <a:pt x="138684" y="315468"/>
                  </a:lnTo>
                  <a:lnTo>
                    <a:pt x="121920" y="345948"/>
                  </a:lnTo>
                  <a:lnTo>
                    <a:pt x="103632" y="376428"/>
                  </a:lnTo>
                  <a:lnTo>
                    <a:pt x="73152" y="441960"/>
                  </a:lnTo>
                  <a:lnTo>
                    <a:pt x="48768" y="510540"/>
                  </a:lnTo>
                  <a:lnTo>
                    <a:pt x="36576" y="547116"/>
                  </a:lnTo>
                  <a:lnTo>
                    <a:pt x="12192" y="658368"/>
                  </a:lnTo>
                  <a:lnTo>
                    <a:pt x="3048" y="737616"/>
                  </a:lnTo>
                  <a:lnTo>
                    <a:pt x="0" y="816864"/>
                  </a:lnTo>
                  <a:lnTo>
                    <a:pt x="1524" y="845820"/>
                  </a:lnTo>
                  <a:lnTo>
                    <a:pt x="1524" y="873252"/>
                  </a:lnTo>
                  <a:lnTo>
                    <a:pt x="4572" y="900684"/>
                  </a:lnTo>
                  <a:lnTo>
                    <a:pt x="6096" y="928116"/>
                  </a:lnTo>
                  <a:lnTo>
                    <a:pt x="64008" y="922591"/>
                  </a:lnTo>
                  <a:lnTo>
                    <a:pt x="70104" y="922020"/>
                  </a:lnTo>
                  <a:lnTo>
                    <a:pt x="67056" y="896112"/>
                  </a:lnTo>
                  <a:lnTo>
                    <a:pt x="64008" y="842772"/>
                  </a:lnTo>
                  <a:lnTo>
                    <a:pt x="64008" y="778764"/>
                  </a:lnTo>
                  <a:lnTo>
                    <a:pt x="70104" y="704088"/>
                  </a:lnTo>
                  <a:lnTo>
                    <a:pt x="97536" y="562356"/>
                  </a:lnTo>
                  <a:lnTo>
                    <a:pt x="132588" y="464820"/>
                  </a:lnTo>
                  <a:lnTo>
                    <a:pt x="160020" y="403860"/>
                  </a:lnTo>
                  <a:lnTo>
                    <a:pt x="176784" y="376428"/>
                  </a:lnTo>
                  <a:lnTo>
                    <a:pt x="193548" y="347472"/>
                  </a:lnTo>
                  <a:lnTo>
                    <a:pt x="230124" y="295656"/>
                  </a:lnTo>
                  <a:lnTo>
                    <a:pt x="291084" y="227076"/>
                  </a:lnTo>
                  <a:lnTo>
                    <a:pt x="358140" y="170688"/>
                  </a:lnTo>
                  <a:lnTo>
                    <a:pt x="431292" y="128016"/>
                  </a:lnTo>
                  <a:lnTo>
                    <a:pt x="426720" y="131064"/>
                  </a:lnTo>
                  <a:lnTo>
                    <a:pt x="431292" y="129730"/>
                  </a:lnTo>
                  <a:lnTo>
                    <a:pt x="441998" y="126619"/>
                  </a:lnTo>
                  <a:lnTo>
                    <a:pt x="454152" y="185928"/>
                  </a:lnTo>
                  <a:lnTo>
                    <a:pt x="473964" y="170294"/>
                  </a:lnTo>
                  <a:lnTo>
                    <a:pt x="620268" y="54864"/>
                  </a:lnTo>
                  <a:close/>
                </a:path>
                <a:path w="1470659" h="928370">
                  <a:moveTo>
                    <a:pt x="1470660" y="280416"/>
                  </a:moveTo>
                  <a:lnTo>
                    <a:pt x="1226223" y="182092"/>
                  </a:lnTo>
                  <a:lnTo>
                    <a:pt x="1249680" y="123444"/>
                  </a:lnTo>
                  <a:lnTo>
                    <a:pt x="1039368" y="141732"/>
                  </a:lnTo>
                  <a:lnTo>
                    <a:pt x="1173480" y="291871"/>
                  </a:lnTo>
                  <a:lnTo>
                    <a:pt x="1179576" y="298704"/>
                  </a:lnTo>
                  <a:lnTo>
                    <a:pt x="1202905" y="240360"/>
                  </a:lnTo>
                  <a:lnTo>
                    <a:pt x="1447800" y="338328"/>
                  </a:lnTo>
                  <a:lnTo>
                    <a:pt x="1470660" y="2804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31414" y="1427987"/>
              <a:ext cx="840105" cy="614680"/>
            </a:xfrm>
            <a:custGeom>
              <a:avLst/>
              <a:gdLst/>
              <a:ahLst/>
              <a:cxnLst/>
              <a:rect l="l" t="t" r="r" b="b"/>
              <a:pathLst>
                <a:path w="840104" h="614680">
                  <a:moveTo>
                    <a:pt x="839723" y="614171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839723" y="61417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10078" y="1406652"/>
              <a:ext cx="882650" cy="657225"/>
            </a:xfrm>
            <a:custGeom>
              <a:avLst/>
              <a:gdLst/>
              <a:ahLst/>
              <a:cxnLst/>
              <a:rect l="l" t="t" r="r" b="b"/>
              <a:pathLst>
                <a:path w="882650" h="657225">
                  <a:moveTo>
                    <a:pt x="882396" y="656844"/>
                  </a:moveTo>
                  <a:lnTo>
                    <a:pt x="882396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839724" y="42672"/>
                  </a:lnTo>
                  <a:lnTo>
                    <a:pt x="839724" y="21336"/>
                  </a:lnTo>
                  <a:lnTo>
                    <a:pt x="861060" y="42672"/>
                  </a:lnTo>
                  <a:lnTo>
                    <a:pt x="861060" y="656844"/>
                  </a:lnTo>
                  <a:lnTo>
                    <a:pt x="882396" y="656844"/>
                  </a:lnTo>
                  <a:close/>
                </a:path>
                <a:path w="882650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882650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882650" h="657225">
                  <a:moveTo>
                    <a:pt x="861060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839724" y="656844"/>
                  </a:lnTo>
                  <a:lnTo>
                    <a:pt x="839724" y="635508"/>
                  </a:lnTo>
                  <a:lnTo>
                    <a:pt x="861060" y="614172"/>
                  </a:lnTo>
                  <a:close/>
                </a:path>
                <a:path w="882650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882650" h="657225">
                  <a:moveTo>
                    <a:pt x="861060" y="42672"/>
                  </a:moveTo>
                  <a:lnTo>
                    <a:pt x="839724" y="21336"/>
                  </a:lnTo>
                  <a:lnTo>
                    <a:pt x="839724" y="42672"/>
                  </a:lnTo>
                  <a:lnTo>
                    <a:pt x="861060" y="42672"/>
                  </a:lnTo>
                  <a:close/>
                </a:path>
                <a:path w="882650" h="657225">
                  <a:moveTo>
                    <a:pt x="861060" y="614172"/>
                  </a:moveTo>
                  <a:lnTo>
                    <a:pt x="861060" y="42672"/>
                  </a:lnTo>
                  <a:lnTo>
                    <a:pt x="839724" y="42672"/>
                  </a:lnTo>
                  <a:lnTo>
                    <a:pt x="839724" y="614172"/>
                  </a:lnTo>
                  <a:lnTo>
                    <a:pt x="861060" y="614172"/>
                  </a:lnTo>
                  <a:close/>
                </a:path>
                <a:path w="882650" h="657225">
                  <a:moveTo>
                    <a:pt x="861060" y="656844"/>
                  </a:moveTo>
                  <a:lnTo>
                    <a:pt x="861060" y="614172"/>
                  </a:lnTo>
                  <a:lnTo>
                    <a:pt x="839724" y="635508"/>
                  </a:lnTo>
                  <a:lnTo>
                    <a:pt x="839724" y="656844"/>
                  </a:lnTo>
                  <a:lnTo>
                    <a:pt x="861060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609219" y="1228606"/>
            <a:ext cx="481965" cy="155765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3050" b="1" spc="-25" dirty="0">
                <a:latin typeface="Times New Roman"/>
                <a:cs typeface="Times New Roman"/>
              </a:rPr>
              <a:t>T3</a:t>
            </a:r>
            <a:endParaRPr sz="305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223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67060" y="5190233"/>
            <a:ext cx="5165090" cy="100944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 indent="20955">
              <a:lnSpc>
                <a:spcPct val="78900"/>
              </a:lnSpc>
              <a:spcBef>
                <a:spcPts val="1015"/>
              </a:spcBef>
            </a:pPr>
            <a:r>
              <a:rPr sz="3500" b="1" dirty="0">
                <a:latin typeface="Courier New"/>
                <a:cs typeface="Courier New"/>
              </a:rPr>
              <a:t>T1</a:t>
            </a:r>
            <a:r>
              <a:rPr sz="3500" b="1" spc="3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:=</a:t>
            </a:r>
            <a:r>
              <a:rPr sz="3500" b="1" spc="15" dirty="0">
                <a:latin typeface="Courier New"/>
                <a:cs typeface="Courier New"/>
              </a:rPr>
              <a:t> </a:t>
            </a:r>
            <a:r>
              <a:rPr sz="3500" b="1" i="1" spc="-10" dirty="0">
                <a:latin typeface="Courier New"/>
                <a:cs typeface="Courier New"/>
              </a:rPr>
              <a:t>IntToReal</a:t>
            </a:r>
            <a:r>
              <a:rPr sz="3500" b="1" spc="-10" dirty="0">
                <a:latin typeface="Courier New"/>
                <a:cs typeface="Courier New"/>
              </a:rPr>
              <a:t>(60) </a:t>
            </a:r>
            <a:r>
              <a:rPr sz="3500" b="1" dirty="0">
                <a:latin typeface="Courier New"/>
                <a:cs typeface="Courier New"/>
              </a:rPr>
              <a:t>T2</a:t>
            </a:r>
            <a:r>
              <a:rPr sz="3500" b="1" spc="-1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:= </a:t>
            </a: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Rate</a:t>
            </a:r>
            <a:r>
              <a:rPr sz="3500" b="1" spc="-5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*</a:t>
            </a:r>
            <a:r>
              <a:rPr sz="3500" b="1" spc="-5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T1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06100" y="6031481"/>
            <a:ext cx="5248910" cy="1003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3025">
              <a:lnSpc>
                <a:spcPts val="3750"/>
              </a:lnSpc>
              <a:spcBef>
                <a:spcPts val="125"/>
              </a:spcBef>
            </a:pPr>
            <a:r>
              <a:rPr sz="3500" b="1" dirty="0">
                <a:latin typeface="Courier New"/>
                <a:cs typeface="Courier New"/>
              </a:rPr>
              <a:t>T3</a:t>
            </a:r>
            <a:r>
              <a:rPr sz="3500" b="1" spc="-25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:=</a:t>
            </a:r>
            <a:r>
              <a:rPr sz="3500" b="1" spc="-5" dirty="0">
                <a:latin typeface="Courier New"/>
                <a:cs typeface="Courier New"/>
              </a:rPr>
              <a:t> </a:t>
            </a: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Initial</a:t>
            </a:r>
            <a:r>
              <a:rPr sz="3500" b="1" spc="3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+</a:t>
            </a:r>
            <a:r>
              <a:rPr sz="3500" b="1" spc="-25" dirty="0">
                <a:latin typeface="Courier New"/>
                <a:cs typeface="Courier New"/>
              </a:rPr>
              <a:t> T2</a:t>
            </a:r>
            <a:endParaRPr sz="3500" dirty="0">
              <a:latin typeface="Courier New"/>
              <a:cs typeface="Courier New"/>
            </a:endParaRPr>
          </a:p>
          <a:p>
            <a:pPr marL="12700">
              <a:lnSpc>
                <a:spcPts val="3750"/>
              </a:lnSpc>
            </a:pP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Position</a:t>
            </a:r>
            <a:r>
              <a:rPr sz="3500" b="1" spc="-3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:=</a:t>
            </a:r>
            <a:r>
              <a:rPr sz="3500" b="1" spc="-40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T3</a:t>
            </a:r>
            <a:endParaRPr sz="3500" dirty="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00178" y="1685544"/>
            <a:ext cx="4295140" cy="2261870"/>
            <a:chOff x="2400178" y="1685544"/>
            <a:chExt cx="4295140" cy="2261870"/>
          </a:xfrm>
        </p:grpSpPr>
        <p:sp>
          <p:nvSpPr>
            <p:cNvPr id="58" name="object 58"/>
            <p:cNvSpPr/>
            <p:nvPr/>
          </p:nvSpPr>
          <p:spPr>
            <a:xfrm>
              <a:off x="6010534" y="2016252"/>
              <a:ext cx="349250" cy="390525"/>
            </a:xfrm>
            <a:custGeom>
              <a:avLst/>
              <a:gdLst/>
              <a:ahLst/>
              <a:cxnLst/>
              <a:rect l="l" t="t" r="r" b="b"/>
              <a:pathLst>
                <a:path w="349250" h="390525">
                  <a:moveTo>
                    <a:pt x="225552" y="320040"/>
                  </a:moveTo>
                  <a:lnTo>
                    <a:pt x="225552" y="198120"/>
                  </a:lnTo>
                  <a:lnTo>
                    <a:pt x="224208" y="190595"/>
                  </a:lnTo>
                  <a:lnTo>
                    <a:pt x="224208" y="191794"/>
                  </a:lnTo>
                  <a:lnTo>
                    <a:pt x="222504" y="201168"/>
                  </a:lnTo>
                  <a:lnTo>
                    <a:pt x="201168" y="248412"/>
                  </a:lnTo>
                  <a:lnTo>
                    <a:pt x="170688" y="286512"/>
                  </a:lnTo>
                  <a:lnTo>
                    <a:pt x="131064" y="312420"/>
                  </a:lnTo>
                  <a:lnTo>
                    <a:pt x="85344" y="326136"/>
                  </a:lnTo>
                  <a:lnTo>
                    <a:pt x="56388" y="326136"/>
                  </a:lnTo>
                  <a:lnTo>
                    <a:pt x="32004" y="323088"/>
                  </a:lnTo>
                  <a:lnTo>
                    <a:pt x="18288" y="318516"/>
                  </a:lnTo>
                  <a:lnTo>
                    <a:pt x="0" y="377952"/>
                  </a:lnTo>
                  <a:lnTo>
                    <a:pt x="13716" y="382524"/>
                  </a:lnTo>
                  <a:lnTo>
                    <a:pt x="30480" y="387096"/>
                  </a:lnTo>
                  <a:lnTo>
                    <a:pt x="48768" y="388620"/>
                  </a:lnTo>
                  <a:lnTo>
                    <a:pt x="65532" y="390144"/>
                  </a:lnTo>
                  <a:lnTo>
                    <a:pt x="111252" y="385572"/>
                  </a:lnTo>
                  <a:lnTo>
                    <a:pt x="153924" y="371856"/>
                  </a:lnTo>
                  <a:lnTo>
                    <a:pt x="192024" y="348996"/>
                  </a:lnTo>
                  <a:lnTo>
                    <a:pt x="210312" y="335280"/>
                  </a:lnTo>
                  <a:lnTo>
                    <a:pt x="225552" y="320040"/>
                  </a:lnTo>
                  <a:close/>
                </a:path>
                <a:path w="349250" h="390525">
                  <a:moveTo>
                    <a:pt x="348996" y="149352"/>
                  </a:moveTo>
                  <a:lnTo>
                    <a:pt x="199644" y="0"/>
                  </a:lnTo>
                  <a:lnTo>
                    <a:pt x="169164" y="208788"/>
                  </a:lnTo>
                  <a:lnTo>
                    <a:pt x="217932" y="192669"/>
                  </a:lnTo>
                  <a:lnTo>
                    <a:pt x="217932" y="155448"/>
                  </a:lnTo>
                  <a:lnTo>
                    <a:pt x="280416" y="143256"/>
                  </a:lnTo>
                  <a:lnTo>
                    <a:pt x="285265" y="170415"/>
                  </a:lnTo>
                  <a:lnTo>
                    <a:pt x="348996" y="149352"/>
                  </a:lnTo>
                  <a:close/>
                </a:path>
                <a:path w="349250" h="390525">
                  <a:moveTo>
                    <a:pt x="285265" y="170415"/>
                  </a:moveTo>
                  <a:lnTo>
                    <a:pt x="280416" y="143256"/>
                  </a:lnTo>
                  <a:lnTo>
                    <a:pt x="217932" y="155448"/>
                  </a:lnTo>
                  <a:lnTo>
                    <a:pt x="224208" y="190595"/>
                  </a:lnTo>
                  <a:lnTo>
                    <a:pt x="224208" y="191794"/>
                  </a:lnTo>
                  <a:lnTo>
                    <a:pt x="225552" y="184404"/>
                  </a:lnTo>
                  <a:lnTo>
                    <a:pt x="225552" y="190151"/>
                  </a:lnTo>
                  <a:lnTo>
                    <a:pt x="285265" y="170415"/>
                  </a:lnTo>
                  <a:close/>
                </a:path>
                <a:path w="349250" h="390525">
                  <a:moveTo>
                    <a:pt x="224208" y="190595"/>
                  </a:moveTo>
                  <a:lnTo>
                    <a:pt x="217932" y="155448"/>
                  </a:lnTo>
                  <a:lnTo>
                    <a:pt x="217932" y="192669"/>
                  </a:lnTo>
                  <a:lnTo>
                    <a:pt x="224208" y="190595"/>
                  </a:lnTo>
                  <a:close/>
                </a:path>
                <a:path w="349250" h="390525">
                  <a:moveTo>
                    <a:pt x="225552" y="190151"/>
                  </a:moveTo>
                  <a:lnTo>
                    <a:pt x="225552" y="184404"/>
                  </a:lnTo>
                  <a:lnTo>
                    <a:pt x="224208" y="191794"/>
                  </a:lnTo>
                  <a:lnTo>
                    <a:pt x="224208" y="190595"/>
                  </a:lnTo>
                  <a:lnTo>
                    <a:pt x="225552" y="190151"/>
                  </a:lnTo>
                  <a:close/>
                </a:path>
                <a:path w="349250" h="390525">
                  <a:moveTo>
                    <a:pt x="288036" y="199644"/>
                  </a:moveTo>
                  <a:lnTo>
                    <a:pt x="288036" y="185928"/>
                  </a:lnTo>
                  <a:lnTo>
                    <a:pt x="285265" y="170415"/>
                  </a:lnTo>
                  <a:lnTo>
                    <a:pt x="224208" y="190595"/>
                  </a:lnTo>
                  <a:lnTo>
                    <a:pt x="225552" y="198120"/>
                  </a:lnTo>
                  <a:lnTo>
                    <a:pt x="225552" y="320040"/>
                  </a:lnTo>
                  <a:lnTo>
                    <a:pt x="252984" y="284988"/>
                  </a:lnTo>
                  <a:lnTo>
                    <a:pt x="274320" y="243840"/>
                  </a:lnTo>
                  <a:lnTo>
                    <a:pt x="281940" y="222504"/>
                  </a:lnTo>
                  <a:lnTo>
                    <a:pt x="288036" y="199644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4045" y="1685556"/>
              <a:ext cx="2270760" cy="2212975"/>
            </a:xfrm>
            <a:custGeom>
              <a:avLst/>
              <a:gdLst/>
              <a:ahLst/>
              <a:cxnLst/>
              <a:rect l="l" t="t" r="r" b="b"/>
              <a:pathLst>
                <a:path w="2270759" h="2212975">
                  <a:moveTo>
                    <a:pt x="1010412" y="131064"/>
                  </a:moveTo>
                  <a:lnTo>
                    <a:pt x="191046" y="62039"/>
                  </a:lnTo>
                  <a:lnTo>
                    <a:pt x="196596" y="0"/>
                  </a:lnTo>
                  <a:lnTo>
                    <a:pt x="0" y="77724"/>
                  </a:lnTo>
                  <a:lnTo>
                    <a:pt x="153924" y="171640"/>
                  </a:lnTo>
                  <a:lnTo>
                    <a:pt x="179832" y="187452"/>
                  </a:lnTo>
                  <a:lnTo>
                    <a:pt x="185318" y="126022"/>
                  </a:lnTo>
                  <a:lnTo>
                    <a:pt x="1004316" y="193548"/>
                  </a:lnTo>
                  <a:lnTo>
                    <a:pt x="1010412" y="131064"/>
                  </a:lnTo>
                  <a:close/>
                </a:path>
                <a:path w="2270759" h="2212975">
                  <a:moveTo>
                    <a:pt x="1175004" y="833628"/>
                  </a:moveTo>
                  <a:lnTo>
                    <a:pt x="978408" y="757428"/>
                  </a:lnTo>
                  <a:lnTo>
                    <a:pt x="984504" y="820369"/>
                  </a:lnTo>
                  <a:lnTo>
                    <a:pt x="975360" y="821436"/>
                  </a:lnTo>
                  <a:lnTo>
                    <a:pt x="920496" y="833628"/>
                  </a:lnTo>
                  <a:lnTo>
                    <a:pt x="893064" y="841248"/>
                  </a:lnTo>
                  <a:lnTo>
                    <a:pt x="867156" y="850392"/>
                  </a:lnTo>
                  <a:lnTo>
                    <a:pt x="839724" y="858012"/>
                  </a:lnTo>
                  <a:lnTo>
                    <a:pt x="762000" y="888492"/>
                  </a:lnTo>
                  <a:lnTo>
                    <a:pt x="687324" y="925068"/>
                  </a:lnTo>
                  <a:lnTo>
                    <a:pt x="638556" y="952500"/>
                  </a:lnTo>
                  <a:lnTo>
                    <a:pt x="615696" y="967740"/>
                  </a:lnTo>
                  <a:lnTo>
                    <a:pt x="591312" y="982980"/>
                  </a:lnTo>
                  <a:lnTo>
                    <a:pt x="545592" y="1014984"/>
                  </a:lnTo>
                  <a:lnTo>
                    <a:pt x="501396" y="1050036"/>
                  </a:lnTo>
                  <a:lnTo>
                    <a:pt x="458724" y="1086612"/>
                  </a:lnTo>
                  <a:lnTo>
                    <a:pt x="419100" y="1124712"/>
                  </a:lnTo>
                  <a:lnTo>
                    <a:pt x="379476" y="1165860"/>
                  </a:lnTo>
                  <a:lnTo>
                    <a:pt x="342900" y="1208532"/>
                  </a:lnTo>
                  <a:lnTo>
                    <a:pt x="307848" y="1254252"/>
                  </a:lnTo>
                  <a:lnTo>
                    <a:pt x="274320" y="1299972"/>
                  </a:lnTo>
                  <a:lnTo>
                    <a:pt x="243840" y="1348740"/>
                  </a:lnTo>
                  <a:lnTo>
                    <a:pt x="214884" y="1399032"/>
                  </a:lnTo>
                  <a:lnTo>
                    <a:pt x="187452" y="1450848"/>
                  </a:lnTo>
                  <a:lnTo>
                    <a:pt x="163068" y="1504188"/>
                  </a:lnTo>
                  <a:lnTo>
                    <a:pt x="129540" y="1586484"/>
                  </a:lnTo>
                  <a:lnTo>
                    <a:pt x="102108" y="1671828"/>
                  </a:lnTo>
                  <a:lnTo>
                    <a:pt x="88392" y="1729740"/>
                  </a:lnTo>
                  <a:lnTo>
                    <a:pt x="80772" y="1760220"/>
                  </a:lnTo>
                  <a:lnTo>
                    <a:pt x="74676" y="1789176"/>
                  </a:lnTo>
                  <a:lnTo>
                    <a:pt x="60960" y="1880616"/>
                  </a:lnTo>
                  <a:lnTo>
                    <a:pt x="57912" y="1912620"/>
                  </a:lnTo>
                  <a:lnTo>
                    <a:pt x="56388" y="1943100"/>
                  </a:lnTo>
                  <a:lnTo>
                    <a:pt x="53340" y="1975104"/>
                  </a:lnTo>
                  <a:lnTo>
                    <a:pt x="53340" y="2007108"/>
                  </a:lnTo>
                  <a:lnTo>
                    <a:pt x="51816" y="2039112"/>
                  </a:lnTo>
                  <a:lnTo>
                    <a:pt x="54864" y="2125980"/>
                  </a:lnTo>
                  <a:lnTo>
                    <a:pt x="64008" y="2212848"/>
                  </a:lnTo>
                  <a:lnTo>
                    <a:pt x="115824" y="2206523"/>
                  </a:lnTo>
                  <a:lnTo>
                    <a:pt x="126492" y="2205228"/>
                  </a:lnTo>
                  <a:lnTo>
                    <a:pt x="121920" y="2162556"/>
                  </a:lnTo>
                  <a:lnTo>
                    <a:pt x="115824" y="2078736"/>
                  </a:lnTo>
                  <a:lnTo>
                    <a:pt x="115824" y="2007108"/>
                  </a:lnTo>
                  <a:lnTo>
                    <a:pt x="120396" y="1917192"/>
                  </a:lnTo>
                  <a:lnTo>
                    <a:pt x="132588" y="1828800"/>
                  </a:lnTo>
                  <a:lnTo>
                    <a:pt x="149352" y="1743456"/>
                  </a:lnTo>
                  <a:lnTo>
                    <a:pt x="163068" y="1688592"/>
                  </a:lnTo>
                  <a:lnTo>
                    <a:pt x="172212" y="1661160"/>
                  </a:lnTo>
                  <a:lnTo>
                    <a:pt x="179832" y="1633728"/>
                  </a:lnTo>
                  <a:lnTo>
                    <a:pt x="220980" y="1528572"/>
                  </a:lnTo>
                  <a:lnTo>
                    <a:pt x="243840" y="1476756"/>
                  </a:lnTo>
                  <a:lnTo>
                    <a:pt x="269748" y="1427988"/>
                  </a:lnTo>
                  <a:lnTo>
                    <a:pt x="297180" y="1380744"/>
                  </a:lnTo>
                  <a:lnTo>
                    <a:pt x="327660" y="1335024"/>
                  </a:lnTo>
                  <a:lnTo>
                    <a:pt x="358140" y="1290828"/>
                  </a:lnTo>
                  <a:lnTo>
                    <a:pt x="391668" y="1248156"/>
                  </a:lnTo>
                  <a:lnTo>
                    <a:pt x="426720" y="1207008"/>
                  </a:lnTo>
                  <a:lnTo>
                    <a:pt x="464820" y="1168908"/>
                  </a:lnTo>
                  <a:lnTo>
                    <a:pt x="502920" y="1132332"/>
                  </a:lnTo>
                  <a:lnTo>
                    <a:pt x="542544" y="1097280"/>
                  </a:lnTo>
                  <a:lnTo>
                    <a:pt x="585216" y="1063752"/>
                  </a:lnTo>
                  <a:lnTo>
                    <a:pt x="627888" y="1034796"/>
                  </a:lnTo>
                  <a:lnTo>
                    <a:pt x="649224" y="1019556"/>
                  </a:lnTo>
                  <a:lnTo>
                    <a:pt x="694944" y="992124"/>
                  </a:lnTo>
                  <a:lnTo>
                    <a:pt x="740664" y="967740"/>
                  </a:lnTo>
                  <a:lnTo>
                    <a:pt x="812292" y="935736"/>
                  </a:lnTo>
                  <a:lnTo>
                    <a:pt x="861060" y="917448"/>
                  </a:lnTo>
                  <a:lnTo>
                    <a:pt x="886968" y="909828"/>
                  </a:lnTo>
                  <a:lnTo>
                    <a:pt x="911352" y="902208"/>
                  </a:lnTo>
                  <a:lnTo>
                    <a:pt x="937260" y="894588"/>
                  </a:lnTo>
                  <a:lnTo>
                    <a:pt x="963168" y="888492"/>
                  </a:lnTo>
                  <a:lnTo>
                    <a:pt x="989076" y="883920"/>
                  </a:lnTo>
                  <a:lnTo>
                    <a:pt x="990638" y="883767"/>
                  </a:lnTo>
                  <a:lnTo>
                    <a:pt x="996696" y="946404"/>
                  </a:lnTo>
                  <a:lnTo>
                    <a:pt x="1021080" y="930973"/>
                  </a:lnTo>
                  <a:lnTo>
                    <a:pt x="1175004" y="833628"/>
                  </a:lnTo>
                  <a:close/>
                </a:path>
                <a:path w="2270759" h="2212975">
                  <a:moveTo>
                    <a:pt x="2270760" y="886968"/>
                  </a:moveTo>
                  <a:lnTo>
                    <a:pt x="1786039" y="826731"/>
                  </a:lnTo>
                  <a:lnTo>
                    <a:pt x="1793748" y="763524"/>
                  </a:lnTo>
                  <a:lnTo>
                    <a:pt x="1595628" y="833628"/>
                  </a:lnTo>
                  <a:lnTo>
                    <a:pt x="1748028" y="935659"/>
                  </a:lnTo>
                  <a:lnTo>
                    <a:pt x="1770888" y="950976"/>
                  </a:lnTo>
                  <a:lnTo>
                    <a:pt x="1778419" y="889215"/>
                  </a:lnTo>
                  <a:lnTo>
                    <a:pt x="2263140" y="949452"/>
                  </a:lnTo>
                  <a:lnTo>
                    <a:pt x="2270760" y="8869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00178" y="1732788"/>
              <a:ext cx="1437640" cy="2214880"/>
            </a:xfrm>
            <a:custGeom>
              <a:avLst/>
              <a:gdLst/>
              <a:ahLst/>
              <a:cxnLst/>
              <a:rect l="l" t="t" r="r" b="b"/>
              <a:pathLst>
                <a:path w="1437639" h="2214879">
                  <a:moveTo>
                    <a:pt x="128016" y="2163797"/>
                  </a:moveTo>
                  <a:lnTo>
                    <a:pt x="128016" y="2055876"/>
                  </a:lnTo>
                  <a:lnTo>
                    <a:pt x="65532" y="2058924"/>
                  </a:lnTo>
                  <a:lnTo>
                    <a:pt x="63430" y="2027399"/>
                  </a:lnTo>
                  <a:lnTo>
                    <a:pt x="0" y="2031492"/>
                  </a:lnTo>
                  <a:lnTo>
                    <a:pt x="106680" y="2214372"/>
                  </a:lnTo>
                  <a:lnTo>
                    <a:pt x="128016" y="2163797"/>
                  </a:lnTo>
                  <a:close/>
                </a:path>
                <a:path w="1437639" h="2214879">
                  <a:moveTo>
                    <a:pt x="1437132" y="62484"/>
                  </a:moveTo>
                  <a:lnTo>
                    <a:pt x="1435608" y="0"/>
                  </a:lnTo>
                  <a:lnTo>
                    <a:pt x="1363980" y="3048"/>
                  </a:lnTo>
                  <a:lnTo>
                    <a:pt x="1293876" y="10668"/>
                  </a:lnTo>
                  <a:lnTo>
                    <a:pt x="1223772" y="22860"/>
                  </a:lnTo>
                  <a:lnTo>
                    <a:pt x="1155192" y="39624"/>
                  </a:lnTo>
                  <a:lnTo>
                    <a:pt x="1088136" y="62484"/>
                  </a:lnTo>
                  <a:lnTo>
                    <a:pt x="1022604" y="88392"/>
                  </a:lnTo>
                  <a:lnTo>
                    <a:pt x="958596" y="120396"/>
                  </a:lnTo>
                  <a:lnTo>
                    <a:pt x="896112" y="155448"/>
                  </a:lnTo>
                  <a:lnTo>
                    <a:pt x="835152" y="193548"/>
                  </a:lnTo>
                  <a:lnTo>
                    <a:pt x="775716" y="237744"/>
                  </a:lnTo>
                  <a:lnTo>
                    <a:pt x="717804" y="284988"/>
                  </a:lnTo>
                  <a:lnTo>
                    <a:pt x="662940" y="335280"/>
                  </a:lnTo>
                  <a:lnTo>
                    <a:pt x="609600" y="390144"/>
                  </a:lnTo>
                  <a:lnTo>
                    <a:pt x="557784" y="448056"/>
                  </a:lnTo>
                  <a:lnTo>
                    <a:pt x="507492" y="509016"/>
                  </a:lnTo>
                  <a:lnTo>
                    <a:pt x="460248" y="573024"/>
                  </a:lnTo>
                  <a:lnTo>
                    <a:pt x="414528" y="641604"/>
                  </a:lnTo>
                  <a:lnTo>
                    <a:pt x="371856" y="711708"/>
                  </a:lnTo>
                  <a:lnTo>
                    <a:pt x="332232" y="784860"/>
                  </a:lnTo>
                  <a:lnTo>
                    <a:pt x="294132" y="861060"/>
                  </a:lnTo>
                  <a:lnTo>
                    <a:pt x="257556" y="940308"/>
                  </a:lnTo>
                  <a:lnTo>
                    <a:pt x="225552" y="1021080"/>
                  </a:lnTo>
                  <a:lnTo>
                    <a:pt x="195072" y="1104900"/>
                  </a:lnTo>
                  <a:lnTo>
                    <a:pt x="167640" y="1190244"/>
                  </a:lnTo>
                  <a:lnTo>
                    <a:pt x="143256" y="1278636"/>
                  </a:lnTo>
                  <a:lnTo>
                    <a:pt x="121920" y="1368552"/>
                  </a:lnTo>
                  <a:lnTo>
                    <a:pt x="103632" y="1459992"/>
                  </a:lnTo>
                  <a:lnTo>
                    <a:pt x="88392" y="1552956"/>
                  </a:lnTo>
                  <a:lnTo>
                    <a:pt x="77724" y="1648968"/>
                  </a:lnTo>
                  <a:lnTo>
                    <a:pt x="68580" y="1744980"/>
                  </a:lnTo>
                  <a:lnTo>
                    <a:pt x="62484" y="1844040"/>
                  </a:lnTo>
                  <a:lnTo>
                    <a:pt x="60960" y="1943100"/>
                  </a:lnTo>
                  <a:lnTo>
                    <a:pt x="62484" y="2013204"/>
                  </a:lnTo>
                  <a:lnTo>
                    <a:pt x="63430" y="2027399"/>
                  </a:lnTo>
                  <a:lnTo>
                    <a:pt x="124968" y="2023429"/>
                  </a:lnTo>
                  <a:lnTo>
                    <a:pt x="124968" y="1941576"/>
                  </a:lnTo>
                  <a:lnTo>
                    <a:pt x="126492" y="1845564"/>
                  </a:lnTo>
                  <a:lnTo>
                    <a:pt x="131064" y="1749552"/>
                  </a:lnTo>
                  <a:lnTo>
                    <a:pt x="140208" y="1655064"/>
                  </a:lnTo>
                  <a:lnTo>
                    <a:pt x="150876" y="1562100"/>
                  </a:lnTo>
                  <a:lnTo>
                    <a:pt x="166116" y="1470660"/>
                  </a:lnTo>
                  <a:lnTo>
                    <a:pt x="184404" y="1380744"/>
                  </a:lnTo>
                  <a:lnTo>
                    <a:pt x="205740" y="1292352"/>
                  </a:lnTo>
                  <a:lnTo>
                    <a:pt x="228600" y="1207008"/>
                  </a:lnTo>
                  <a:lnTo>
                    <a:pt x="256032" y="1123188"/>
                  </a:lnTo>
                  <a:lnTo>
                    <a:pt x="284988" y="1042416"/>
                  </a:lnTo>
                  <a:lnTo>
                    <a:pt x="316992" y="963168"/>
                  </a:lnTo>
                  <a:lnTo>
                    <a:pt x="350520" y="886968"/>
                  </a:lnTo>
                  <a:lnTo>
                    <a:pt x="388620" y="813816"/>
                  </a:lnTo>
                  <a:lnTo>
                    <a:pt x="426720" y="742188"/>
                  </a:lnTo>
                  <a:lnTo>
                    <a:pt x="469392" y="673608"/>
                  </a:lnTo>
                  <a:lnTo>
                    <a:pt x="512064" y="608076"/>
                  </a:lnTo>
                  <a:lnTo>
                    <a:pt x="557784" y="547116"/>
                  </a:lnTo>
                  <a:lnTo>
                    <a:pt x="606552" y="487680"/>
                  </a:lnTo>
                  <a:lnTo>
                    <a:pt x="655320" y="431292"/>
                  </a:lnTo>
                  <a:lnTo>
                    <a:pt x="707136" y="379476"/>
                  </a:lnTo>
                  <a:lnTo>
                    <a:pt x="760476" y="330708"/>
                  </a:lnTo>
                  <a:lnTo>
                    <a:pt x="815340" y="286512"/>
                  </a:lnTo>
                  <a:lnTo>
                    <a:pt x="871728" y="245364"/>
                  </a:lnTo>
                  <a:lnTo>
                    <a:pt x="929640" y="207264"/>
                  </a:lnTo>
                  <a:lnTo>
                    <a:pt x="989076" y="175260"/>
                  </a:lnTo>
                  <a:lnTo>
                    <a:pt x="1050036" y="146304"/>
                  </a:lnTo>
                  <a:lnTo>
                    <a:pt x="1112520" y="120396"/>
                  </a:lnTo>
                  <a:lnTo>
                    <a:pt x="1175004" y="100584"/>
                  </a:lnTo>
                  <a:lnTo>
                    <a:pt x="1239012" y="83820"/>
                  </a:lnTo>
                  <a:lnTo>
                    <a:pt x="1304544" y="71628"/>
                  </a:lnTo>
                  <a:lnTo>
                    <a:pt x="1370076" y="65532"/>
                  </a:lnTo>
                  <a:lnTo>
                    <a:pt x="1435608" y="62553"/>
                  </a:lnTo>
                  <a:lnTo>
                    <a:pt x="1437132" y="62484"/>
                  </a:lnTo>
                  <a:close/>
                </a:path>
                <a:path w="1437639" h="2214879">
                  <a:moveTo>
                    <a:pt x="128016" y="2055876"/>
                  </a:moveTo>
                  <a:lnTo>
                    <a:pt x="125918" y="2023368"/>
                  </a:lnTo>
                  <a:lnTo>
                    <a:pt x="63430" y="2027399"/>
                  </a:lnTo>
                  <a:lnTo>
                    <a:pt x="65532" y="2058924"/>
                  </a:lnTo>
                  <a:lnTo>
                    <a:pt x="124968" y="2056024"/>
                  </a:lnTo>
                  <a:lnTo>
                    <a:pt x="126492" y="2055950"/>
                  </a:lnTo>
                  <a:lnTo>
                    <a:pt x="128016" y="2055876"/>
                  </a:lnTo>
                  <a:close/>
                </a:path>
                <a:path w="1437639" h="2214879">
                  <a:moveTo>
                    <a:pt x="125918" y="2023368"/>
                  </a:moveTo>
                  <a:lnTo>
                    <a:pt x="124968" y="2008632"/>
                  </a:lnTo>
                  <a:lnTo>
                    <a:pt x="124968" y="2023429"/>
                  </a:lnTo>
                  <a:lnTo>
                    <a:pt x="125918" y="2023368"/>
                  </a:lnTo>
                  <a:close/>
                </a:path>
                <a:path w="1437639" h="2214879">
                  <a:moveTo>
                    <a:pt x="188976" y="2019300"/>
                  </a:moveTo>
                  <a:lnTo>
                    <a:pt x="128016" y="2023232"/>
                  </a:lnTo>
                  <a:lnTo>
                    <a:pt x="126492" y="2023331"/>
                  </a:lnTo>
                  <a:lnTo>
                    <a:pt x="125918" y="2023368"/>
                  </a:lnTo>
                  <a:lnTo>
                    <a:pt x="128016" y="2055876"/>
                  </a:lnTo>
                  <a:lnTo>
                    <a:pt x="128016" y="2163797"/>
                  </a:lnTo>
                  <a:lnTo>
                    <a:pt x="188976" y="2019300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01580" y="5146037"/>
            <a:ext cx="22758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Vnitřní</a:t>
            </a:r>
            <a:r>
              <a:rPr sz="3300" b="1" spc="-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kód: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2" name="Zástupný symbol pro číslo snímku 61">
            <a:extLst>
              <a:ext uri="{FF2B5EF4-FFF2-40B4-BE49-F238E27FC236}">
                <a16:creationId xmlns:a16="http://schemas.microsoft.com/office/drawing/2014/main" id="{23555515-DFA1-8CA6-B3D3-C39121D71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15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37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Optimalizátor</a:t>
            </a:r>
          </a:p>
        </p:txBody>
      </p:sp>
      <p:sp>
        <p:nvSpPr>
          <p:cNvPr id="7" name="object 7"/>
          <p:cNvSpPr/>
          <p:nvPr/>
        </p:nvSpPr>
        <p:spPr>
          <a:xfrm>
            <a:off x="1065157" y="69479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3040" y="1281175"/>
            <a:ext cx="9062720" cy="6222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035" indent="-26733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8003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Input:</a:t>
            </a:r>
            <a:r>
              <a:rPr sz="3500" b="1" spc="-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Vnitřní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kód</a:t>
            </a:r>
            <a:endParaRPr sz="3500">
              <a:latin typeface="Times New Roman"/>
              <a:cs typeface="Times New Roman"/>
            </a:endParaRPr>
          </a:p>
          <a:p>
            <a:pPr marL="280035" indent="-267335">
              <a:lnSpc>
                <a:spcPts val="4075"/>
              </a:lnSpc>
              <a:spcBef>
                <a:spcPts val="25"/>
              </a:spcBef>
              <a:buFont typeface="Times New Roman"/>
              <a:buChar char="•"/>
              <a:tabLst>
                <a:tab pos="28003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Output:</a:t>
            </a:r>
            <a:r>
              <a:rPr sz="3500" b="1" spc="-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Optimalizovaný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vnitřní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kód</a:t>
            </a:r>
            <a:endParaRPr sz="3500">
              <a:latin typeface="Times New Roman"/>
              <a:cs typeface="Times New Roman"/>
            </a:endParaRPr>
          </a:p>
          <a:p>
            <a:pPr marL="280035" indent="-267335">
              <a:lnSpc>
                <a:spcPts val="4075"/>
              </a:lnSpc>
              <a:buFont typeface="Times New Roman"/>
              <a:buChar char="•"/>
              <a:tabLst>
                <a:tab pos="2800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>
              <a:latin typeface="Times New Roman"/>
              <a:cs typeface="Times New Roman"/>
            </a:endParaRPr>
          </a:p>
          <a:p>
            <a:pPr marL="12700" marR="1517650" indent="243204">
              <a:lnSpc>
                <a:spcPct val="99800"/>
              </a:lnSpc>
              <a:spcBef>
                <a:spcPts val="20"/>
              </a:spcBef>
              <a:buChar char="•"/>
              <a:tabLst>
                <a:tab pos="255904" algn="l"/>
              </a:tabLst>
            </a:pPr>
            <a:r>
              <a:rPr sz="3200" spc="-10" dirty="0">
                <a:latin typeface="Times New Roman"/>
                <a:cs typeface="Times New Roman"/>
              </a:rPr>
              <a:t>Optimalizátor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upraví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vnitřní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kód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byl </a:t>
            </a:r>
            <a:r>
              <a:rPr sz="3200" spc="-10" dirty="0">
                <a:latin typeface="Times New Roman"/>
                <a:cs typeface="Times New Roman"/>
              </a:rPr>
              <a:t>efektivnější.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Tento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upravený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kód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nazýván </a:t>
            </a:r>
            <a:r>
              <a:rPr sz="3200" i="1" spc="-10" dirty="0">
                <a:latin typeface="Times New Roman"/>
                <a:cs typeface="Times New Roman"/>
              </a:rPr>
              <a:t>optimalizovaný</a:t>
            </a:r>
            <a:r>
              <a:rPr sz="3200" i="1" spc="-8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vnitřní</a:t>
            </a:r>
            <a:r>
              <a:rPr sz="3200" i="1" spc="-1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kód</a:t>
            </a:r>
            <a:r>
              <a:rPr sz="3200" spc="-2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25170" lvl="1" indent="-208279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Font typeface="Times New Roman"/>
              <a:buChar char="•"/>
              <a:tabLst>
                <a:tab pos="725170" algn="l"/>
              </a:tabLst>
            </a:pP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Šíření</a:t>
            </a:r>
            <a:r>
              <a:rPr sz="27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konstanty:</a:t>
            </a:r>
            <a:r>
              <a:rPr sz="27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(a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:=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1;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:=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2;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:=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+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75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:=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3)</a:t>
            </a:r>
            <a:endParaRPr sz="275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latin typeface="Times New Roman"/>
                <a:cs typeface="Times New Roman"/>
              </a:rPr>
              <a:t>Pozn.:</a:t>
            </a:r>
            <a:r>
              <a:rPr sz="2600" b="1" i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Proměnné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a,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nejsou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již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dále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v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programu</a:t>
            </a:r>
            <a:r>
              <a:rPr sz="2600" i="1" spc="5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použity</a:t>
            </a:r>
            <a:endParaRPr sz="2600">
              <a:latin typeface="Times New Roman"/>
              <a:cs typeface="Times New Roman"/>
            </a:endParaRPr>
          </a:p>
          <a:p>
            <a:pPr marL="725170" lvl="1" indent="-208279">
              <a:lnSpc>
                <a:spcPct val="100000"/>
              </a:lnSpc>
              <a:spcBef>
                <a:spcPts val="55"/>
              </a:spcBef>
              <a:buClr>
                <a:srgbClr val="000000"/>
              </a:buClr>
              <a:buFont typeface="Times New Roman"/>
              <a:buChar char="•"/>
              <a:tabLst>
                <a:tab pos="725170" algn="l"/>
              </a:tabLst>
            </a:pP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Šíření</a:t>
            </a:r>
            <a:r>
              <a:rPr sz="27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kopírováním:</a:t>
            </a:r>
            <a:r>
              <a:rPr sz="27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(b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:=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a; c :=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b;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:=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75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:=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a)</a:t>
            </a:r>
            <a:endParaRPr sz="275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  <a:spcBef>
                <a:spcPts val="135"/>
              </a:spcBef>
            </a:pPr>
            <a:r>
              <a:rPr sz="2600" b="1" i="1" dirty="0">
                <a:latin typeface="Times New Roman"/>
                <a:cs typeface="Times New Roman"/>
              </a:rPr>
              <a:t>Pozn.:</a:t>
            </a:r>
            <a:r>
              <a:rPr sz="2600" b="1" i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Proměnné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b,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c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nejsou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již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dále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v</a:t>
            </a:r>
            <a:r>
              <a:rPr sz="2600" i="1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programu</a:t>
            </a:r>
            <a:r>
              <a:rPr sz="2600" i="1" spc="5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použity</a:t>
            </a:r>
            <a:endParaRPr sz="2600">
              <a:latin typeface="Times New Roman"/>
              <a:cs typeface="Times New Roman"/>
            </a:endParaRPr>
          </a:p>
          <a:p>
            <a:pPr marL="725170" lvl="1" indent="-208279">
              <a:lnSpc>
                <a:spcPct val="100000"/>
              </a:lnSpc>
              <a:spcBef>
                <a:spcPts val="55"/>
              </a:spcBef>
              <a:buClr>
                <a:srgbClr val="000000"/>
              </a:buClr>
              <a:buFont typeface="Times New Roman"/>
              <a:buChar char="•"/>
              <a:tabLst>
                <a:tab pos="725170" algn="l"/>
              </a:tabLst>
            </a:pP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Eliminace</a:t>
            </a:r>
            <a:r>
              <a:rPr sz="27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mrtvého</a:t>
            </a:r>
            <a:r>
              <a:rPr sz="27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kódu:</a:t>
            </a:r>
            <a:r>
              <a:rPr sz="27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b="1" dirty="0">
                <a:latin typeface="Times New Roman"/>
                <a:cs typeface="Times New Roman"/>
              </a:rPr>
              <a:t>while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false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do</a:t>
            </a:r>
            <a:r>
              <a:rPr sz="2750" b="1" spc="-1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…</a:t>
            </a:r>
            <a:r>
              <a:rPr sz="2750" b="1" spc="-5" dirty="0"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75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odstranit)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27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3300" b="1" dirty="0">
                <a:latin typeface="Times New Roman"/>
                <a:cs typeface="Times New Roman"/>
              </a:rPr>
              <a:t>Pozn.: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Některé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překladače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optimalizátor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nemají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7301" y="6502397"/>
            <a:ext cx="499109" cy="44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804"/>
              </a:lnSpc>
            </a:pPr>
            <a:r>
              <a:rPr sz="3300" b="1" spc="-50" dirty="0">
                <a:latin typeface="Times New Roman"/>
                <a:cs typeface="Times New Roman"/>
              </a:rPr>
              <a:t>…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DCB5F2C-2C44-7F25-543F-C2C0E0157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16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5102" y="5269992"/>
            <a:ext cx="6716395" cy="1216660"/>
            <a:chOff x="2935102" y="5269992"/>
            <a:chExt cx="6716395" cy="1216660"/>
          </a:xfrm>
        </p:grpSpPr>
        <p:sp>
          <p:nvSpPr>
            <p:cNvPr id="3" name="object 3"/>
            <p:cNvSpPr/>
            <p:nvPr/>
          </p:nvSpPr>
          <p:spPr>
            <a:xfrm>
              <a:off x="2956438" y="5289803"/>
              <a:ext cx="6673850" cy="1176655"/>
            </a:xfrm>
            <a:custGeom>
              <a:avLst/>
              <a:gdLst/>
              <a:ahLst/>
              <a:cxnLst/>
              <a:rect l="l" t="t" r="r" b="b"/>
              <a:pathLst>
                <a:path w="6673850" h="1176654">
                  <a:moveTo>
                    <a:pt x="6673595" y="1176527"/>
                  </a:moveTo>
                  <a:lnTo>
                    <a:pt x="6673595" y="0"/>
                  </a:lnTo>
                  <a:lnTo>
                    <a:pt x="0" y="0"/>
                  </a:lnTo>
                  <a:lnTo>
                    <a:pt x="0" y="1176527"/>
                  </a:lnTo>
                  <a:lnTo>
                    <a:pt x="6673595" y="11765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5102" y="5269992"/>
              <a:ext cx="6716395" cy="1216660"/>
            </a:xfrm>
            <a:custGeom>
              <a:avLst/>
              <a:gdLst/>
              <a:ahLst/>
              <a:cxnLst/>
              <a:rect l="l" t="t" r="r" b="b"/>
              <a:pathLst>
                <a:path w="6716395" h="1216660">
                  <a:moveTo>
                    <a:pt x="6716268" y="1216152"/>
                  </a:moveTo>
                  <a:lnTo>
                    <a:pt x="6716268" y="0"/>
                  </a:lnTo>
                  <a:lnTo>
                    <a:pt x="0" y="0"/>
                  </a:lnTo>
                  <a:lnTo>
                    <a:pt x="0" y="1216152"/>
                  </a:lnTo>
                  <a:lnTo>
                    <a:pt x="21336" y="121615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6673596" y="41148"/>
                  </a:lnTo>
                  <a:lnTo>
                    <a:pt x="6673596" y="19812"/>
                  </a:lnTo>
                  <a:lnTo>
                    <a:pt x="6694932" y="41148"/>
                  </a:lnTo>
                  <a:lnTo>
                    <a:pt x="6694932" y="1216152"/>
                  </a:lnTo>
                  <a:lnTo>
                    <a:pt x="6716268" y="1216152"/>
                  </a:lnTo>
                  <a:close/>
                </a:path>
                <a:path w="6716395" h="121666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716395" h="1216660">
                  <a:moveTo>
                    <a:pt x="42672" y="117500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175004"/>
                  </a:lnTo>
                  <a:lnTo>
                    <a:pt x="42672" y="1175004"/>
                  </a:lnTo>
                  <a:close/>
                </a:path>
                <a:path w="6716395" h="1216660">
                  <a:moveTo>
                    <a:pt x="6694932" y="1175004"/>
                  </a:moveTo>
                  <a:lnTo>
                    <a:pt x="21336" y="1175004"/>
                  </a:lnTo>
                  <a:lnTo>
                    <a:pt x="42672" y="1196340"/>
                  </a:lnTo>
                  <a:lnTo>
                    <a:pt x="42672" y="1216152"/>
                  </a:lnTo>
                  <a:lnTo>
                    <a:pt x="6673596" y="1216152"/>
                  </a:lnTo>
                  <a:lnTo>
                    <a:pt x="6673596" y="1196340"/>
                  </a:lnTo>
                  <a:lnTo>
                    <a:pt x="6694932" y="1175004"/>
                  </a:lnTo>
                  <a:close/>
                </a:path>
                <a:path w="6716395" h="1216660">
                  <a:moveTo>
                    <a:pt x="42672" y="1216152"/>
                  </a:moveTo>
                  <a:lnTo>
                    <a:pt x="42672" y="1196340"/>
                  </a:lnTo>
                  <a:lnTo>
                    <a:pt x="21336" y="1175004"/>
                  </a:lnTo>
                  <a:lnTo>
                    <a:pt x="21336" y="1216152"/>
                  </a:lnTo>
                  <a:lnTo>
                    <a:pt x="42672" y="1216152"/>
                  </a:lnTo>
                  <a:close/>
                </a:path>
                <a:path w="6716395" h="1216660">
                  <a:moveTo>
                    <a:pt x="6694932" y="41148"/>
                  </a:moveTo>
                  <a:lnTo>
                    <a:pt x="6673596" y="19812"/>
                  </a:lnTo>
                  <a:lnTo>
                    <a:pt x="6673596" y="41148"/>
                  </a:lnTo>
                  <a:lnTo>
                    <a:pt x="6694932" y="41148"/>
                  </a:lnTo>
                  <a:close/>
                </a:path>
                <a:path w="6716395" h="1216660">
                  <a:moveTo>
                    <a:pt x="6694932" y="1175004"/>
                  </a:moveTo>
                  <a:lnTo>
                    <a:pt x="6694932" y="41148"/>
                  </a:lnTo>
                  <a:lnTo>
                    <a:pt x="6673596" y="41148"/>
                  </a:lnTo>
                  <a:lnTo>
                    <a:pt x="6673596" y="1175004"/>
                  </a:lnTo>
                  <a:lnTo>
                    <a:pt x="6694932" y="1175004"/>
                  </a:lnTo>
                  <a:close/>
                </a:path>
                <a:path w="6716395" h="1216660">
                  <a:moveTo>
                    <a:pt x="6694932" y="1216152"/>
                  </a:moveTo>
                  <a:lnTo>
                    <a:pt x="6694932" y="1175004"/>
                  </a:lnTo>
                  <a:lnTo>
                    <a:pt x="6673596" y="1196340"/>
                  </a:lnTo>
                  <a:lnTo>
                    <a:pt x="6673596" y="1216152"/>
                  </a:lnTo>
                  <a:lnTo>
                    <a:pt x="6694932" y="1216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479170" y="1406652"/>
            <a:ext cx="6172200" cy="2897505"/>
            <a:chOff x="3479170" y="1406652"/>
            <a:chExt cx="6172200" cy="2897505"/>
          </a:xfrm>
        </p:grpSpPr>
        <p:sp>
          <p:nvSpPr>
            <p:cNvPr id="6" name="object 6"/>
            <p:cNvSpPr/>
            <p:nvPr/>
          </p:nvSpPr>
          <p:spPr>
            <a:xfrm>
              <a:off x="3500506" y="1427987"/>
              <a:ext cx="6129655" cy="2854960"/>
            </a:xfrm>
            <a:custGeom>
              <a:avLst/>
              <a:gdLst/>
              <a:ahLst/>
              <a:cxnLst/>
              <a:rect l="l" t="t" r="r" b="b"/>
              <a:pathLst>
                <a:path w="6129655" h="2854960">
                  <a:moveTo>
                    <a:pt x="6129527" y="2854451"/>
                  </a:moveTo>
                  <a:lnTo>
                    <a:pt x="6129527" y="0"/>
                  </a:lnTo>
                  <a:lnTo>
                    <a:pt x="0" y="0"/>
                  </a:lnTo>
                  <a:lnTo>
                    <a:pt x="0" y="2854451"/>
                  </a:lnTo>
                  <a:lnTo>
                    <a:pt x="6129527" y="28544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9170" y="1406652"/>
              <a:ext cx="6172200" cy="2897505"/>
            </a:xfrm>
            <a:custGeom>
              <a:avLst/>
              <a:gdLst/>
              <a:ahLst/>
              <a:cxnLst/>
              <a:rect l="l" t="t" r="r" b="b"/>
              <a:pathLst>
                <a:path w="6172200" h="2897504">
                  <a:moveTo>
                    <a:pt x="6172200" y="2897124"/>
                  </a:moveTo>
                  <a:lnTo>
                    <a:pt x="6172200" y="0"/>
                  </a:lnTo>
                  <a:lnTo>
                    <a:pt x="0" y="0"/>
                  </a:lnTo>
                  <a:lnTo>
                    <a:pt x="0" y="2897124"/>
                  </a:lnTo>
                  <a:lnTo>
                    <a:pt x="21336" y="289712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129528" y="42672"/>
                  </a:lnTo>
                  <a:lnTo>
                    <a:pt x="6129528" y="21336"/>
                  </a:lnTo>
                  <a:lnTo>
                    <a:pt x="6150864" y="42672"/>
                  </a:lnTo>
                  <a:lnTo>
                    <a:pt x="6150864" y="2897124"/>
                  </a:lnTo>
                  <a:lnTo>
                    <a:pt x="6172200" y="2897124"/>
                  </a:lnTo>
                  <a:close/>
                </a:path>
                <a:path w="6172200" h="289750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172200" h="2897504">
                  <a:moveTo>
                    <a:pt x="42672" y="285445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2854452"/>
                  </a:lnTo>
                  <a:lnTo>
                    <a:pt x="42672" y="2854452"/>
                  </a:lnTo>
                  <a:close/>
                </a:path>
                <a:path w="6172200" h="2897504">
                  <a:moveTo>
                    <a:pt x="6150864" y="2854452"/>
                  </a:moveTo>
                  <a:lnTo>
                    <a:pt x="21336" y="2854452"/>
                  </a:lnTo>
                  <a:lnTo>
                    <a:pt x="42672" y="2875788"/>
                  </a:lnTo>
                  <a:lnTo>
                    <a:pt x="42672" y="2897124"/>
                  </a:lnTo>
                  <a:lnTo>
                    <a:pt x="6129528" y="2897124"/>
                  </a:lnTo>
                  <a:lnTo>
                    <a:pt x="6129528" y="2875788"/>
                  </a:lnTo>
                  <a:lnTo>
                    <a:pt x="6150864" y="2854452"/>
                  </a:lnTo>
                  <a:close/>
                </a:path>
                <a:path w="6172200" h="2897504">
                  <a:moveTo>
                    <a:pt x="42672" y="2897124"/>
                  </a:moveTo>
                  <a:lnTo>
                    <a:pt x="42672" y="2875788"/>
                  </a:lnTo>
                  <a:lnTo>
                    <a:pt x="21336" y="2854452"/>
                  </a:lnTo>
                  <a:lnTo>
                    <a:pt x="21336" y="2897124"/>
                  </a:lnTo>
                  <a:lnTo>
                    <a:pt x="42672" y="2897124"/>
                  </a:lnTo>
                  <a:close/>
                </a:path>
                <a:path w="6172200" h="2897504">
                  <a:moveTo>
                    <a:pt x="6150864" y="42672"/>
                  </a:moveTo>
                  <a:lnTo>
                    <a:pt x="6129528" y="21336"/>
                  </a:lnTo>
                  <a:lnTo>
                    <a:pt x="6129528" y="42672"/>
                  </a:lnTo>
                  <a:lnTo>
                    <a:pt x="6150864" y="42672"/>
                  </a:lnTo>
                  <a:close/>
                </a:path>
                <a:path w="6172200" h="2897504">
                  <a:moveTo>
                    <a:pt x="6150864" y="2854452"/>
                  </a:moveTo>
                  <a:lnTo>
                    <a:pt x="6150864" y="42672"/>
                  </a:lnTo>
                  <a:lnTo>
                    <a:pt x="6129528" y="42672"/>
                  </a:lnTo>
                  <a:lnTo>
                    <a:pt x="6129528" y="2854452"/>
                  </a:lnTo>
                  <a:lnTo>
                    <a:pt x="6150864" y="2854452"/>
                  </a:lnTo>
                  <a:close/>
                </a:path>
                <a:path w="6172200" h="2897504">
                  <a:moveTo>
                    <a:pt x="6150864" y="2897124"/>
                  </a:moveTo>
                  <a:lnTo>
                    <a:pt x="6150864" y="2854452"/>
                  </a:lnTo>
                  <a:lnTo>
                    <a:pt x="6129528" y="2875788"/>
                  </a:lnTo>
                  <a:lnTo>
                    <a:pt x="6129528" y="2897124"/>
                  </a:lnTo>
                  <a:lnTo>
                    <a:pt x="6150864" y="2897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9" name="object 9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935">
              <a:lnSpc>
                <a:spcPct val="100000"/>
              </a:lnSpc>
              <a:spcBef>
                <a:spcPts val="95"/>
              </a:spcBef>
            </a:pPr>
            <a:r>
              <a:rPr dirty="0"/>
              <a:t>Optimalizátor:</a:t>
            </a:r>
            <a:r>
              <a:rPr spc="-170" dirty="0"/>
              <a:t> </a:t>
            </a:r>
            <a:r>
              <a:rPr spc="-10" dirty="0"/>
              <a:t>Příklad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988942" y="4346448"/>
            <a:ext cx="1419225" cy="882650"/>
            <a:chOff x="6988942" y="4346448"/>
            <a:chExt cx="1419225" cy="882650"/>
          </a:xfrm>
        </p:grpSpPr>
        <p:sp>
          <p:nvSpPr>
            <p:cNvPr id="13" name="object 13"/>
            <p:cNvSpPr/>
            <p:nvPr/>
          </p:nvSpPr>
          <p:spPr>
            <a:xfrm>
              <a:off x="7110862" y="4366260"/>
              <a:ext cx="1175385" cy="840105"/>
            </a:xfrm>
            <a:custGeom>
              <a:avLst/>
              <a:gdLst/>
              <a:ahLst/>
              <a:cxnLst/>
              <a:rect l="l" t="t" r="r" b="b"/>
              <a:pathLst>
                <a:path w="1175384" h="840104">
                  <a:moveTo>
                    <a:pt x="1175003" y="629411"/>
                  </a:moveTo>
                  <a:lnTo>
                    <a:pt x="880871" y="629411"/>
                  </a:lnTo>
                  <a:lnTo>
                    <a:pt x="880871" y="0"/>
                  </a:lnTo>
                  <a:lnTo>
                    <a:pt x="294131" y="0"/>
                  </a:lnTo>
                  <a:lnTo>
                    <a:pt x="294131" y="629411"/>
                  </a:lnTo>
                  <a:lnTo>
                    <a:pt x="0" y="629411"/>
                  </a:lnTo>
                  <a:lnTo>
                    <a:pt x="588263" y="839723"/>
                  </a:lnTo>
                  <a:lnTo>
                    <a:pt x="1175003" y="6294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8942" y="4346448"/>
              <a:ext cx="1419225" cy="882650"/>
            </a:xfrm>
            <a:custGeom>
              <a:avLst/>
              <a:gdLst/>
              <a:ahLst/>
              <a:cxnLst/>
              <a:rect l="l" t="t" r="r" b="b"/>
              <a:pathLst>
                <a:path w="1419225" h="882650">
                  <a:moveTo>
                    <a:pt x="416052" y="629412"/>
                  </a:moveTo>
                  <a:lnTo>
                    <a:pt x="0" y="629412"/>
                  </a:lnTo>
                  <a:lnTo>
                    <a:pt x="121920" y="672842"/>
                  </a:lnTo>
                  <a:lnTo>
                    <a:pt x="121920" y="670560"/>
                  </a:lnTo>
                  <a:lnTo>
                    <a:pt x="129540" y="630936"/>
                  </a:lnTo>
                  <a:lnTo>
                    <a:pt x="240892" y="670560"/>
                  </a:lnTo>
                  <a:lnTo>
                    <a:pt x="394716" y="670560"/>
                  </a:lnTo>
                  <a:lnTo>
                    <a:pt x="394716" y="649224"/>
                  </a:lnTo>
                  <a:lnTo>
                    <a:pt x="416052" y="629412"/>
                  </a:lnTo>
                  <a:close/>
                </a:path>
                <a:path w="1419225" h="882650">
                  <a:moveTo>
                    <a:pt x="240892" y="670560"/>
                  </a:moveTo>
                  <a:lnTo>
                    <a:pt x="129540" y="630936"/>
                  </a:lnTo>
                  <a:lnTo>
                    <a:pt x="121920" y="670560"/>
                  </a:lnTo>
                  <a:lnTo>
                    <a:pt x="240892" y="670560"/>
                  </a:lnTo>
                  <a:close/>
                </a:path>
                <a:path w="1419225" h="882650">
                  <a:moveTo>
                    <a:pt x="709430" y="837286"/>
                  </a:moveTo>
                  <a:lnTo>
                    <a:pt x="240892" y="670560"/>
                  </a:lnTo>
                  <a:lnTo>
                    <a:pt x="121920" y="670560"/>
                  </a:lnTo>
                  <a:lnTo>
                    <a:pt x="121920" y="672842"/>
                  </a:lnTo>
                  <a:lnTo>
                    <a:pt x="702564" y="879681"/>
                  </a:lnTo>
                  <a:lnTo>
                    <a:pt x="702564" y="839724"/>
                  </a:lnTo>
                  <a:lnTo>
                    <a:pt x="709430" y="837286"/>
                  </a:lnTo>
                  <a:close/>
                </a:path>
                <a:path w="1419225" h="882650">
                  <a:moveTo>
                    <a:pt x="1024128" y="629412"/>
                  </a:moveTo>
                  <a:lnTo>
                    <a:pt x="1024128" y="0"/>
                  </a:lnTo>
                  <a:lnTo>
                    <a:pt x="394716" y="0"/>
                  </a:lnTo>
                  <a:lnTo>
                    <a:pt x="394716" y="629412"/>
                  </a:lnTo>
                  <a:lnTo>
                    <a:pt x="416052" y="629412"/>
                  </a:lnTo>
                  <a:lnTo>
                    <a:pt x="416052" y="41148"/>
                  </a:lnTo>
                  <a:lnTo>
                    <a:pt x="437388" y="19812"/>
                  </a:lnTo>
                  <a:lnTo>
                    <a:pt x="437388" y="41148"/>
                  </a:lnTo>
                  <a:lnTo>
                    <a:pt x="982980" y="41148"/>
                  </a:lnTo>
                  <a:lnTo>
                    <a:pt x="982980" y="19812"/>
                  </a:lnTo>
                  <a:lnTo>
                    <a:pt x="1002792" y="41148"/>
                  </a:lnTo>
                  <a:lnTo>
                    <a:pt x="1002792" y="629412"/>
                  </a:lnTo>
                  <a:lnTo>
                    <a:pt x="1024128" y="629412"/>
                  </a:lnTo>
                  <a:close/>
                </a:path>
                <a:path w="1419225" h="882650">
                  <a:moveTo>
                    <a:pt x="437388" y="670560"/>
                  </a:moveTo>
                  <a:lnTo>
                    <a:pt x="437388" y="41148"/>
                  </a:lnTo>
                  <a:lnTo>
                    <a:pt x="416052" y="41148"/>
                  </a:lnTo>
                  <a:lnTo>
                    <a:pt x="416052" y="629412"/>
                  </a:lnTo>
                  <a:lnTo>
                    <a:pt x="394716" y="649224"/>
                  </a:lnTo>
                  <a:lnTo>
                    <a:pt x="394716" y="670560"/>
                  </a:lnTo>
                  <a:lnTo>
                    <a:pt x="437388" y="670560"/>
                  </a:lnTo>
                  <a:close/>
                </a:path>
                <a:path w="1419225" h="882650">
                  <a:moveTo>
                    <a:pt x="437388" y="41148"/>
                  </a:moveTo>
                  <a:lnTo>
                    <a:pt x="437388" y="19812"/>
                  </a:lnTo>
                  <a:lnTo>
                    <a:pt x="416052" y="41148"/>
                  </a:lnTo>
                  <a:lnTo>
                    <a:pt x="437388" y="41148"/>
                  </a:lnTo>
                  <a:close/>
                </a:path>
                <a:path w="1419225" h="882650">
                  <a:moveTo>
                    <a:pt x="716280" y="839724"/>
                  </a:moveTo>
                  <a:lnTo>
                    <a:pt x="709430" y="837286"/>
                  </a:lnTo>
                  <a:lnTo>
                    <a:pt x="702564" y="839724"/>
                  </a:lnTo>
                  <a:lnTo>
                    <a:pt x="716280" y="839724"/>
                  </a:lnTo>
                  <a:close/>
                </a:path>
                <a:path w="1419225" h="882650">
                  <a:moveTo>
                    <a:pt x="716280" y="880219"/>
                  </a:moveTo>
                  <a:lnTo>
                    <a:pt x="716280" y="839724"/>
                  </a:lnTo>
                  <a:lnTo>
                    <a:pt x="702564" y="839724"/>
                  </a:lnTo>
                  <a:lnTo>
                    <a:pt x="702564" y="879681"/>
                  </a:lnTo>
                  <a:lnTo>
                    <a:pt x="710184" y="882396"/>
                  </a:lnTo>
                  <a:lnTo>
                    <a:pt x="716280" y="880219"/>
                  </a:lnTo>
                  <a:close/>
                </a:path>
                <a:path w="1419225" h="882650">
                  <a:moveTo>
                    <a:pt x="1296924" y="672936"/>
                  </a:moveTo>
                  <a:lnTo>
                    <a:pt x="1296924" y="670560"/>
                  </a:lnTo>
                  <a:lnTo>
                    <a:pt x="1179186" y="670560"/>
                  </a:lnTo>
                  <a:lnTo>
                    <a:pt x="709430" y="837286"/>
                  </a:lnTo>
                  <a:lnTo>
                    <a:pt x="716280" y="839724"/>
                  </a:lnTo>
                  <a:lnTo>
                    <a:pt x="716280" y="880219"/>
                  </a:lnTo>
                  <a:lnTo>
                    <a:pt x="1296924" y="672936"/>
                  </a:lnTo>
                  <a:close/>
                </a:path>
                <a:path w="1419225" h="882650">
                  <a:moveTo>
                    <a:pt x="1002792" y="41148"/>
                  </a:moveTo>
                  <a:lnTo>
                    <a:pt x="982980" y="19812"/>
                  </a:lnTo>
                  <a:lnTo>
                    <a:pt x="982980" y="41148"/>
                  </a:lnTo>
                  <a:lnTo>
                    <a:pt x="1002792" y="41148"/>
                  </a:lnTo>
                  <a:close/>
                </a:path>
                <a:path w="1419225" h="882650">
                  <a:moveTo>
                    <a:pt x="1024128" y="670560"/>
                  </a:moveTo>
                  <a:lnTo>
                    <a:pt x="1024128" y="649224"/>
                  </a:lnTo>
                  <a:lnTo>
                    <a:pt x="1002792" y="629412"/>
                  </a:lnTo>
                  <a:lnTo>
                    <a:pt x="1002792" y="41148"/>
                  </a:lnTo>
                  <a:lnTo>
                    <a:pt x="982980" y="41148"/>
                  </a:lnTo>
                  <a:lnTo>
                    <a:pt x="982980" y="670560"/>
                  </a:lnTo>
                  <a:lnTo>
                    <a:pt x="1024128" y="670560"/>
                  </a:lnTo>
                  <a:close/>
                </a:path>
                <a:path w="1419225" h="882650">
                  <a:moveTo>
                    <a:pt x="1418844" y="629412"/>
                  </a:moveTo>
                  <a:lnTo>
                    <a:pt x="1002792" y="629412"/>
                  </a:lnTo>
                  <a:lnTo>
                    <a:pt x="1024128" y="649224"/>
                  </a:lnTo>
                  <a:lnTo>
                    <a:pt x="1024128" y="670560"/>
                  </a:lnTo>
                  <a:lnTo>
                    <a:pt x="1179186" y="670560"/>
                  </a:lnTo>
                  <a:lnTo>
                    <a:pt x="1290828" y="630936"/>
                  </a:lnTo>
                  <a:lnTo>
                    <a:pt x="1296924" y="670560"/>
                  </a:lnTo>
                  <a:lnTo>
                    <a:pt x="1296924" y="672936"/>
                  </a:lnTo>
                  <a:lnTo>
                    <a:pt x="1418844" y="629412"/>
                  </a:lnTo>
                  <a:close/>
                </a:path>
                <a:path w="1419225" h="882650">
                  <a:moveTo>
                    <a:pt x="1296924" y="670560"/>
                  </a:moveTo>
                  <a:lnTo>
                    <a:pt x="1290828" y="630936"/>
                  </a:lnTo>
                  <a:lnTo>
                    <a:pt x="1179186" y="670560"/>
                  </a:lnTo>
                  <a:lnTo>
                    <a:pt x="1296924" y="670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71475" y="1496059"/>
            <a:ext cx="35286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u="heavy" spc="-200" dirty="0">
                <a:uFill>
                  <a:solidFill>
                    <a:srgbClr val="FF9832"/>
                  </a:solidFill>
                </a:uFill>
                <a:latin typeface="Courier New"/>
                <a:cs typeface="Courier New"/>
              </a:rPr>
              <a:t>In</a:t>
            </a:r>
            <a:r>
              <a:rPr sz="3500" b="1" i="1" u="heavy" spc="-475" dirty="0">
                <a:uFill>
                  <a:solidFill>
                    <a:srgbClr val="FF9832"/>
                  </a:solidFill>
                </a:uFill>
                <a:latin typeface="Courier New"/>
                <a:cs typeface="Courier New"/>
              </a:rPr>
              <a:t> </a:t>
            </a:r>
            <a:r>
              <a:rPr sz="3500" b="1" i="1" u="heavy" spc="-90" dirty="0">
                <a:uFill>
                  <a:solidFill>
                    <a:srgbClr val="FF9832"/>
                  </a:solidFill>
                </a:uFill>
                <a:latin typeface="Courier New"/>
                <a:cs typeface="Courier New"/>
              </a:rPr>
              <a:t>tToReal</a:t>
            </a:r>
            <a:r>
              <a:rPr sz="3500" b="1" u="none" spc="-90" dirty="0">
                <a:latin typeface="Courier New"/>
                <a:cs typeface="Courier New"/>
              </a:rPr>
              <a:t>(60)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6224" y="1361642"/>
            <a:ext cx="1391920" cy="20402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185"/>
              </a:spcBef>
            </a:pPr>
            <a:r>
              <a:rPr sz="3500" b="1" dirty="0">
                <a:latin typeface="Courier New"/>
                <a:cs typeface="Courier New"/>
              </a:rPr>
              <a:t>T1</a:t>
            </a:r>
            <a:r>
              <a:rPr sz="3500" b="1" spc="25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:=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3500" b="1" dirty="0">
                <a:latin typeface="Courier New"/>
                <a:cs typeface="Courier New"/>
              </a:rPr>
              <a:t>T2</a:t>
            </a:r>
            <a:r>
              <a:rPr sz="3500" b="1" spc="25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:=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500" b="1" dirty="0">
                <a:latin typeface="Courier New"/>
                <a:cs typeface="Courier New"/>
              </a:rPr>
              <a:t>T3</a:t>
            </a:r>
            <a:r>
              <a:rPr sz="3500" b="1" spc="25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:=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3187" y="2036774"/>
            <a:ext cx="3571240" cy="13689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Rate</a:t>
            </a:r>
            <a:r>
              <a:rPr sz="3500" b="1" spc="-4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*</a:t>
            </a:r>
            <a:r>
              <a:rPr sz="3500" b="1" spc="-40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T1</a:t>
            </a:r>
            <a:endParaRPr sz="3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Initial</a:t>
            </a:r>
            <a:r>
              <a:rPr sz="3500" b="1" spc="-1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+</a:t>
            </a:r>
            <a:r>
              <a:rPr sz="3500" b="1" spc="-65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T2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040" y="1284223"/>
            <a:ext cx="22758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Vnitřní</a:t>
            </a:r>
            <a:r>
              <a:rPr sz="3300" b="1" spc="-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kód: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52322" y="1525524"/>
            <a:ext cx="4784090" cy="2621280"/>
            <a:chOff x="3552322" y="1525524"/>
            <a:chExt cx="4784090" cy="2621280"/>
          </a:xfrm>
        </p:grpSpPr>
        <p:sp>
          <p:nvSpPr>
            <p:cNvPr id="20" name="object 20"/>
            <p:cNvSpPr/>
            <p:nvPr/>
          </p:nvSpPr>
          <p:spPr>
            <a:xfrm>
              <a:off x="3570605" y="1525536"/>
              <a:ext cx="4765675" cy="1323340"/>
            </a:xfrm>
            <a:custGeom>
              <a:avLst/>
              <a:gdLst/>
              <a:ahLst/>
              <a:cxnLst/>
              <a:rect l="l" t="t" r="r" b="b"/>
              <a:pathLst>
                <a:path w="4765675" h="1323339">
                  <a:moveTo>
                    <a:pt x="4765548" y="996696"/>
                  </a:moveTo>
                  <a:lnTo>
                    <a:pt x="4762500" y="961644"/>
                  </a:lnTo>
                  <a:lnTo>
                    <a:pt x="4748784" y="911352"/>
                  </a:lnTo>
                  <a:lnTo>
                    <a:pt x="4741164" y="896112"/>
                  </a:lnTo>
                  <a:lnTo>
                    <a:pt x="4733544" y="879348"/>
                  </a:lnTo>
                  <a:lnTo>
                    <a:pt x="4724400" y="865632"/>
                  </a:lnTo>
                  <a:lnTo>
                    <a:pt x="4713732" y="850392"/>
                  </a:lnTo>
                  <a:lnTo>
                    <a:pt x="4703064" y="836676"/>
                  </a:lnTo>
                  <a:lnTo>
                    <a:pt x="4701540" y="834961"/>
                  </a:lnTo>
                  <a:lnTo>
                    <a:pt x="4701540" y="986028"/>
                  </a:lnTo>
                  <a:lnTo>
                    <a:pt x="4701540" y="1011936"/>
                  </a:lnTo>
                  <a:lnTo>
                    <a:pt x="4684776" y="1072896"/>
                  </a:lnTo>
                  <a:lnTo>
                    <a:pt x="4663440" y="1106424"/>
                  </a:lnTo>
                  <a:lnTo>
                    <a:pt x="4643628" y="1129284"/>
                  </a:lnTo>
                  <a:lnTo>
                    <a:pt x="4634484" y="1139952"/>
                  </a:lnTo>
                  <a:lnTo>
                    <a:pt x="4622292" y="1150620"/>
                  </a:lnTo>
                  <a:lnTo>
                    <a:pt x="4610100" y="1159764"/>
                  </a:lnTo>
                  <a:lnTo>
                    <a:pt x="4596384" y="1170432"/>
                  </a:lnTo>
                  <a:lnTo>
                    <a:pt x="4568952" y="1188720"/>
                  </a:lnTo>
                  <a:lnTo>
                    <a:pt x="4553712" y="1196340"/>
                  </a:lnTo>
                  <a:lnTo>
                    <a:pt x="4536948" y="1205484"/>
                  </a:lnTo>
                  <a:lnTo>
                    <a:pt x="4520184" y="1213104"/>
                  </a:lnTo>
                  <a:lnTo>
                    <a:pt x="4503420" y="1219200"/>
                  </a:lnTo>
                  <a:lnTo>
                    <a:pt x="4485132" y="1226820"/>
                  </a:lnTo>
                  <a:lnTo>
                    <a:pt x="4466844" y="1232916"/>
                  </a:lnTo>
                  <a:lnTo>
                    <a:pt x="4448556" y="1237488"/>
                  </a:lnTo>
                  <a:lnTo>
                    <a:pt x="4428744" y="1243584"/>
                  </a:lnTo>
                  <a:lnTo>
                    <a:pt x="4408932" y="1246632"/>
                  </a:lnTo>
                  <a:lnTo>
                    <a:pt x="4389120" y="1251204"/>
                  </a:lnTo>
                  <a:lnTo>
                    <a:pt x="4346448" y="1257300"/>
                  </a:lnTo>
                  <a:lnTo>
                    <a:pt x="4326636" y="1258709"/>
                  </a:lnTo>
                  <a:lnTo>
                    <a:pt x="4302252" y="1258824"/>
                  </a:lnTo>
                  <a:lnTo>
                    <a:pt x="4282440" y="1260233"/>
                  </a:lnTo>
                  <a:lnTo>
                    <a:pt x="4280916" y="1260348"/>
                  </a:lnTo>
                  <a:lnTo>
                    <a:pt x="4259580" y="1258925"/>
                  </a:lnTo>
                  <a:lnTo>
                    <a:pt x="4236720" y="1258824"/>
                  </a:lnTo>
                  <a:lnTo>
                    <a:pt x="4172712" y="1251204"/>
                  </a:lnTo>
                  <a:lnTo>
                    <a:pt x="4113276" y="1237488"/>
                  </a:lnTo>
                  <a:lnTo>
                    <a:pt x="4075176" y="1225296"/>
                  </a:lnTo>
                  <a:lnTo>
                    <a:pt x="4023360" y="1203960"/>
                  </a:lnTo>
                  <a:lnTo>
                    <a:pt x="3977640" y="1178052"/>
                  </a:lnTo>
                  <a:lnTo>
                    <a:pt x="3927348" y="1138428"/>
                  </a:lnTo>
                  <a:lnTo>
                    <a:pt x="3898392" y="1104900"/>
                  </a:lnTo>
                  <a:lnTo>
                    <a:pt x="3877056" y="1069848"/>
                  </a:lnTo>
                  <a:lnTo>
                    <a:pt x="3861816" y="1021080"/>
                  </a:lnTo>
                  <a:lnTo>
                    <a:pt x="3860292" y="1008888"/>
                  </a:lnTo>
                  <a:lnTo>
                    <a:pt x="3860292" y="996696"/>
                  </a:lnTo>
                  <a:lnTo>
                    <a:pt x="3861816" y="982980"/>
                  </a:lnTo>
                  <a:lnTo>
                    <a:pt x="3864864" y="958596"/>
                  </a:lnTo>
                  <a:lnTo>
                    <a:pt x="3869436" y="946404"/>
                  </a:lnTo>
                  <a:lnTo>
                    <a:pt x="3872484" y="934212"/>
                  </a:lnTo>
                  <a:lnTo>
                    <a:pt x="3892296" y="899160"/>
                  </a:lnTo>
                  <a:lnTo>
                    <a:pt x="3919728" y="871728"/>
                  </a:lnTo>
                  <a:lnTo>
                    <a:pt x="3915486" y="868794"/>
                  </a:lnTo>
                  <a:lnTo>
                    <a:pt x="3918204" y="865632"/>
                  </a:lnTo>
                  <a:lnTo>
                    <a:pt x="3939540" y="844296"/>
                  </a:lnTo>
                  <a:lnTo>
                    <a:pt x="3953256" y="835152"/>
                  </a:lnTo>
                  <a:lnTo>
                    <a:pt x="3965448" y="824484"/>
                  </a:lnTo>
                  <a:lnTo>
                    <a:pt x="3979164" y="815340"/>
                  </a:lnTo>
                  <a:lnTo>
                    <a:pt x="3994404" y="806196"/>
                  </a:lnTo>
                  <a:lnTo>
                    <a:pt x="4009644" y="798576"/>
                  </a:lnTo>
                  <a:lnTo>
                    <a:pt x="4024884" y="789432"/>
                  </a:lnTo>
                  <a:lnTo>
                    <a:pt x="4041648" y="781812"/>
                  </a:lnTo>
                  <a:lnTo>
                    <a:pt x="4058412" y="775716"/>
                  </a:lnTo>
                  <a:lnTo>
                    <a:pt x="4076700" y="768096"/>
                  </a:lnTo>
                  <a:lnTo>
                    <a:pt x="4094988" y="762000"/>
                  </a:lnTo>
                  <a:lnTo>
                    <a:pt x="4114800" y="757428"/>
                  </a:lnTo>
                  <a:lnTo>
                    <a:pt x="4133088" y="751332"/>
                  </a:lnTo>
                  <a:lnTo>
                    <a:pt x="4152900" y="748284"/>
                  </a:lnTo>
                  <a:lnTo>
                    <a:pt x="4174236" y="743712"/>
                  </a:lnTo>
                  <a:lnTo>
                    <a:pt x="4195572" y="740664"/>
                  </a:lnTo>
                  <a:lnTo>
                    <a:pt x="4215384" y="737616"/>
                  </a:lnTo>
                  <a:lnTo>
                    <a:pt x="4236720" y="736092"/>
                  </a:lnTo>
                  <a:lnTo>
                    <a:pt x="4259580" y="736092"/>
                  </a:lnTo>
                  <a:lnTo>
                    <a:pt x="4280916" y="734669"/>
                  </a:lnTo>
                  <a:lnTo>
                    <a:pt x="4282440" y="734568"/>
                  </a:lnTo>
                  <a:lnTo>
                    <a:pt x="4302252" y="735977"/>
                  </a:lnTo>
                  <a:lnTo>
                    <a:pt x="4326636" y="736092"/>
                  </a:lnTo>
                  <a:lnTo>
                    <a:pt x="4369308" y="740664"/>
                  </a:lnTo>
                  <a:lnTo>
                    <a:pt x="4410456" y="748284"/>
                  </a:lnTo>
                  <a:lnTo>
                    <a:pt x="4450080" y="757428"/>
                  </a:lnTo>
                  <a:lnTo>
                    <a:pt x="4486656" y="769620"/>
                  </a:lnTo>
                  <a:lnTo>
                    <a:pt x="4504944" y="775716"/>
                  </a:lnTo>
                  <a:lnTo>
                    <a:pt x="4555236" y="798576"/>
                  </a:lnTo>
                  <a:lnTo>
                    <a:pt x="4611624" y="835152"/>
                  </a:lnTo>
                  <a:lnTo>
                    <a:pt x="4655820" y="877824"/>
                  </a:lnTo>
                  <a:lnTo>
                    <a:pt x="4663440" y="890016"/>
                  </a:lnTo>
                  <a:lnTo>
                    <a:pt x="4672584" y="900684"/>
                  </a:lnTo>
                  <a:lnTo>
                    <a:pt x="4690872" y="937260"/>
                  </a:lnTo>
                  <a:lnTo>
                    <a:pt x="4693920" y="949452"/>
                  </a:lnTo>
                  <a:lnTo>
                    <a:pt x="4698492" y="960120"/>
                  </a:lnTo>
                  <a:lnTo>
                    <a:pt x="4700016" y="973836"/>
                  </a:lnTo>
                  <a:lnTo>
                    <a:pt x="4701540" y="986028"/>
                  </a:lnTo>
                  <a:lnTo>
                    <a:pt x="4701540" y="834961"/>
                  </a:lnTo>
                  <a:lnTo>
                    <a:pt x="4690872" y="822960"/>
                  </a:lnTo>
                  <a:lnTo>
                    <a:pt x="4677156" y="809244"/>
                  </a:lnTo>
                  <a:lnTo>
                    <a:pt x="4649724" y="784860"/>
                  </a:lnTo>
                  <a:lnTo>
                    <a:pt x="4632960" y="774192"/>
                  </a:lnTo>
                  <a:lnTo>
                    <a:pt x="4617720" y="763524"/>
                  </a:lnTo>
                  <a:lnTo>
                    <a:pt x="4600956" y="752856"/>
                  </a:lnTo>
                  <a:lnTo>
                    <a:pt x="4582668" y="742188"/>
                  </a:lnTo>
                  <a:lnTo>
                    <a:pt x="4564380" y="733044"/>
                  </a:lnTo>
                  <a:lnTo>
                    <a:pt x="4546092" y="725424"/>
                  </a:lnTo>
                  <a:lnTo>
                    <a:pt x="4526280" y="716280"/>
                  </a:lnTo>
                  <a:lnTo>
                    <a:pt x="4486656" y="702564"/>
                  </a:lnTo>
                  <a:lnTo>
                    <a:pt x="4443984" y="690372"/>
                  </a:lnTo>
                  <a:lnTo>
                    <a:pt x="4398264" y="681228"/>
                  </a:lnTo>
                  <a:lnTo>
                    <a:pt x="4352544" y="675132"/>
                  </a:lnTo>
                  <a:lnTo>
                    <a:pt x="4305300" y="672084"/>
                  </a:lnTo>
                  <a:lnTo>
                    <a:pt x="4256532" y="672084"/>
                  </a:lnTo>
                  <a:lnTo>
                    <a:pt x="4209288" y="675132"/>
                  </a:lnTo>
                  <a:lnTo>
                    <a:pt x="4162044" y="681228"/>
                  </a:lnTo>
                  <a:lnTo>
                    <a:pt x="4140708" y="685800"/>
                  </a:lnTo>
                  <a:lnTo>
                    <a:pt x="4117848" y="690372"/>
                  </a:lnTo>
                  <a:lnTo>
                    <a:pt x="4075176" y="702564"/>
                  </a:lnTo>
                  <a:lnTo>
                    <a:pt x="4055364" y="710184"/>
                  </a:lnTo>
                  <a:lnTo>
                    <a:pt x="4034028" y="717804"/>
                  </a:lnTo>
                  <a:lnTo>
                    <a:pt x="3995928" y="734568"/>
                  </a:lnTo>
                  <a:lnTo>
                    <a:pt x="3960876" y="752856"/>
                  </a:lnTo>
                  <a:lnTo>
                    <a:pt x="3927348" y="774192"/>
                  </a:lnTo>
                  <a:lnTo>
                    <a:pt x="3884676" y="810768"/>
                  </a:lnTo>
                  <a:lnTo>
                    <a:pt x="3863556" y="832815"/>
                  </a:lnTo>
                  <a:lnTo>
                    <a:pt x="3745992" y="751332"/>
                  </a:lnTo>
                  <a:lnTo>
                    <a:pt x="3736810" y="814082"/>
                  </a:lnTo>
                  <a:lnTo>
                    <a:pt x="946365" y="421487"/>
                  </a:lnTo>
                  <a:lnTo>
                    <a:pt x="950976" y="409956"/>
                  </a:lnTo>
                  <a:lnTo>
                    <a:pt x="957072" y="393192"/>
                  </a:lnTo>
                  <a:lnTo>
                    <a:pt x="961644" y="376428"/>
                  </a:lnTo>
                  <a:lnTo>
                    <a:pt x="964692" y="359664"/>
                  </a:lnTo>
                  <a:lnTo>
                    <a:pt x="967740" y="324612"/>
                  </a:lnTo>
                  <a:lnTo>
                    <a:pt x="964692" y="289560"/>
                  </a:lnTo>
                  <a:lnTo>
                    <a:pt x="950976" y="239268"/>
                  </a:lnTo>
                  <a:lnTo>
                    <a:pt x="926592" y="193548"/>
                  </a:lnTo>
                  <a:lnTo>
                    <a:pt x="903732" y="162877"/>
                  </a:lnTo>
                  <a:lnTo>
                    <a:pt x="903732" y="313944"/>
                  </a:lnTo>
                  <a:lnTo>
                    <a:pt x="903732" y="339852"/>
                  </a:lnTo>
                  <a:lnTo>
                    <a:pt x="886968" y="400812"/>
                  </a:lnTo>
                  <a:lnTo>
                    <a:pt x="873252" y="423672"/>
                  </a:lnTo>
                  <a:lnTo>
                    <a:pt x="865632" y="435864"/>
                  </a:lnTo>
                  <a:lnTo>
                    <a:pt x="847344" y="457200"/>
                  </a:lnTo>
                  <a:lnTo>
                    <a:pt x="836676" y="467868"/>
                  </a:lnTo>
                  <a:lnTo>
                    <a:pt x="824484" y="478536"/>
                  </a:lnTo>
                  <a:lnTo>
                    <a:pt x="812292" y="487680"/>
                  </a:lnTo>
                  <a:lnTo>
                    <a:pt x="798576" y="498348"/>
                  </a:lnTo>
                  <a:lnTo>
                    <a:pt x="755904" y="525780"/>
                  </a:lnTo>
                  <a:lnTo>
                    <a:pt x="705612" y="548640"/>
                  </a:lnTo>
                  <a:lnTo>
                    <a:pt x="650748" y="566928"/>
                  </a:lnTo>
                  <a:lnTo>
                    <a:pt x="611124" y="576072"/>
                  </a:lnTo>
                  <a:lnTo>
                    <a:pt x="548640" y="585216"/>
                  </a:lnTo>
                  <a:lnTo>
                    <a:pt x="509016" y="588035"/>
                  </a:lnTo>
                  <a:lnTo>
                    <a:pt x="458724" y="588149"/>
                  </a:lnTo>
                  <a:lnTo>
                    <a:pt x="419100" y="585317"/>
                  </a:lnTo>
                  <a:lnTo>
                    <a:pt x="417576" y="585216"/>
                  </a:lnTo>
                  <a:lnTo>
                    <a:pt x="374904" y="579120"/>
                  </a:lnTo>
                  <a:lnTo>
                    <a:pt x="355092" y="576072"/>
                  </a:lnTo>
                  <a:lnTo>
                    <a:pt x="335280" y="571500"/>
                  </a:lnTo>
                  <a:lnTo>
                    <a:pt x="315468" y="565404"/>
                  </a:lnTo>
                  <a:lnTo>
                    <a:pt x="297180" y="560832"/>
                  </a:lnTo>
                  <a:lnTo>
                    <a:pt x="278892" y="554736"/>
                  </a:lnTo>
                  <a:lnTo>
                    <a:pt x="260604" y="547116"/>
                  </a:lnTo>
                  <a:lnTo>
                    <a:pt x="242316" y="541020"/>
                  </a:lnTo>
                  <a:lnTo>
                    <a:pt x="225552" y="533400"/>
                  </a:lnTo>
                  <a:lnTo>
                    <a:pt x="210312" y="524256"/>
                  </a:lnTo>
                  <a:lnTo>
                    <a:pt x="195072" y="516636"/>
                  </a:lnTo>
                  <a:lnTo>
                    <a:pt x="153924" y="487680"/>
                  </a:lnTo>
                  <a:lnTo>
                    <a:pt x="118872" y="455676"/>
                  </a:lnTo>
                  <a:lnTo>
                    <a:pt x="85344" y="409956"/>
                  </a:lnTo>
                  <a:lnTo>
                    <a:pt x="70104" y="374904"/>
                  </a:lnTo>
                  <a:lnTo>
                    <a:pt x="64008" y="336804"/>
                  </a:lnTo>
                  <a:lnTo>
                    <a:pt x="62484" y="324612"/>
                  </a:lnTo>
                  <a:lnTo>
                    <a:pt x="65532" y="300228"/>
                  </a:lnTo>
                  <a:lnTo>
                    <a:pt x="67056" y="286512"/>
                  </a:lnTo>
                  <a:lnTo>
                    <a:pt x="71628" y="274320"/>
                  </a:lnTo>
                  <a:lnTo>
                    <a:pt x="86868" y="239268"/>
                  </a:lnTo>
                  <a:lnTo>
                    <a:pt x="111252" y="205740"/>
                  </a:lnTo>
                  <a:lnTo>
                    <a:pt x="120396" y="193548"/>
                  </a:lnTo>
                  <a:lnTo>
                    <a:pt x="131064" y="184404"/>
                  </a:lnTo>
                  <a:lnTo>
                    <a:pt x="155448" y="163068"/>
                  </a:lnTo>
                  <a:lnTo>
                    <a:pt x="167640" y="153924"/>
                  </a:lnTo>
                  <a:lnTo>
                    <a:pt x="181356" y="143256"/>
                  </a:lnTo>
                  <a:lnTo>
                    <a:pt x="196596" y="135636"/>
                  </a:lnTo>
                  <a:lnTo>
                    <a:pt x="211836" y="126492"/>
                  </a:lnTo>
                  <a:lnTo>
                    <a:pt x="227076" y="118872"/>
                  </a:lnTo>
                  <a:lnTo>
                    <a:pt x="260604" y="103632"/>
                  </a:lnTo>
                  <a:lnTo>
                    <a:pt x="278892" y="97536"/>
                  </a:lnTo>
                  <a:lnTo>
                    <a:pt x="297180" y="89916"/>
                  </a:lnTo>
                  <a:lnTo>
                    <a:pt x="376428" y="71628"/>
                  </a:lnTo>
                  <a:lnTo>
                    <a:pt x="397764" y="68580"/>
                  </a:lnTo>
                  <a:lnTo>
                    <a:pt x="417576" y="67157"/>
                  </a:lnTo>
                  <a:lnTo>
                    <a:pt x="419100" y="67056"/>
                  </a:lnTo>
                  <a:lnTo>
                    <a:pt x="440436" y="64008"/>
                  </a:lnTo>
                  <a:lnTo>
                    <a:pt x="507492" y="64109"/>
                  </a:lnTo>
                  <a:lnTo>
                    <a:pt x="571500" y="68580"/>
                  </a:lnTo>
                  <a:lnTo>
                    <a:pt x="612648" y="76200"/>
                  </a:lnTo>
                  <a:lnTo>
                    <a:pt x="652272" y="85344"/>
                  </a:lnTo>
                  <a:lnTo>
                    <a:pt x="707136" y="103632"/>
                  </a:lnTo>
                  <a:lnTo>
                    <a:pt x="757428" y="126492"/>
                  </a:lnTo>
                  <a:lnTo>
                    <a:pt x="800100" y="153924"/>
                  </a:lnTo>
                  <a:lnTo>
                    <a:pt x="813816" y="164592"/>
                  </a:lnTo>
                  <a:lnTo>
                    <a:pt x="826008" y="173736"/>
                  </a:lnTo>
                  <a:lnTo>
                    <a:pt x="858012" y="207264"/>
                  </a:lnTo>
                  <a:lnTo>
                    <a:pt x="893064" y="265176"/>
                  </a:lnTo>
                  <a:lnTo>
                    <a:pt x="896112" y="277368"/>
                  </a:lnTo>
                  <a:lnTo>
                    <a:pt x="900684" y="289560"/>
                  </a:lnTo>
                  <a:lnTo>
                    <a:pt x="903732" y="313944"/>
                  </a:lnTo>
                  <a:lnTo>
                    <a:pt x="903732" y="162877"/>
                  </a:lnTo>
                  <a:lnTo>
                    <a:pt x="851916" y="114300"/>
                  </a:lnTo>
                  <a:lnTo>
                    <a:pt x="803148" y="80772"/>
                  </a:lnTo>
                  <a:lnTo>
                    <a:pt x="784860" y="71628"/>
                  </a:lnTo>
                  <a:lnTo>
                    <a:pt x="766572" y="60960"/>
                  </a:lnTo>
                  <a:lnTo>
                    <a:pt x="748284" y="53340"/>
                  </a:lnTo>
                  <a:lnTo>
                    <a:pt x="728472" y="44196"/>
                  </a:lnTo>
                  <a:lnTo>
                    <a:pt x="708660" y="38100"/>
                  </a:lnTo>
                  <a:lnTo>
                    <a:pt x="688848" y="30480"/>
                  </a:lnTo>
                  <a:lnTo>
                    <a:pt x="646176" y="18288"/>
                  </a:lnTo>
                  <a:lnTo>
                    <a:pt x="623316" y="13716"/>
                  </a:lnTo>
                  <a:lnTo>
                    <a:pt x="600456" y="10668"/>
                  </a:lnTo>
                  <a:lnTo>
                    <a:pt x="577596" y="6096"/>
                  </a:lnTo>
                  <a:lnTo>
                    <a:pt x="556260" y="4673"/>
                  </a:lnTo>
                  <a:lnTo>
                    <a:pt x="554736" y="4572"/>
                  </a:lnTo>
                  <a:lnTo>
                    <a:pt x="531876" y="1524"/>
                  </a:lnTo>
                  <a:lnTo>
                    <a:pt x="509016" y="88"/>
                  </a:lnTo>
                  <a:lnTo>
                    <a:pt x="483108" y="0"/>
                  </a:lnTo>
                  <a:lnTo>
                    <a:pt x="460248" y="1422"/>
                  </a:lnTo>
                  <a:lnTo>
                    <a:pt x="434340" y="1524"/>
                  </a:lnTo>
                  <a:lnTo>
                    <a:pt x="411480" y="4572"/>
                  </a:lnTo>
                  <a:lnTo>
                    <a:pt x="387096" y="6096"/>
                  </a:lnTo>
                  <a:lnTo>
                    <a:pt x="364236" y="10668"/>
                  </a:lnTo>
                  <a:lnTo>
                    <a:pt x="342900" y="13716"/>
                  </a:lnTo>
                  <a:lnTo>
                    <a:pt x="320040" y="19812"/>
                  </a:lnTo>
                  <a:lnTo>
                    <a:pt x="298704" y="24384"/>
                  </a:lnTo>
                  <a:lnTo>
                    <a:pt x="277368" y="30480"/>
                  </a:lnTo>
                  <a:lnTo>
                    <a:pt x="217932" y="53340"/>
                  </a:lnTo>
                  <a:lnTo>
                    <a:pt x="198120" y="62484"/>
                  </a:lnTo>
                  <a:lnTo>
                    <a:pt x="181356" y="71628"/>
                  </a:lnTo>
                  <a:lnTo>
                    <a:pt x="163068" y="80772"/>
                  </a:lnTo>
                  <a:lnTo>
                    <a:pt x="146304" y="91440"/>
                  </a:lnTo>
                  <a:lnTo>
                    <a:pt x="129540" y="103632"/>
                  </a:lnTo>
                  <a:lnTo>
                    <a:pt x="114300" y="114300"/>
                  </a:lnTo>
                  <a:lnTo>
                    <a:pt x="73152" y="152400"/>
                  </a:lnTo>
                  <a:lnTo>
                    <a:pt x="39624" y="195072"/>
                  </a:lnTo>
                  <a:lnTo>
                    <a:pt x="10668" y="259080"/>
                  </a:lnTo>
                  <a:lnTo>
                    <a:pt x="3048" y="292608"/>
                  </a:lnTo>
                  <a:lnTo>
                    <a:pt x="0" y="309372"/>
                  </a:lnTo>
                  <a:lnTo>
                    <a:pt x="0" y="327660"/>
                  </a:lnTo>
                  <a:lnTo>
                    <a:pt x="3048" y="361188"/>
                  </a:lnTo>
                  <a:lnTo>
                    <a:pt x="16764" y="411480"/>
                  </a:lnTo>
                  <a:lnTo>
                    <a:pt x="41148" y="458724"/>
                  </a:lnTo>
                  <a:lnTo>
                    <a:pt x="86868" y="513588"/>
                  </a:lnTo>
                  <a:lnTo>
                    <a:pt x="102108" y="525780"/>
                  </a:lnTo>
                  <a:lnTo>
                    <a:pt x="115824" y="537972"/>
                  </a:lnTo>
                  <a:lnTo>
                    <a:pt x="131064" y="548640"/>
                  </a:lnTo>
                  <a:lnTo>
                    <a:pt x="147828" y="560832"/>
                  </a:lnTo>
                  <a:lnTo>
                    <a:pt x="164592" y="571500"/>
                  </a:lnTo>
                  <a:lnTo>
                    <a:pt x="199644" y="589788"/>
                  </a:lnTo>
                  <a:lnTo>
                    <a:pt x="237744" y="606552"/>
                  </a:lnTo>
                  <a:lnTo>
                    <a:pt x="321564" y="632460"/>
                  </a:lnTo>
                  <a:lnTo>
                    <a:pt x="365760" y="641604"/>
                  </a:lnTo>
                  <a:lnTo>
                    <a:pt x="411480" y="647700"/>
                  </a:lnTo>
                  <a:lnTo>
                    <a:pt x="458724" y="650646"/>
                  </a:lnTo>
                  <a:lnTo>
                    <a:pt x="509016" y="650748"/>
                  </a:lnTo>
                  <a:lnTo>
                    <a:pt x="531876" y="649224"/>
                  </a:lnTo>
                  <a:lnTo>
                    <a:pt x="554736" y="647788"/>
                  </a:lnTo>
                  <a:lnTo>
                    <a:pt x="601980" y="641604"/>
                  </a:lnTo>
                  <a:lnTo>
                    <a:pt x="646176" y="632460"/>
                  </a:lnTo>
                  <a:lnTo>
                    <a:pt x="688848" y="620268"/>
                  </a:lnTo>
                  <a:lnTo>
                    <a:pt x="710184" y="614172"/>
                  </a:lnTo>
                  <a:lnTo>
                    <a:pt x="729996" y="606552"/>
                  </a:lnTo>
                  <a:lnTo>
                    <a:pt x="749808" y="597408"/>
                  </a:lnTo>
                  <a:lnTo>
                    <a:pt x="768096" y="589788"/>
                  </a:lnTo>
                  <a:lnTo>
                    <a:pt x="804672" y="569976"/>
                  </a:lnTo>
                  <a:lnTo>
                    <a:pt x="836676" y="548640"/>
                  </a:lnTo>
                  <a:lnTo>
                    <a:pt x="867156" y="524256"/>
                  </a:lnTo>
                  <a:lnTo>
                    <a:pt x="903732" y="487895"/>
                  </a:lnTo>
                  <a:lnTo>
                    <a:pt x="905256" y="486156"/>
                  </a:lnTo>
                  <a:lnTo>
                    <a:pt x="917448" y="470916"/>
                  </a:lnTo>
                  <a:lnTo>
                    <a:pt x="926592" y="457200"/>
                  </a:lnTo>
                  <a:lnTo>
                    <a:pt x="935736" y="441960"/>
                  </a:lnTo>
                  <a:lnTo>
                    <a:pt x="937717" y="438327"/>
                  </a:lnTo>
                  <a:lnTo>
                    <a:pt x="931164" y="483108"/>
                  </a:lnTo>
                  <a:lnTo>
                    <a:pt x="3727691" y="876363"/>
                  </a:lnTo>
                  <a:lnTo>
                    <a:pt x="3718560" y="938784"/>
                  </a:lnTo>
                  <a:lnTo>
                    <a:pt x="3767328" y="922528"/>
                  </a:lnTo>
                  <a:lnTo>
                    <a:pt x="3816400" y="906170"/>
                  </a:lnTo>
                  <a:lnTo>
                    <a:pt x="3813048" y="912876"/>
                  </a:lnTo>
                  <a:lnTo>
                    <a:pt x="3803904" y="946404"/>
                  </a:lnTo>
                  <a:lnTo>
                    <a:pt x="3800856" y="963168"/>
                  </a:lnTo>
                  <a:lnTo>
                    <a:pt x="3797808" y="981456"/>
                  </a:lnTo>
                  <a:lnTo>
                    <a:pt x="3797808" y="1016508"/>
                  </a:lnTo>
                  <a:lnTo>
                    <a:pt x="3803904" y="1050036"/>
                  </a:lnTo>
                  <a:lnTo>
                    <a:pt x="3808476" y="1066800"/>
                  </a:lnTo>
                  <a:lnTo>
                    <a:pt x="3814572" y="1083564"/>
                  </a:lnTo>
                  <a:lnTo>
                    <a:pt x="3822192" y="1098804"/>
                  </a:lnTo>
                  <a:lnTo>
                    <a:pt x="3829812" y="1115568"/>
                  </a:lnTo>
                  <a:lnTo>
                    <a:pt x="3860292" y="1158240"/>
                  </a:lnTo>
                  <a:lnTo>
                    <a:pt x="3898392" y="1197864"/>
                  </a:lnTo>
                  <a:lnTo>
                    <a:pt x="3928872" y="1220724"/>
                  </a:lnTo>
                  <a:lnTo>
                    <a:pt x="3979164" y="1252728"/>
                  </a:lnTo>
                  <a:lnTo>
                    <a:pt x="4015740" y="1269492"/>
                  </a:lnTo>
                  <a:lnTo>
                    <a:pt x="4035552" y="1278636"/>
                  </a:lnTo>
                  <a:lnTo>
                    <a:pt x="4119372" y="1304544"/>
                  </a:lnTo>
                  <a:lnTo>
                    <a:pt x="4163568" y="1313688"/>
                  </a:lnTo>
                  <a:lnTo>
                    <a:pt x="4209288" y="1319784"/>
                  </a:lnTo>
                  <a:lnTo>
                    <a:pt x="4256532" y="1322730"/>
                  </a:lnTo>
                  <a:lnTo>
                    <a:pt x="4305300" y="1322832"/>
                  </a:lnTo>
                  <a:lnTo>
                    <a:pt x="4352544" y="1319872"/>
                  </a:lnTo>
                  <a:lnTo>
                    <a:pt x="4354068" y="1319784"/>
                  </a:lnTo>
                  <a:lnTo>
                    <a:pt x="4399788" y="1313688"/>
                  </a:lnTo>
                  <a:lnTo>
                    <a:pt x="4443984" y="1304544"/>
                  </a:lnTo>
                  <a:lnTo>
                    <a:pt x="4486656" y="1292352"/>
                  </a:lnTo>
                  <a:lnTo>
                    <a:pt x="4547616" y="1269492"/>
                  </a:lnTo>
                  <a:lnTo>
                    <a:pt x="4602480" y="1242060"/>
                  </a:lnTo>
                  <a:lnTo>
                    <a:pt x="4634484" y="1220724"/>
                  </a:lnTo>
                  <a:lnTo>
                    <a:pt x="4664964" y="1196340"/>
                  </a:lnTo>
                  <a:lnTo>
                    <a:pt x="4701540" y="1158430"/>
                  </a:lnTo>
                  <a:lnTo>
                    <a:pt x="4715256" y="1143000"/>
                  </a:lnTo>
                  <a:lnTo>
                    <a:pt x="4742688" y="1097280"/>
                  </a:lnTo>
                  <a:lnTo>
                    <a:pt x="4759452" y="1048512"/>
                  </a:lnTo>
                  <a:lnTo>
                    <a:pt x="4762500" y="1031748"/>
                  </a:lnTo>
                  <a:lnTo>
                    <a:pt x="4765548" y="9966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2317" y="2823984"/>
              <a:ext cx="4127500" cy="1323340"/>
            </a:xfrm>
            <a:custGeom>
              <a:avLst/>
              <a:gdLst/>
              <a:ahLst/>
              <a:cxnLst/>
              <a:rect l="l" t="t" r="r" b="b"/>
              <a:pathLst>
                <a:path w="4127500" h="1323339">
                  <a:moveTo>
                    <a:pt x="3192780" y="871728"/>
                  </a:moveTo>
                  <a:lnTo>
                    <a:pt x="3019044" y="751332"/>
                  </a:lnTo>
                  <a:lnTo>
                    <a:pt x="3010535" y="812393"/>
                  </a:lnTo>
                  <a:lnTo>
                    <a:pt x="883285" y="509358"/>
                  </a:lnTo>
                  <a:lnTo>
                    <a:pt x="903732" y="486346"/>
                  </a:lnTo>
                  <a:lnTo>
                    <a:pt x="905256" y="484632"/>
                  </a:lnTo>
                  <a:lnTo>
                    <a:pt x="915924" y="470916"/>
                  </a:lnTo>
                  <a:lnTo>
                    <a:pt x="950976" y="409956"/>
                  </a:lnTo>
                  <a:lnTo>
                    <a:pt x="964692" y="359664"/>
                  </a:lnTo>
                  <a:lnTo>
                    <a:pt x="966216" y="341376"/>
                  </a:lnTo>
                  <a:lnTo>
                    <a:pt x="966216" y="306324"/>
                  </a:lnTo>
                  <a:lnTo>
                    <a:pt x="955548" y="256032"/>
                  </a:lnTo>
                  <a:lnTo>
                    <a:pt x="934212" y="207264"/>
                  </a:lnTo>
                  <a:lnTo>
                    <a:pt x="925068" y="193548"/>
                  </a:lnTo>
                  <a:lnTo>
                    <a:pt x="915924" y="178308"/>
                  </a:lnTo>
                  <a:lnTo>
                    <a:pt x="903732" y="164592"/>
                  </a:lnTo>
                  <a:lnTo>
                    <a:pt x="903732" y="313944"/>
                  </a:lnTo>
                  <a:lnTo>
                    <a:pt x="903732" y="339852"/>
                  </a:lnTo>
                  <a:lnTo>
                    <a:pt x="902208" y="352044"/>
                  </a:lnTo>
                  <a:lnTo>
                    <a:pt x="896112" y="376428"/>
                  </a:lnTo>
                  <a:lnTo>
                    <a:pt x="891540" y="388620"/>
                  </a:lnTo>
                  <a:lnTo>
                    <a:pt x="885444" y="399288"/>
                  </a:lnTo>
                  <a:lnTo>
                    <a:pt x="873252" y="423672"/>
                  </a:lnTo>
                  <a:lnTo>
                    <a:pt x="864108" y="434340"/>
                  </a:lnTo>
                  <a:lnTo>
                    <a:pt x="856488" y="446532"/>
                  </a:lnTo>
                  <a:lnTo>
                    <a:pt x="824484" y="478536"/>
                  </a:lnTo>
                  <a:lnTo>
                    <a:pt x="812292" y="487680"/>
                  </a:lnTo>
                  <a:lnTo>
                    <a:pt x="798576" y="498348"/>
                  </a:lnTo>
                  <a:lnTo>
                    <a:pt x="771144" y="516636"/>
                  </a:lnTo>
                  <a:lnTo>
                    <a:pt x="755904" y="524256"/>
                  </a:lnTo>
                  <a:lnTo>
                    <a:pt x="739140" y="533400"/>
                  </a:lnTo>
                  <a:lnTo>
                    <a:pt x="722376" y="541020"/>
                  </a:lnTo>
                  <a:lnTo>
                    <a:pt x="705612" y="547116"/>
                  </a:lnTo>
                  <a:lnTo>
                    <a:pt x="687324" y="554736"/>
                  </a:lnTo>
                  <a:lnTo>
                    <a:pt x="669036" y="560832"/>
                  </a:lnTo>
                  <a:lnTo>
                    <a:pt x="650748" y="565404"/>
                  </a:lnTo>
                  <a:lnTo>
                    <a:pt x="630936" y="571500"/>
                  </a:lnTo>
                  <a:lnTo>
                    <a:pt x="611124" y="574548"/>
                  </a:lnTo>
                  <a:lnTo>
                    <a:pt x="591312" y="579120"/>
                  </a:lnTo>
                  <a:lnTo>
                    <a:pt x="548640" y="585216"/>
                  </a:lnTo>
                  <a:lnTo>
                    <a:pt x="528828" y="586625"/>
                  </a:lnTo>
                  <a:lnTo>
                    <a:pt x="505968" y="586740"/>
                  </a:lnTo>
                  <a:lnTo>
                    <a:pt x="484632" y="588162"/>
                  </a:lnTo>
                  <a:lnTo>
                    <a:pt x="483108" y="588264"/>
                  </a:lnTo>
                  <a:lnTo>
                    <a:pt x="461772" y="586841"/>
                  </a:lnTo>
                  <a:lnTo>
                    <a:pt x="438912" y="586740"/>
                  </a:lnTo>
                  <a:lnTo>
                    <a:pt x="417576" y="583692"/>
                  </a:lnTo>
                  <a:lnTo>
                    <a:pt x="396240" y="582168"/>
                  </a:lnTo>
                  <a:lnTo>
                    <a:pt x="374904" y="579120"/>
                  </a:lnTo>
                  <a:lnTo>
                    <a:pt x="315468" y="565404"/>
                  </a:lnTo>
                  <a:lnTo>
                    <a:pt x="260604" y="547116"/>
                  </a:lnTo>
                  <a:lnTo>
                    <a:pt x="210312" y="524256"/>
                  </a:lnTo>
                  <a:lnTo>
                    <a:pt x="153924" y="487680"/>
                  </a:lnTo>
                  <a:lnTo>
                    <a:pt x="109728" y="445008"/>
                  </a:lnTo>
                  <a:lnTo>
                    <a:pt x="102108" y="432816"/>
                  </a:lnTo>
                  <a:lnTo>
                    <a:pt x="92964" y="422148"/>
                  </a:lnTo>
                  <a:lnTo>
                    <a:pt x="74676" y="385572"/>
                  </a:lnTo>
                  <a:lnTo>
                    <a:pt x="71628" y="373380"/>
                  </a:lnTo>
                  <a:lnTo>
                    <a:pt x="67056" y="361188"/>
                  </a:lnTo>
                  <a:lnTo>
                    <a:pt x="64008" y="336804"/>
                  </a:lnTo>
                  <a:lnTo>
                    <a:pt x="64008" y="310896"/>
                  </a:lnTo>
                  <a:lnTo>
                    <a:pt x="80772" y="249936"/>
                  </a:lnTo>
                  <a:lnTo>
                    <a:pt x="102108" y="216408"/>
                  </a:lnTo>
                  <a:lnTo>
                    <a:pt x="131064" y="182880"/>
                  </a:lnTo>
                  <a:lnTo>
                    <a:pt x="155448" y="163068"/>
                  </a:lnTo>
                  <a:lnTo>
                    <a:pt x="169164" y="152400"/>
                  </a:lnTo>
                  <a:lnTo>
                    <a:pt x="196596" y="134112"/>
                  </a:lnTo>
                  <a:lnTo>
                    <a:pt x="211836" y="126492"/>
                  </a:lnTo>
                  <a:lnTo>
                    <a:pt x="227076" y="117348"/>
                  </a:lnTo>
                  <a:lnTo>
                    <a:pt x="243840" y="109728"/>
                  </a:lnTo>
                  <a:lnTo>
                    <a:pt x="262128" y="103632"/>
                  </a:lnTo>
                  <a:lnTo>
                    <a:pt x="278892" y="96012"/>
                  </a:lnTo>
                  <a:lnTo>
                    <a:pt x="297180" y="89916"/>
                  </a:lnTo>
                  <a:lnTo>
                    <a:pt x="316992" y="85344"/>
                  </a:lnTo>
                  <a:lnTo>
                    <a:pt x="336804" y="79248"/>
                  </a:lnTo>
                  <a:lnTo>
                    <a:pt x="356616" y="76200"/>
                  </a:lnTo>
                  <a:lnTo>
                    <a:pt x="376428" y="71628"/>
                  </a:lnTo>
                  <a:lnTo>
                    <a:pt x="419100" y="65532"/>
                  </a:lnTo>
                  <a:lnTo>
                    <a:pt x="438912" y="64109"/>
                  </a:lnTo>
                  <a:lnTo>
                    <a:pt x="461772" y="64008"/>
                  </a:lnTo>
                  <a:lnTo>
                    <a:pt x="483108" y="62585"/>
                  </a:lnTo>
                  <a:lnTo>
                    <a:pt x="484632" y="62484"/>
                  </a:lnTo>
                  <a:lnTo>
                    <a:pt x="505968" y="64008"/>
                  </a:lnTo>
                  <a:lnTo>
                    <a:pt x="528828" y="64008"/>
                  </a:lnTo>
                  <a:lnTo>
                    <a:pt x="571500" y="68580"/>
                  </a:lnTo>
                  <a:lnTo>
                    <a:pt x="612648" y="76200"/>
                  </a:lnTo>
                  <a:lnTo>
                    <a:pt x="652272" y="85344"/>
                  </a:lnTo>
                  <a:lnTo>
                    <a:pt x="688848" y="97536"/>
                  </a:lnTo>
                  <a:lnTo>
                    <a:pt x="707136" y="103632"/>
                  </a:lnTo>
                  <a:lnTo>
                    <a:pt x="757428" y="126492"/>
                  </a:lnTo>
                  <a:lnTo>
                    <a:pt x="813816" y="163068"/>
                  </a:lnTo>
                  <a:lnTo>
                    <a:pt x="847344" y="195072"/>
                  </a:lnTo>
                  <a:lnTo>
                    <a:pt x="873252" y="228600"/>
                  </a:lnTo>
                  <a:lnTo>
                    <a:pt x="896112" y="277368"/>
                  </a:lnTo>
                  <a:lnTo>
                    <a:pt x="903732" y="313944"/>
                  </a:lnTo>
                  <a:lnTo>
                    <a:pt x="903732" y="164592"/>
                  </a:lnTo>
                  <a:lnTo>
                    <a:pt x="865632" y="124968"/>
                  </a:lnTo>
                  <a:lnTo>
                    <a:pt x="819912" y="91440"/>
                  </a:lnTo>
                  <a:lnTo>
                    <a:pt x="784860" y="70104"/>
                  </a:lnTo>
                  <a:lnTo>
                    <a:pt x="748284" y="53340"/>
                  </a:lnTo>
                  <a:lnTo>
                    <a:pt x="728472" y="44196"/>
                  </a:lnTo>
                  <a:lnTo>
                    <a:pt x="688848" y="30480"/>
                  </a:lnTo>
                  <a:lnTo>
                    <a:pt x="646176" y="18288"/>
                  </a:lnTo>
                  <a:lnTo>
                    <a:pt x="600456" y="9144"/>
                  </a:lnTo>
                  <a:lnTo>
                    <a:pt x="554736" y="3048"/>
                  </a:lnTo>
                  <a:lnTo>
                    <a:pt x="509016" y="88"/>
                  </a:lnTo>
                  <a:lnTo>
                    <a:pt x="458724" y="0"/>
                  </a:lnTo>
                  <a:lnTo>
                    <a:pt x="435864" y="1422"/>
                  </a:lnTo>
                  <a:lnTo>
                    <a:pt x="413004" y="2946"/>
                  </a:lnTo>
                  <a:lnTo>
                    <a:pt x="411480" y="3048"/>
                  </a:lnTo>
                  <a:lnTo>
                    <a:pt x="365760" y="9144"/>
                  </a:lnTo>
                  <a:lnTo>
                    <a:pt x="320040" y="18288"/>
                  </a:lnTo>
                  <a:lnTo>
                    <a:pt x="277368" y="30480"/>
                  </a:lnTo>
                  <a:lnTo>
                    <a:pt x="217932" y="53340"/>
                  </a:lnTo>
                  <a:lnTo>
                    <a:pt x="163068" y="80772"/>
                  </a:lnTo>
                  <a:lnTo>
                    <a:pt x="131064" y="102108"/>
                  </a:lnTo>
                  <a:lnTo>
                    <a:pt x="100584" y="126492"/>
                  </a:lnTo>
                  <a:lnTo>
                    <a:pt x="62484" y="166116"/>
                  </a:lnTo>
                  <a:lnTo>
                    <a:pt x="50292" y="179832"/>
                  </a:lnTo>
                  <a:lnTo>
                    <a:pt x="22860" y="225552"/>
                  </a:lnTo>
                  <a:lnTo>
                    <a:pt x="6096" y="274320"/>
                  </a:lnTo>
                  <a:lnTo>
                    <a:pt x="0" y="326136"/>
                  </a:lnTo>
                  <a:lnTo>
                    <a:pt x="3048" y="361188"/>
                  </a:lnTo>
                  <a:lnTo>
                    <a:pt x="16764" y="411480"/>
                  </a:lnTo>
                  <a:lnTo>
                    <a:pt x="24384" y="426720"/>
                  </a:lnTo>
                  <a:lnTo>
                    <a:pt x="32004" y="443484"/>
                  </a:lnTo>
                  <a:lnTo>
                    <a:pt x="41148" y="457200"/>
                  </a:lnTo>
                  <a:lnTo>
                    <a:pt x="51816" y="472440"/>
                  </a:lnTo>
                  <a:lnTo>
                    <a:pt x="62484" y="486156"/>
                  </a:lnTo>
                  <a:lnTo>
                    <a:pt x="64008" y="487870"/>
                  </a:lnTo>
                  <a:lnTo>
                    <a:pt x="74676" y="499872"/>
                  </a:lnTo>
                  <a:lnTo>
                    <a:pt x="115824" y="537972"/>
                  </a:lnTo>
                  <a:lnTo>
                    <a:pt x="164592" y="569976"/>
                  </a:lnTo>
                  <a:lnTo>
                    <a:pt x="199644" y="589788"/>
                  </a:lnTo>
                  <a:lnTo>
                    <a:pt x="219456" y="597408"/>
                  </a:lnTo>
                  <a:lnTo>
                    <a:pt x="237744" y="606552"/>
                  </a:lnTo>
                  <a:lnTo>
                    <a:pt x="278892" y="620268"/>
                  </a:lnTo>
                  <a:lnTo>
                    <a:pt x="321564" y="632460"/>
                  </a:lnTo>
                  <a:lnTo>
                    <a:pt x="365760" y="641604"/>
                  </a:lnTo>
                  <a:lnTo>
                    <a:pt x="413004" y="647700"/>
                  </a:lnTo>
                  <a:lnTo>
                    <a:pt x="458724" y="650646"/>
                  </a:lnTo>
                  <a:lnTo>
                    <a:pt x="509016" y="650748"/>
                  </a:lnTo>
                  <a:lnTo>
                    <a:pt x="531876" y="649224"/>
                  </a:lnTo>
                  <a:lnTo>
                    <a:pt x="554736" y="647788"/>
                  </a:lnTo>
                  <a:lnTo>
                    <a:pt x="601980" y="641604"/>
                  </a:lnTo>
                  <a:lnTo>
                    <a:pt x="646176" y="632460"/>
                  </a:lnTo>
                  <a:lnTo>
                    <a:pt x="688848" y="620268"/>
                  </a:lnTo>
                  <a:lnTo>
                    <a:pt x="749808" y="597408"/>
                  </a:lnTo>
                  <a:lnTo>
                    <a:pt x="804672" y="569976"/>
                  </a:lnTo>
                  <a:lnTo>
                    <a:pt x="836676" y="548640"/>
                  </a:lnTo>
                  <a:lnTo>
                    <a:pt x="844207" y="542620"/>
                  </a:lnTo>
                  <a:lnTo>
                    <a:pt x="841248" y="566928"/>
                  </a:lnTo>
                  <a:lnTo>
                    <a:pt x="3001822" y="874928"/>
                  </a:lnTo>
                  <a:lnTo>
                    <a:pt x="2993136" y="937260"/>
                  </a:lnTo>
                  <a:lnTo>
                    <a:pt x="3041904" y="921245"/>
                  </a:lnTo>
                  <a:lnTo>
                    <a:pt x="3192780" y="871728"/>
                  </a:lnTo>
                  <a:close/>
                </a:path>
                <a:path w="4127500" h="1323339">
                  <a:moveTo>
                    <a:pt x="4126992" y="978408"/>
                  </a:moveTo>
                  <a:lnTo>
                    <a:pt x="4125468" y="960120"/>
                  </a:lnTo>
                  <a:lnTo>
                    <a:pt x="4116324" y="926592"/>
                  </a:lnTo>
                  <a:lnTo>
                    <a:pt x="4110228" y="911352"/>
                  </a:lnTo>
                  <a:lnTo>
                    <a:pt x="4104132" y="894588"/>
                  </a:lnTo>
                  <a:lnTo>
                    <a:pt x="4096512" y="879348"/>
                  </a:lnTo>
                  <a:lnTo>
                    <a:pt x="4087368" y="864108"/>
                  </a:lnTo>
                  <a:lnTo>
                    <a:pt x="4066032" y="836676"/>
                  </a:lnTo>
                  <a:lnTo>
                    <a:pt x="4064508" y="834961"/>
                  </a:lnTo>
                  <a:lnTo>
                    <a:pt x="4064508" y="986028"/>
                  </a:lnTo>
                  <a:lnTo>
                    <a:pt x="4064508" y="1010412"/>
                  </a:lnTo>
                  <a:lnTo>
                    <a:pt x="4062984" y="1024128"/>
                  </a:lnTo>
                  <a:lnTo>
                    <a:pt x="4056888" y="1048512"/>
                  </a:lnTo>
                  <a:lnTo>
                    <a:pt x="4052316" y="1059180"/>
                  </a:lnTo>
                  <a:lnTo>
                    <a:pt x="4047744" y="1071372"/>
                  </a:lnTo>
                  <a:lnTo>
                    <a:pt x="4026408" y="1106424"/>
                  </a:lnTo>
                  <a:lnTo>
                    <a:pt x="3997452" y="1138428"/>
                  </a:lnTo>
                  <a:lnTo>
                    <a:pt x="3959352" y="1168908"/>
                  </a:lnTo>
                  <a:lnTo>
                    <a:pt x="3945636" y="1179576"/>
                  </a:lnTo>
                  <a:lnTo>
                    <a:pt x="3931920" y="1187196"/>
                  </a:lnTo>
                  <a:lnTo>
                    <a:pt x="3916680" y="1196340"/>
                  </a:lnTo>
                  <a:lnTo>
                    <a:pt x="3899916" y="1203960"/>
                  </a:lnTo>
                  <a:lnTo>
                    <a:pt x="3811524" y="1237488"/>
                  </a:lnTo>
                  <a:lnTo>
                    <a:pt x="3752088" y="1251204"/>
                  </a:lnTo>
                  <a:lnTo>
                    <a:pt x="3669792" y="1258595"/>
                  </a:lnTo>
                  <a:lnTo>
                    <a:pt x="3619500" y="1258620"/>
                  </a:lnTo>
                  <a:lnTo>
                    <a:pt x="3596640" y="1257071"/>
                  </a:lnTo>
                  <a:lnTo>
                    <a:pt x="3557016" y="1254252"/>
                  </a:lnTo>
                  <a:lnTo>
                    <a:pt x="3476244" y="1237488"/>
                  </a:lnTo>
                  <a:lnTo>
                    <a:pt x="3421380" y="1219200"/>
                  </a:lnTo>
                  <a:lnTo>
                    <a:pt x="3371088" y="1196340"/>
                  </a:lnTo>
                  <a:lnTo>
                    <a:pt x="3328416" y="1168908"/>
                  </a:lnTo>
                  <a:lnTo>
                    <a:pt x="3314700" y="1158240"/>
                  </a:lnTo>
                  <a:lnTo>
                    <a:pt x="3302508" y="1149096"/>
                  </a:lnTo>
                  <a:lnTo>
                    <a:pt x="3270504" y="1115568"/>
                  </a:lnTo>
                  <a:lnTo>
                    <a:pt x="3247644" y="1082040"/>
                  </a:lnTo>
                  <a:lnTo>
                    <a:pt x="3226308" y="1021080"/>
                  </a:lnTo>
                  <a:lnTo>
                    <a:pt x="3224784" y="1008888"/>
                  </a:lnTo>
                  <a:lnTo>
                    <a:pt x="3224784" y="982980"/>
                  </a:lnTo>
                  <a:lnTo>
                    <a:pt x="3226308" y="970788"/>
                  </a:lnTo>
                  <a:lnTo>
                    <a:pt x="3232404" y="946404"/>
                  </a:lnTo>
                  <a:lnTo>
                    <a:pt x="3241548" y="922020"/>
                  </a:lnTo>
                  <a:lnTo>
                    <a:pt x="3249168" y="909828"/>
                  </a:lnTo>
                  <a:lnTo>
                    <a:pt x="3255264" y="899160"/>
                  </a:lnTo>
                  <a:lnTo>
                    <a:pt x="3262884" y="886968"/>
                  </a:lnTo>
                  <a:lnTo>
                    <a:pt x="3272028" y="876300"/>
                  </a:lnTo>
                  <a:lnTo>
                    <a:pt x="3304032" y="844296"/>
                  </a:lnTo>
                  <a:lnTo>
                    <a:pt x="3316224" y="835152"/>
                  </a:lnTo>
                  <a:lnTo>
                    <a:pt x="3329940" y="824484"/>
                  </a:lnTo>
                  <a:lnTo>
                    <a:pt x="3372612" y="797052"/>
                  </a:lnTo>
                  <a:lnTo>
                    <a:pt x="3422904" y="774192"/>
                  </a:lnTo>
                  <a:lnTo>
                    <a:pt x="3477768" y="755904"/>
                  </a:lnTo>
                  <a:lnTo>
                    <a:pt x="3517392" y="746760"/>
                  </a:lnTo>
                  <a:lnTo>
                    <a:pt x="3579876" y="737616"/>
                  </a:lnTo>
                  <a:lnTo>
                    <a:pt x="3619500" y="734783"/>
                  </a:lnTo>
                  <a:lnTo>
                    <a:pt x="3669792" y="734771"/>
                  </a:lnTo>
                  <a:lnTo>
                    <a:pt x="3692652" y="736307"/>
                  </a:lnTo>
                  <a:lnTo>
                    <a:pt x="3753612" y="743712"/>
                  </a:lnTo>
                  <a:lnTo>
                    <a:pt x="3793236" y="751332"/>
                  </a:lnTo>
                  <a:lnTo>
                    <a:pt x="3813048" y="757428"/>
                  </a:lnTo>
                  <a:lnTo>
                    <a:pt x="3831336" y="762000"/>
                  </a:lnTo>
                  <a:lnTo>
                    <a:pt x="3849624" y="768096"/>
                  </a:lnTo>
                  <a:lnTo>
                    <a:pt x="3867912" y="775716"/>
                  </a:lnTo>
                  <a:lnTo>
                    <a:pt x="3884676" y="781812"/>
                  </a:lnTo>
                  <a:lnTo>
                    <a:pt x="3901440" y="789432"/>
                  </a:lnTo>
                  <a:lnTo>
                    <a:pt x="3918204" y="798576"/>
                  </a:lnTo>
                  <a:lnTo>
                    <a:pt x="3933444" y="806196"/>
                  </a:lnTo>
                  <a:lnTo>
                    <a:pt x="3947160" y="815340"/>
                  </a:lnTo>
                  <a:lnTo>
                    <a:pt x="3960876" y="826008"/>
                  </a:lnTo>
                  <a:lnTo>
                    <a:pt x="3974592" y="835152"/>
                  </a:lnTo>
                  <a:lnTo>
                    <a:pt x="3986784" y="845820"/>
                  </a:lnTo>
                  <a:lnTo>
                    <a:pt x="4018788" y="877824"/>
                  </a:lnTo>
                  <a:lnTo>
                    <a:pt x="4026408" y="888492"/>
                  </a:lnTo>
                  <a:lnTo>
                    <a:pt x="4035552" y="900684"/>
                  </a:lnTo>
                  <a:lnTo>
                    <a:pt x="4041648" y="912876"/>
                  </a:lnTo>
                  <a:lnTo>
                    <a:pt x="4047744" y="923544"/>
                  </a:lnTo>
                  <a:lnTo>
                    <a:pt x="4053840" y="935736"/>
                  </a:lnTo>
                  <a:lnTo>
                    <a:pt x="4059936" y="960120"/>
                  </a:lnTo>
                  <a:lnTo>
                    <a:pt x="4062984" y="973836"/>
                  </a:lnTo>
                  <a:lnTo>
                    <a:pt x="4064508" y="986028"/>
                  </a:lnTo>
                  <a:lnTo>
                    <a:pt x="4064508" y="834961"/>
                  </a:lnTo>
                  <a:lnTo>
                    <a:pt x="4053840" y="822960"/>
                  </a:lnTo>
                  <a:lnTo>
                    <a:pt x="4040124" y="809244"/>
                  </a:lnTo>
                  <a:lnTo>
                    <a:pt x="4012692" y="784860"/>
                  </a:lnTo>
                  <a:lnTo>
                    <a:pt x="3995928" y="774192"/>
                  </a:lnTo>
                  <a:lnTo>
                    <a:pt x="3980688" y="762000"/>
                  </a:lnTo>
                  <a:lnTo>
                    <a:pt x="3909060" y="723900"/>
                  </a:lnTo>
                  <a:lnTo>
                    <a:pt x="3869436" y="708660"/>
                  </a:lnTo>
                  <a:lnTo>
                    <a:pt x="3806952" y="690372"/>
                  </a:lnTo>
                  <a:lnTo>
                    <a:pt x="3784092" y="685800"/>
                  </a:lnTo>
                  <a:lnTo>
                    <a:pt x="3762756" y="681228"/>
                  </a:lnTo>
                  <a:lnTo>
                    <a:pt x="3715512" y="675132"/>
                  </a:lnTo>
                  <a:lnTo>
                    <a:pt x="3669792" y="672172"/>
                  </a:lnTo>
                  <a:lnTo>
                    <a:pt x="3619500" y="672084"/>
                  </a:lnTo>
                  <a:lnTo>
                    <a:pt x="3596640" y="673506"/>
                  </a:lnTo>
                  <a:lnTo>
                    <a:pt x="3573780" y="675030"/>
                  </a:lnTo>
                  <a:lnTo>
                    <a:pt x="3572256" y="675132"/>
                  </a:lnTo>
                  <a:lnTo>
                    <a:pt x="3526536" y="681228"/>
                  </a:lnTo>
                  <a:lnTo>
                    <a:pt x="3482340" y="690372"/>
                  </a:lnTo>
                  <a:lnTo>
                    <a:pt x="3439668" y="702564"/>
                  </a:lnTo>
                  <a:lnTo>
                    <a:pt x="3418332" y="708660"/>
                  </a:lnTo>
                  <a:lnTo>
                    <a:pt x="3398520" y="716280"/>
                  </a:lnTo>
                  <a:lnTo>
                    <a:pt x="3378708" y="725424"/>
                  </a:lnTo>
                  <a:lnTo>
                    <a:pt x="3360420" y="733044"/>
                  </a:lnTo>
                  <a:lnTo>
                    <a:pt x="3323844" y="752856"/>
                  </a:lnTo>
                  <a:lnTo>
                    <a:pt x="3291840" y="774192"/>
                  </a:lnTo>
                  <a:lnTo>
                    <a:pt x="3261360" y="798576"/>
                  </a:lnTo>
                  <a:lnTo>
                    <a:pt x="3211068" y="851916"/>
                  </a:lnTo>
                  <a:lnTo>
                    <a:pt x="3185160" y="897636"/>
                  </a:lnTo>
                  <a:lnTo>
                    <a:pt x="3177540" y="912876"/>
                  </a:lnTo>
                  <a:lnTo>
                    <a:pt x="3171444" y="929640"/>
                  </a:lnTo>
                  <a:lnTo>
                    <a:pt x="3166872" y="946404"/>
                  </a:lnTo>
                  <a:lnTo>
                    <a:pt x="3163824" y="963168"/>
                  </a:lnTo>
                  <a:lnTo>
                    <a:pt x="3162300" y="981456"/>
                  </a:lnTo>
                  <a:lnTo>
                    <a:pt x="3162300" y="1016508"/>
                  </a:lnTo>
                  <a:lnTo>
                    <a:pt x="3172968" y="1066800"/>
                  </a:lnTo>
                  <a:lnTo>
                    <a:pt x="3212592" y="1144524"/>
                  </a:lnTo>
                  <a:lnTo>
                    <a:pt x="3224784" y="1159954"/>
                  </a:lnTo>
                  <a:lnTo>
                    <a:pt x="3235452" y="1171956"/>
                  </a:lnTo>
                  <a:lnTo>
                    <a:pt x="3249168" y="1184148"/>
                  </a:lnTo>
                  <a:lnTo>
                    <a:pt x="3262884" y="1197864"/>
                  </a:lnTo>
                  <a:lnTo>
                    <a:pt x="3276600" y="1208532"/>
                  </a:lnTo>
                  <a:lnTo>
                    <a:pt x="3308604" y="1231392"/>
                  </a:lnTo>
                  <a:lnTo>
                    <a:pt x="3380232" y="1269492"/>
                  </a:lnTo>
                  <a:lnTo>
                    <a:pt x="3439668" y="1292352"/>
                  </a:lnTo>
                  <a:lnTo>
                    <a:pt x="3482340" y="1304544"/>
                  </a:lnTo>
                  <a:lnTo>
                    <a:pt x="3526536" y="1312164"/>
                  </a:lnTo>
                  <a:lnTo>
                    <a:pt x="3549396" y="1316736"/>
                  </a:lnTo>
                  <a:lnTo>
                    <a:pt x="3572256" y="1318158"/>
                  </a:lnTo>
                  <a:lnTo>
                    <a:pt x="3573780" y="1318260"/>
                  </a:lnTo>
                  <a:lnTo>
                    <a:pt x="3596640" y="1321308"/>
                  </a:lnTo>
                  <a:lnTo>
                    <a:pt x="3622548" y="1321396"/>
                  </a:lnTo>
                  <a:lnTo>
                    <a:pt x="3645408" y="1322832"/>
                  </a:lnTo>
                  <a:lnTo>
                    <a:pt x="3666744" y="1321498"/>
                  </a:lnTo>
                  <a:lnTo>
                    <a:pt x="3668268" y="1321396"/>
                  </a:lnTo>
                  <a:lnTo>
                    <a:pt x="3694176" y="1321308"/>
                  </a:lnTo>
                  <a:lnTo>
                    <a:pt x="3717036" y="1318260"/>
                  </a:lnTo>
                  <a:lnTo>
                    <a:pt x="3739896" y="1316736"/>
                  </a:lnTo>
                  <a:lnTo>
                    <a:pt x="3762756" y="1312164"/>
                  </a:lnTo>
                  <a:lnTo>
                    <a:pt x="3785616" y="1309116"/>
                  </a:lnTo>
                  <a:lnTo>
                    <a:pt x="3808476" y="1303020"/>
                  </a:lnTo>
                  <a:lnTo>
                    <a:pt x="3829812" y="1298448"/>
                  </a:lnTo>
                  <a:lnTo>
                    <a:pt x="3870960" y="1284732"/>
                  </a:lnTo>
                  <a:lnTo>
                    <a:pt x="3910584" y="1269492"/>
                  </a:lnTo>
                  <a:lnTo>
                    <a:pt x="3965448" y="1242060"/>
                  </a:lnTo>
                  <a:lnTo>
                    <a:pt x="3997452" y="1219200"/>
                  </a:lnTo>
                  <a:lnTo>
                    <a:pt x="4012692" y="1208532"/>
                  </a:lnTo>
                  <a:lnTo>
                    <a:pt x="4027932" y="1196340"/>
                  </a:lnTo>
                  <a:lnTo>
                    <a:pt x="4041648" y="1184148"/>
                  </a:lnTo>
                  <a:lnTo>
                    <a:pt x="4064508" y="1158430"/>
                  </a:lnTo>
                  <a:lnTo>
                    <a:pt x="4078224" y="1143000"/>
                  </a:lnTo>
                  <a:lnTo>
                    <a:pt x="4104132" y="1097280"/>
                  </a:lnTo>
                  <a:lnTo>
                    <a:pt x="4122420" y="1048512"/>
                  </a:lnTo>
                  <a:lnTo>
                    <a:pt x="4126992" y="1013460"/>
                  </a:lnTo>
                  <a:lnTo>
                    <a:pt x="4126992" y="978408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03688" y="3512310"/>
            <a:ext cx="8545195" cy="29636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3895" algn="ctr">
              <a:lnSpc>
                <a:spcPct val="100000"/>
              </a:lnSpc>
              <a:spcBef>
                <a:spcPts val="125"/>
              </a:spcBef>
            </a:pP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Position:=</a:t>
            </a:r>
            <a:r>
              <a:rPr sz="3500" b="1" spc="-85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T3</a:t>
            </a:r>
            <a:endParaRPr sz="3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3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Optimalizovaný</a:t>
            </a:r>
            <a:r>
              <a:rPr sz="3300" b="1" spc="-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vnitřní</a:t>
            </a:r>
            <a:r>
              <a:rPr sz="3300" b="1" spc="-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kód:</a:t>
            </a:r>
            <a:endParaRPr sz="3300" dirty="0">
              <a:latin typeface="Times New Roman"/>
              <a:cs typeface="Times New Roman"/>
            </a:endParaRPr>
          </a:p>
          <a:p>
            <a:pPr marL="2124710">
              <a:lnSpc>
                <a:spcPts val="4085"/>
              </a:lnSpc>
              <a:spcBef>
                <a:spcPts val="1045"/>
              </a:spcBef>
            </a:pPr>
            <a:r>
              <a:rPr sz="3500" b="1" dirty="0">
                <a:latin typeface="Courier New"/>
                <a:cs typeface="Courier New"/>
              </a:rPr>
              <a:t>T2</a:t>
            </a:r>
            <a:r>
              <a:rPr sz="3500" b="1" spc="-1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:= </a:t>
            </a:r>
            <a:r>
              <a:rPr sz="2600" dirty="0">
                <a:latin typeface="Wingdings 2"/>
                <a:cs typeface="Wingdings 2"/>
              </a:rPr>
              <a:t></a:t>
            </a:r>
            <a:r>
              <a:rPr sz="3500" b="1" dirty="0">
                <a:latin typeface="Courier New"/>
                <a:cs typeface="Courier New"/>
              </a:rPr>
              <a:t>Rate</a:t>
            </a:r>
            <a:r>
              <a:rPr sz="3500" b="1" spc="-5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*</a:t>
            </a:r>
            <a:r>
              <a:rPr sz="3500" b="1" spc="-5" dirty="0">
                <a:latin typeface="Courier New"/>
                <a:cs typeface="Courier New"/>
              </a:rPr>
              <a:t> </a:t>
            </a:r>
            <a:r>
              <a:rPr sz="3500" b="1" spc="-20" dirty="0">
                <a:latin typeface="Courier New"/>
                <a:cs typeface="Courier New"/>
              </a:rPr>
              <a:t>60.0</a:t>
            </a:r>
            <a:endParaRPr sz="3500" dirty="0">
              <a:latin typeface="Courier New"/>
              <a:cs typeface="Courier New"/>
            </a:endParaRPr>
          </a:p>
          <a:p>
            <a:pPr marL="2083435">
              <a:lnSpc>
                <a:spcPts val="4085"/>
              </a:lnSpc>
            </a:pP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Position</a:t>
            </a:r>
            <a:r>
              <a:rPr sz="3500" b="1" spc="-80" dirty="0">
                <a:latin typeface="Courier New"/>
                <a:cs typeface="Courier New"/>
              </a:rPr>
              <a:t> </a:t>
            </a:r>
            <a:r>
              <a:rPr sz="3500" b="1" spc="-10" dirty="0">
                <a:latin typeface="Courier New"/>
                <a:cs typeface="Courier New"/>
              </a:rPr>
              <a:t>:=</a:t>
            </a:r>
            <a:r>
              <a:rPr sz="3500" b="1" spc="-76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Wingdings 2"/>
                <a:cs typeface="Wingdings 2"/>
              </a:rPr>
              <a:t></a:t>
            </a:r>
            <a:r>
              <a:rPr sz="3500" b="1" spc="-10" dirty="0">
                <a:latin typeface="Courier New"/>
                <a:cs typeface="Courier New"/>
              </a:rPr>
              <a:t>Initial+T2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4519E057-F21F-BDCE-3FF4-6DE667521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17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2415" indent="-25971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72415" algn="l"/>
              </a:tabLst>
            </a:pP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Vstup: </a:t>
            </a:r>
            <a:r>
              <a:rPr dirty="0"/>
              <a:t>Optimalizovaný</a:t>
            </a:r>
            <a:r>
              <a:rPr spc="10" dirty="0"/>
              <a:t> </a:t>
            </a:r>
            <a:r>
              <a:rPr dirty="0"/>
              <a:t>vnitřní</a:t>
            </a:r>
            <a:r>
              <a:rPr spc="-10" dirty="0"/>
              <a:t> </a:t>
            </a:r>
            <a:r>
              <a:rPr spc="-25" dirty="0"/>
              <a:t>kód</a:t>
            </a:r>
          </a:p>
          <a:p>
            <a:pPr marL="27241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272415" algn="l"/>
              </a:tabLst>
            </a:pPr>
            <a:r>
              <a:rPr b="1" dirty="0">
                <a:solidFill>
                  <a:srgbClr val="FF3200"/>
                </a:solidFill>
                <a:latin typeface="Times New Roman"/>
                <a:cs typeface="Times New Roman"/>
              </a:rPr>
              <a:t>Výstup:</a:t>
            </a:r>
            <a:r>
              <a:rPr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Cílový</a:t>
            </a:r>
            <a:r>
              <a:rPr spc="-5" dirty="0"/>
              <a:t> </a:t>
            </a:r>
            <a:r>
              <a:rPr spc="-10" dirty="0"/>
              <a:t>program</a:t>
            </a:r>
          </a:p>
          <a:p>
            <a:pPr marL="280035" indent="-267335">
              <a:lnSpc>
                <a:spcPct val="100000"/>
              </a:lnSpc>
              <a:spcBef>
                <a:spcPts val="180"/>
              </a:spcBef>
              <a:buFont typeface="Times New Roman"/>
              <a:buChar char="•"/>
              <a:tabLst>
                <a:tab pos="280035" algn="l"/>
              </a:tabLst>
            </a:pPr>
            <a:r>
              <a:rPr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</a:p>
          <a:p>
            <a:pPr marL="280035" indent="-267335">
              <a:lnSpc>
                <a:spcPct val="100000"/>
              </a:lnSpc>
              <a:spcBef>
                <a:spcPts val="25"/>
              </a:spcBef>
              <a:buChar char="•"/>
              <a:tabLst>
                <a:tab pos="280035" algn="l"/>
              </a:tabLst>
            </a:pPr>
            <a:r>
              <a:rPr dirty="0"/>
              <a:t>Optimalizovaný vnitřní</a:t>
            </a:r>
            <a:r>
              <a:rPr spc="-15" dirty="0"/>
              <a:t> </a:t>
            </a:r>
            <a:r>
              <a:rPr dirty="0"/>
              <a:t>kód</a:t>
            </a:r>
            <a:r>
              <a:rPr spc="15" dirty="0"/>
              <a:t> </a:t>
            </a:r>
            <a:r>
              <a:rPr dirty="0"/>
              <a:t>je</a:t>
            </a:r>
            <a:r>
              <a:rPr spc="-5" dirty="0"/>
              <a:t> </a:t>
            </a:r>
            <a:r>
              <a:rPr dirty="0"/>
              <a:t>převeden</a:t>
            </a:r>
            <a:r>
              <a:rPr spc="30" dirty="0"/>
              <a:t> </a:t>
            </a:r>
            <a:r>
              <a:rPr spc="-25" dirty="0"/>
              <a:t>na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Times New Roman"/>
                <a:cs typeface="Times New Roman"/>
              </a:rPr>
              <a:t>cílový</a:t>
            </a:r>
            <a:r>
              <a:rPr i="1" spc="25" dirty="0">
                <a:latin typeface="Times New Roman"/>
                <a:cs typeface="Times New Roman"/>
              </a:rPr>
              <a:t> </a:t>
            </a:r>
            <a:r>
              <a:rPr i="1" spc="-10" dirty="0">
                <a:latin typeface="Times New Roman"/>
                <a:cs typeface="Times New Roman"/>
              </a:rPr>
              <a:t>program</a:t>
            </a:r>
          </a:p>
          <a:p>
            <a:pPr marL="280035" indent="-267335">
              <a:lnSpc>
                <a:spcPct val="100000"/>
              </a:lnSpc>
              <a:spcBef>
                <a:spcPts val="25"/>
              </a:spcBef>
              <a:buChar char="•"/>
              <a:tabLst>
                <a:tab pos="280035" algn="l"/>
              </a:tabLst>
            </a:pPr>
            <a:r>
              <a:rPr dirty="0"/>
              <a:t>Cílový program</a:t>
            </a:r>
            <a:r>
              <a:rPr spc="-5" dirty="0"/>
              <a:t> </a:t>
            </a:r>
            <a:r>
              <a:rPr dirty="0"/>
              <a:t>je</a:t>
            </a:r>
            <a:r>
              <a:rPr spc="10" dirty="0"/>
              <a:t> </a:t>
            </a:r>
            <a:r>
              <a:rPr dirty="0"/>
              <a:t>zapsán</a:t>
            </a:r>
            <a:r>
              <a:rPr spc="40" dirty="0"/>
              <a:t> </a:t>
            </a:r>
            <a:r>
              <a:rPr dirty="0"/>
              <a:t>v</a:t>
            </a:r>
            <a:r>
              <a:rPr spc="10" dirty="0"/>
              <a:t> </a:t>
            </a:r>
            <a:r>
              <a:rPr dirty="0"/>
              <a:t>cílovém</a:t>
            </a:r>
            <a:r>
              <a:rPr spc="5" dirty="0"/>
              <a:t> </a:t>
            </a:r>
            <a:r>
              <a:rPr spc="-10" dirty="0"/>
              <a:t>jazyce</a:t>
            </a:r>
          </a:p>
          <a:p>
            <a:pPr marL="12700" marR="5080" indent="259715">
              <a:lnSpc>
                <a:spcPct val="100600"/>
              </a:lnSpc>
              <a:spcBef>
                <a:spcPts val="10"/>
              </a:spcBef>
              <a:buChar char="•"/>
              <a:tabLst>
                <a:tab pos="272415" algn="l"/>
              </a:tabLst>
            </a:pPr>
            <a:r>
              <a:rPr dirty="0"/>
              <a:t>V</a:t>
            </a:r>
            <a:r>
              <a:rPr spc="-55" dirty="0"/>
              <a:t> </a:t>
            </a:r>
            <a:r>
              <a:rPr dirty="0"/>
              <a:t>praxi</a:t>
            </a:r>
            <a:r>
              <a:rPr spc="5" dirty="0"/>
              <a:t> </a:t>
            </a:r>
            <a:r>
              <a:rPr dirty="0"/>
              <a:t>je</a:t>
            </a:r>
            <a:r>
              <a:rPr spc="-5" dirty="0"/>
              <a:t> </a:t>
            </a:r>
            <a:r>
              <a:rPr dirty="0"/>
              <a:t>cílovým</a:t>
            </a:r>
            <a:r>
              <a:rPr spc="5" dirty="0"/>
              <a:t> </a:t>
            </a:r>
            <a:r>
              <a:rPr dirty="0"/>
              <a:t>jazykem</a:t>
            </a:r>
            <a:r>
              <a:rPr spc="20" dirty="0"/>
              <a:t> </a:t>
            </a:r>
            <a:r>
              <a:rPr dirty="0"/>
              <a:t>většinou</a:t>
            </a:r>
            <a:r>
              <a:rPr spc="15" dirty="0"/>
              <a:t> </a:t>
            </a:r>
            <a:r>
              <a:rPr spc="-10" dirty="0"/>
              <a:t>asembler </a:t>
            </a:r>
            <a:r>
              <a:rPr dirty="0"/>
              <a:t>nebo</a:t>
            </a:r>
            <a:r>
              <a:rPr spc="5" dirty="0"/>
              <a:t> </a:t>
            </a:r>
            <a:r>
              <a:rPr dirty="0"/>
              <a:t>strojový</a:t>
            </a:r>
            <a:r>
              <a:rPr spc="-15" dirty="0"/>
              <a:t> </a:t>
            </a:r>
            <a:r>
              <a:rPr spc="-25" dirty="0"/>
              <a:t>kód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3755">
              <a:lnSpc>
                <a:spcPct val="100000"/>
              </a:lnSpc>
              <a:spcBef>
                <a:spcPts val="95"/>
              </a:spcBef>
            </a:pPr>
            <a:r>
              <a:rPr dirty="0"/>
              <a:t>Generátor</a:t>
            </a:r>
            <a:r>
              <a:rPr spc="-85" dirty="0"/>
              <a:t> </a:t>
            </a:r>
            <a:r>
              <a:rPr dirty="0"/>
              <a:t>cílového</a:t>
            </a:r>
            <a:r>
              <a:rPr spc="-50" dirty="0"/>
              <a:t> </a:t>
            </a:r>
            <a:r>
              <a:rPr spc="-20" dirty="0"/>
              <a:t>kódu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BCD021CC-7B18-48E3-EBAF-383554A4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18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3266" y="4346448"/>
            <a:ext cx="5500370" cy="2392680"/>
            <a:chOff x="2723266" y="4346448"/>
            <a:chExt cx="5500370" cy="2392680"/>
          </a:xfrm>
        </p:grpSpPr>
        <p:sp>
          <p:nvSpPr>
            <p:cNvPr id="3" name="object 3"/>
            <p:cNvSpPr/>
            <p:nvPr/>
          </p:nvSpPr>
          <p:spPr>
            <a:xfrm>
              <a:off x="2744601" y="4366260"/>
              <a:ext cx="5457825" cy="2352040"/>
            </a:xfrm>
            <a:custGeom>
              <a:avLst/>
              <a:gdLst/>
              <a:ahLst/>
              <a:cxnLst/>
              <a:rect l="l" t="t" r="r" b="b"/>
              <a:pathLst>
                <a:path w="5457825" h="2352040">
                  <a:moveTo>
                    <a:pt x="5457443" y="2351531"/>
                  </a:moveTo>
                  <a:lnTo>
                    <a:pt x="5457443" y="0"/>
                  </a:lnTo>
                  <a:lnTo>
                    <a:pt x="0" y="0"/>
                  </a:lnTo>
                  <a:lnTo>
                    <a:pt x="0" y="2351531"/>
                  </a:lnTo>
                  <a:lnTo>
                    <a:pt x="5457443" y="23515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3266" y="4346448"/>
              <a:ext cx="5500370" cy="2392680"/>
            </a:xfrm>
            <a:custGeom>
              <a:avLst/>
              <a:gdLst/>
              <a:ahLst/>
              <a:cxnLst/>
              <a:rect l="l" t="t" r="r" b="b"/>
              <a:pathLst>
                <a:path w="5500370" h="2392679">
                  <a:moveTo>
                    <a:pt x="5500116" y="2392680"/>
                  </a:moveTo>
                  <a:lnTo>
                    <a:pt x="5500116" y="0"/>
                  </a:lnTo>
                  <a:lnTo>
                    <a:pt x="0" y="0"/>
                  </a:lnTo>
                  <a:lnTo>
                    <a:pt x="0" y="2392680"/>
                  </a:lnTo>
                  <a:lnTo>
                    <a:pt x="21336" y="239268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457444" y="41148"/>
                  </a:lnTo>
                  <a:lnTo>
                    <a:pt x="5457444" y="19812"/>
                  </a:lnTo>
                  <a:lnTo>
                    <a:pt x="5478780" y="41148"/>
                  </a:lnTo>
                  <a:lnTo>
                    <a:pt x="5478780" y="2392680"/>
                  </a:lnTo>
                  <a:lnTo>
                    <a:pt x="5500116" y="2392680"/>
                  </a:lnTo>
                  <a:close/>
                </a:path>
                <a:path w="5500370" h="23926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500370" h="2392679">
                  <a:moveTo>
                    <a:pt x="42672" y="235000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2350008"/>
                  </a:lnTo>
                  <a:lnTo>
                    <a:pt x="42672" y="2350008"/>
                  </a:lnTo>
                  <a:close/>
                </a:path>
                <a:path w="5500370" h="2392679">
                  <a:moveTo>
                    <a:pt x="5478780" y="2350008"/>
                  </a:moveTo>
                  <a:lnTo>
                    <a:pt x="21336" y="2350008"/>
                  </a:lnTo>
                  <a:lnTo>
                    <a:pt x="42672" y="2371344"/>
                  </a:lnTo>
                  <a:lnTo>
                    <a:pt x="42672" y="2392680"/>
                  </a:lnTo>
                  <a:lnTo>
                    <a:pt x="5457444" y="2392680"/>
                  </a:lnTo>
                  <a:lnTo>
                    <a:pt x="5457444" y="2371344"/>
                  </a:lnTo>
                  <a:lnTo>
                    <a:pt x="5478780" y="2350008"/>
                  </a:lnTo>
                  <a:close/>
                </a:path>
                <a:path w="5500370" h="2392679">
                  <a:moveTo>
                    <a:pt x="42672" y="2392680"/>
                  </a:moveTo>
                  <a:lnTo>
                    <a:pt x="42672" y="2371344"/>
                  </a:lnTo>
                  <a:lnTo>
                    <a:pt x="21336" y="2350008"/>
                  </a:lnTo>
                  <a:lnTo>
                    <a:pt x="21336" y="2392680"/>
                  </a:lnTo>
                  <a:lnTo>
                    <a:pt x="42672" y="2392680"/>
                  </a:lnTo>
                  <a:close/>
                </a:path>
                <a:path w="5500370" h="2392679">
                  <a:moveTo>
                    <a:pt x="5478780" y="41148"/>
                  </a:moveTo>
                  <a:lnTo>
                    <a:pt x="5457444" y="19812"/>
                  </a:lnTo>
                  <a:lnTo>
                    <a:pt x="5457444" y="41148"/>
                  </a:lnTo>
                  <a:lnTo>
                    <a:pt x="5478780" y="41148"/>
                  </a:lnTo>
                  <a:close/>
                </a:path>
                <a:path w="5500370" h="2392679">
                  <a:moveTo>
                    <a:pt x="5478780" y="2350008"/>
                  </a:moveTo>
                  <a:lnTo>
                    <a:pt x="5478780" y="41148"/>
                  </a:lnTo>
                  <a:lnTo>
                    <a:pt x="5457444" y="41148"/>
                  </a:lnTo>
                  <a:lnTo>
                    <a:pt x="5457444" y="2350008"/>
                  </a:lnTo>
                  <a:lnTo>
                    <a:pt x="5478780" y="2350008"/>
                  </a:lnTo>
                  <a:close/>
                </a:path>
                <a:path w="5500370" h="2392679">
                  <a:moveTo>
                    <a:pt x="5478780" y="2392680"/>
                  </a:moveTo>
                  <a:lnTo>
                    <a:pt x="5478780" y="2350008"/>
                  </a:lnTo>
                  <a:lnTo>
                    <a:pt x="5457444" y="2371344"/>
                  </a:lnTo>
                  <a:lnTo>
                    <a:pt x="5457444" y="2392680"/>
                  </a:lnTo>
                  <a:lnTo>
                    <a:pt x="5478780" y="2392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836298" y="1911096"/>
            <a:ext cx="6722745" cy="1217930"/>
            <a:chOff x="1836298" y="1911096"/>
            <a:chExt cx="6722745" cy="1217930"/>
          </a:xfrm>
        </p:grpSpPr>
        <p:sp>
          <p:nvSpPr>
            <p:cNvPr id="6" name="object 6"/>
            <p:cNvSpPr/>
            <p:nvPr/>
          </p:nvSpPr>
          <p:spPr>
            <a:xfrm>
              <a:off x="1856110" y="1932432"/>
              <a:ext cx="6682740" cy="1175385"/>
            </a:xfrm>
            <a:custGeom>
              <a:avLst/>
              <a:gdLst/>
              <a:ahLst/>
              <a:cxnLst/>
              <a:rect l="l" t="t" r="r" b="b"/>
              <a:pathLst>
                <a:path w="6682740" h="1175385">
                  <a:moveTo>
                    <a:pt x="6682739" y="1175003"/>
                  </a:moveTo>
                  <a:lnTo>
                    <a:pt x="6682739" y="0"/>
                  </a:lnTo>
                  <a:lnTo>
                    <a:pt x="0" y="0"/>
                  </a:lnTo>
                  <a:lnTo>
                    <a:pt x="0" y="1175003"/>
                  </a:lnTo>
                  <a:lnTo>
                    <a:pt x="6682739" y="11750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6298" y="1911096"/>
              <a:ext cx="6722745" cy="1217930"/>
            </a:xfrm>
            <a:custGeom>
              <a:avLst/>
              <a:gdLst/>
              <a:ahLst/>
              <a:cxnLst/>
              <a:rect l="l" t="t" r="r" b="b"/>
              <a:pathLst>
                <a:path w="6722745" h="1217930">
                  <a:moveTo>
                    <a:pt x="6722364" y="1217676"/>
                  </a:moveTo>
                  <a:lnTo>
                    <a:pt x="6722364" y="0"/>
                  </a:lnTo>
                  <a:lnTo>
                    <a:pt x="0" y="0"/>
                  </a:lnTo>
                  <a:lnTo>
                    <a:pt x="0" y="1217676"/>
                  </a:lnTo>
                  <a:lnTo>
                    <a:pt x="19812" y="1217676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6681216" y="41148"/>
                  </a:lnTo>
                  <a:lnTo>
                    <a:pt x="6681216" y="21336"/>
                  </a:lnTo>
                  <a:lnTo>
                    <a:pt x="6702552" y="41148"/>
                  </a:lnTo>
                  <a:lnTo>
                    <a:pt x="6702552" y="1217676"/>
                  </a:lnTo>
                  <a:lnTo>
                    <a:pt x="6722364" y="1217676"/>
                  </a:lnTo>
                  <a:close/>
                </a:path>
                <a:path w="6722745" h="121793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722745" h="1217930">
                  <a:moveTo>
                    <a:pt x="41148" y="117500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1175004"/>
                  </a:lnTo>
                  <a:lnTo>
                    <a:pt x="41148" y="1175004"/>
                  </a:lnTo>
                  <a:close/>
                </a:path>
                <a:path w="6722745" h="1217930">
                  <a:moveTo>
                    <a:pt x="6702552" y="1175004"/>
                  </a:moveTo>
                  <a:lnTo>
                    <a:pt x="19812" y="1175004"/>
                  </a:lnTo>
                  <a:lnTo>
                    <a:pt x="41148" y="1196340"/>
                  </a:lnTo>
                  <a:lnTo>
                    <a:pt x="41148" y="1217676"/>
                  </a:lnTo>
                  <a:lnTo>
                    <a:pt x="6681216" y="1217676"/>
                  </a:lnTo>
                  <a:lnTo>
                    <a:pt x="6681216" y="1196340"/>
                  </a:lnTo>
                  <a:lnTo>
                    <a:pt x="6702552" y="1175004"/>
                  </a:lnTo>
                  <a:close/>
                </a:path>
                <a:path w="6722745" h="1217930">
                  <a:moveTo>
                    <a:pt x="41148" y="1217676"/>
                  </a:moveTo>
                  <a:lnTo>
                    <a:pt x="41148" y="1196340"/>
                  </a:lnTo>
                  <a:lnTo>
                    <a:pt x="19812" y="1175004"/>
                  </a:lnTo>
                  <a:lnTo>
                    <a:pt x="19812" y="1217676"/>
                  </a:lnTo>
                  <a:lnTo>
                    <a:pt x="41148" y="1217676"/>
                  </a:lnTo>
                  <a:close/>
                </a:path>
                <a:path w="6722745" h="1217930">
                  <a:moveTo>
                    <a:pt x="6702552" y="41148"/>
                  </a:moveTo>
                  <a:lnTo>
                    <a:pt x="6681216" y="21336"/>
                  </a:lnTo>
                  <a:lnTo>
                    <a:pt x="6681216" y="41148"/>
                  </a:lnTo>
                  <a:lnTo>
                    <a:pt x="6702552" y="41148"/>
                  </a:lnTo>
                  <a:close/>
                </a:path>
                <a:path w="6722745" h="1217930">
                  <a:moveTo>
                    <a:pt x="6702552" y="1175004"/>
                  </a:moveTo>
                  <a:lnTo>
                    <a:pt x="6702552" y="41148"/>
                  </a:lnTo>
                  <a:lnTo>
                    <a:pt x="6681216" y="41148"/>
                  </a:lnTo>
                  <a:lnTo>
                    <a:pt x="6681216" y="1175004"/>
                  </a:lnTo>
                  <a:lnTo>
                    <a:pt x="6702552" y="1175004"/>
                  </a:lnTo>
                  <a:close/>
                </a:path>
                <a:path w="6722745" h="1217930">
                  <a:moveTo>
                    <a:pt x="6702552" y="1217676"/>
                  </a:moveTo>
                  <a:lnTo>
                    <a:pt x="6702552" y="1175004"/>
                  </a:lnTo>
                  <a:lnTo>
                    <a:pt x="6681216" y="1196340"/>
                  </a:lnTo>
                  <a:lnTo>
                    <a:pt x="6681216" y="1217676"/>
                  </a:lnTo>
                  <a:lnTo>
                    <a:pt x="6702552" y="1217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9" name="object 9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3144" y="478027"/>
            <a:ext cx="824738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Generátor</a:t>
            </a:r>
            <a:r>
              <a:rPr spc="-100" dirty="0"/>
              <a:t> </a:t>
            </a:r>
            <a:r>
              <a:rPr dirty="0"/>
              <a:t>cílového</a:t>
            </a:r>
            <a:r>
              <a:rPr spc="-70" dirty="0"/>
              <a:t> </a:t>
            </a:r>
            <a:r>
              <a:rPr dirty="0"/>
              <a:t>kódu:</a:t>
            </a:r>
            <a:r>
              <a:rPr spc="-70" dirty="0"/>
              <a:t> </a:t>
            </a:r>
            <a:r>
              <a:rPr spc="-10" dirty="0"/>
              <a:t>Příklad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4497202" y="3169920"/>
            <a:ext cx="1365885" cy="1135380"/>
            <a:chOff x="4497202" y="3169920"/>
            <a:chExt cx="1365885" cy="1135380"/>
          </a:xfrm>
        </p:grpSpPr>
        <p:sp>
          <p:nvSpPr>
            <p:cNvPr id="13" name="object 13"/>
            <p:cNvSpPr/>
            <p:nvPr/>
          </p:nvSpPr>
          <p:spPr>
            <a:xfrm>
              <a:off x="4591689" y="3191255"/>
              <a:ext cx="1175385" cy="1091565"/>
            </a:xfrm>
            <a:custGeom>
              <a:avLst/>
              <a:gdLst/>
              <a:ahLst/>
              <a:cxnLst/>
              <a:rect l="l" t="t" r="r" b="b"/>
              <a:pathLst>
                <a:path w="1175385" h="1091564">
                  <a:moveTo>
                    <a:pt x="1175003" y="818387"/>
                  </a:moveTo>
                  <a:lnTo>
                    <a:pt x="882395" y="818387"/>
                  </a:lnTo>
                  <a:lnTo>
                    <a:pt x="882395" y="0"/>
                  </a:lnTo>
                  <a:lnTo>
                    <a:pt x="294131" y="0"/>
                  </a:lnTo>
                  <a:lnTo>
                    <a:pt x="294131" y="818387"/>
                  </a:lnTo>
                  <a:lnTo>
                    <a:pt x="0" y="818387"/>
                  </a:lnTo>
                  <a:lnTo>
                    <a:pt x="588263" y="1091183"/>
                  </a:lnTo>
                  <a:lnTo>
                    <a:pt x="1175003" y="8183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7202" y="3169920"/>
              <a:ext cx="1365885" cy="1135380"/>
            </a:xfrm>
            <a:custGeom>
              <a:avLst/>
              <a:gdLst/>
              <a:ahLst/>
              <a:cxnLst/>
              <a:rect l="l" t="t" r="r" b="b"/>
              <a:pathLst>
                <a:path w="1365885" h="1135379">
                  <a:moveTo>
                    <a:pt x="388620" y="818388"/>
                  </a:moveTo>
                  <a:lnTo>
                    <a:pt x="0" y="818388"/>
                  </a:lnTo>
                  <a:lnTo>
                    <a:pt x="94488" y="862257"/>
                  </a:lnTo>
                  <a:lnTo>
                    <a:pt x="94488" y="861060"/>
                  </a:lnTo>
                  <a:lnTo>
                    <a:pt x="103632" y="821436"/>
                  </a:lnTo>
                  <a:lnTo>
                    <a:pt x="189078" y="861060"/>
                  </a:lnTo>
                  <a:lnTo>
                    <a:pt x="367284" y="861060"/>
                  </a:lnTo>
                  <a:lnTo>
                    <a:pt x="367284" y="839724"/>
                  </a:lnTo>
                  <a:lnTo>
                    <a:pt x="388620" y="818388"/>
                  </a:lnTo>
                  <a:close/>
                </a:path>
                <a:path w="1365885" h="1135379">
                  <a:moveTo>
                    <a:pt x="189078" y="861060"/>
                  </a:moveTo>
                  <a:lnTo>
                    <a:pt x="103632" y="821436"/>
                  </a:lnTo>
                  <a:lnTo>
                    <a:pt x="94488" y="861060"/>
                  </a:lnTo>
                  <a:lnTo>
                    <a:pt x="189078" y="861060"/>
                  </a:lnTo>
                  <a:close/>
                </a:path>
                <a:path w="1365885" h="1135379">
                  <a:moveTo>
                    <a:pt x="682752" y="1089991"/>
                  </a:moveTo>
                  <a:lnTo>
                    <a:pt x="189078" y="861060"/>
                  </a:lnTo>
                  <a:lnTo>
                    <a:pt x="94488" y="861060"/>
                  </a:lnTo>
                  <a:lnTo>
                    <a:pt x="94488" y="862257"/>
                  </a:lnTo>
                  <a:lnTo>
                    <a:pt x="673608" y="1131134"/>
                  </a:lnTo>
                  <a:lnTo>
                    <a:pt x="673608" y="1094232"/>
                  </a:lnTo>
                  <a:lnTo>
                    <a:pt x="682752" y="1089991"/>
                  </a:lnTo>
                  <a:close/>
                </a:path>
                <a:path w="1365885" h="1135379">
                  <a:moveTo>
                    <a:pt x="996696" y="818388"/>
                  </a:moveTo>
                  <a:lnTo>
                    <a:pt x="996696" y="0"/>
                  </a:lnTo>
                  <a:lnTo>
                    <a:pt x="367284" y="0"/>
                  </a:lnTo>
                  <a:lnTo>
                    <a:pt x="367284" y="818388"/>
                  </a:lnTo>
                  <a:lnTo>
                    <a:pt x="388620" y="818388"/>
                  </a:lnTo>
                  <a:lnTo>
                    <a:pt x="388620" y="42672"/>
                  </a:lnTo>
                  <a:lnTo>
                    <a:pt x="409956" y="21336"/>
                  </a:lnTo>
                  <a:lnTo>
                    <a:pt x="409956" y="42672"/>
                  </a:lnTo>
                  <a:lnTo>
                    <a:pt x="955548" y="42672"/>
                  </a:lnTo>
                  <a:lnTo>
                    <a:pt x="955548" y="21336"/>
                  </a:lnTo>
                  <a:lnTo>
                    <a:pt x="976884" y="42672"/>
                  </a:lnTo>
                  <a:lnTo>
                    <a:pt x="976884" y="818388"/>
                  </a:lnTo>
                  <a:lnTo>
                    <a:pt x="996696" y="818388"/>
                  </a:lnTo>
                  <a:close/>
                </a:path>
                <a:path w="1365885" h="1135379">
                  <a:moveTo>
                    <a:pt x="409956" y="861060"/>
                  </a:moveTo>
                  <a:lnTo>
                    <a:pt x="409956" y="42672"/>
                  </a:lnTo>
                  <a:lnTo>
                    <a:pt x="388620" y="42672"/>
                  </a:lnTo>
                  <a:lnTo>
                    <a:pt x="388620" y="818388"/>
                  </a:lnTo>
                  <a:lnTo>
                    <a:pt x="367284" y="839724"/>
                  </a:lnTo>
                  <a:lnTo>
                    <a:pt x="367284" y="861060"/>
                  </a:lnTo>
                  <a:lnTo>
                    <a:pt x="409956" y="861060"/>
                  </a:lnTo>
                  <a:close/>
                </a:path>
                <a:path w="1365885" h="1135379">
                  <a:moveTo>
                    <a:pt x="409956" y="42672"/>
                  </a:moveTo>
                  <a:lnTo>
                    <a:pt x="409956" y="21336"/>
                  </a:lnTo>
                  <a:lnTo>
                    <a:pt x="388620" y="42672"/>
                  </a:lnTo>
                  <a:lnTo>
                    <a:pt x="409956" y="42672"/>
                  </a:lnTo>
                  <a:close/>
                </a:path>
                <a:path w="1365885" h="1135379">
                  <a:moveTo>
                    <a:pt x="691896" y="1094232"/>
                  </a:moveTo>
                  <a:lnTo>
                    <a:pt x="682752" y="1089991"/>
                  </a:lnTo>
                  <a:lnTo>
                    <a:pt x="673608" y="1094232"/>
                  </a:lnTo>
                  <a:lnTo>
                    <a:pt x="691896" y="1094232"/>
                  </a:lnTo>
                  <a:close/>
                </a:path>
                <a:path w="1365885" h="1135379">
                  <a:moveTo>
                    <a:pt x="691896" y="1131134"/>
                  </a:moveTo>
                  <a:lnTo>
                    <a:pt x="691896" y="1094232"/>
                  </a:lnTo>
                  <a:lnTo>
                    <a:pt x="673608" y="1094232"/>
                  </a:lnTo>
                  <a:lnTo>
                    <a:pt x="673608" y="1131134"/>
                  </a:lnTo>
                  <a:lnTo>
                    <a:pt x="682752" y="1135380"/>
                  </a:lnTo>
                  <a:lnTo>
                    <a:pt x="691896" y="1131134"/>
                  </a:lnTo>
                  <a:close/>
                </a:path>
                <a:path w="1365885" h="1135379">
                  <a:moveTo>
                    <a:pt x="1269492" y="862965"/>
                  </a:moveTo>
                  <a:lnTo>
                    <a:pt x="1269492" y="861060"/>
                  </a:lnTo>
                  <a:lnTo>
                    <a:pt x="1176425" y="861060"/>
                  </a:lnTo>
                  <a:lnTo>
                    <a:pt x="682752" y="1089991"/>
                  </a:lnTo>
                  <a:lnTo>
                    <a:pt x="691896" y="1094232"/>
                  </a:lnTo>
                  <a:lnTo>
                    <a:pt x="691896" y="1131134"/>
                  </a:lnTo>
                  <a:lnTo>
                    <a:pt x="1269492" y="862965"/>
                  </a:lnTo>
                  <a:close/>
                </a:path>
                <a:path w="1365885" h="1135379">
                  <a:moveTo>
                    <a:pt x="976884" y="42672"/>
                  </a:moveTo>
                  <a:lnTo>
                    <a:pt x="955548" y="21336"/>
                  </a:lnTo>
                  <a:lnTo>
                    <a:pt x="955548" y="42672"/>
                  </a:lnTo>
                  <a:lnTo>
                    <a:pt x="976884" y="42672"/>
                  </a:lnTo>
                  <a:close/>
                </a:path>
                <a:path w="1365885" h="1135379">
                  <a:moveTo>
                    <a:pt x="996696" y="861060"/>
                  </a:moveTo>
                  <a:lnTo>
                    <a:pt x="996696" y="839724"/>
                  </a:lnTo>
                  <a:lnTo>
                    <a:pt x="976884" y="818388"/>
                  </a:lnTo>
                  <a:lnTo>
                    <a:pt x="976884" y="42672"/>
                  </a:lnTo>
                  <a:lnTo>
                    <a:pt x="955548" y="42672"/>
                  </a:lnTo>
                  <a:lnTo>
                    <a:pt x="955548" y="861060"/>
                  </a:lnTo>
                  <a:lnTo>
                    <a:pt x="996696" y="861060"/>
                  </a:lnTo>
                  <a:close/>
                </a:path>
                <a:path w="1365885" h="1135379">
                  <a:moveTo>
                    <a:pt x="1365504" y="818388"/>
                  </a:moveTo>
                  <a:lnTo>
                    <a:pt x="976884" y="818388"/>
                  </a:lnTo>
                  <a:lnTo>
                    <a:pt x="996696" y="839724"/>
                  </a:lnTo>
                  <a:lnTo>
                    <a:pt x="996696" y="861060"/>
                  </a:lnTo>
                  <a:lnTo>
                    <a:pt x="1176425" y="861060"/>
                  </a:lnTo>
                  <a:lnTo>
                    <a:pt x="1261872" y="821436"/>
                  </a:lnTo>
                  <a:lnTo>
                    <a:pt x="1269492" y="861060"/>
                  </a:lnTo>
                  <a:lnTo>
                    <a:pt x="1269492" y="862965"/>
                  </a:lnTo>
                  <a:lnTo>
                    <a:pt x="1365504" y="818388"/>
                  </a:lnTo>
                  <a:close/>
                </a:path>
                <a:path w="1365885" h="1135379">
                  <a:moveTo>
                    <a:pt x="1269492" y="861060"/>
                  </a:moveTo>
                  <a:lnTo>
                    <a:pt x="1261872" y="821436"/>
                  </a:lnTo>
                  <a:lnTo>
                    <a:pt x="1176425" y="861060"/>
                  </a:lnTo>
                  <a:lnTo>
                    <a:pt x="1269492" y="861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53040" y="1084651"/>
            <a:ext cx="7324725" cy="1994777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Optimalizovaný</a:t>
            </a:r>
            <a:r>
              <a:rPr sz="3300" b="1" spc="-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vnitřní</a:t>
            </a:r>
            <a:r>
              <a:rPr sz="3300" b="1" spc="-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kód</a:t>
            </a:r>
            <a:endParaRPr sz="3300" dirty="0">
              <a:latin typeface="Times New Roman"/>
              <a:cs typeface="Times New Roman"/>
            </a:endParaRPr>
          </a:p>
          <a:p>
            <a:pPr marL="812800">
              <a:lnSpc>
                <a:spcPts val="4085"/>
              </a:lnSpc>
              <a:spcBef>
                <a:spcPts val="1710"/>
              </a:spcBef>
            </a:pPr>
            <a:r>
              <a:rPr sz="3500" b="1" dirty="0">
                <a:latin typeface="Courier New"/>
                <a:cs typeface="Courier New"/>
              </a:rPr>
              <a:t>T2</a:t>
            </a:r>
            <a:r>
              <a:rPr sz="3500" b="1" spc="2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:=</a:t>
            </a:r>
            <a:r>
              <a:rPr sz="3500" b="1" spc="50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Wingdings 2"/>
                <a:cs typeface="Wingdings 2"/>
              </a:rPr>
              <a:t></a:t>
            </a:r>
            <a:r>
              <a:rPr sz="3500" b="1" spc="-30" dirty="0">
                <a:latin typeface="Courier New"/>
                <a:cs typeface="Courier New"/>
              </a:rPr>
              <a:t>Rate</a:t>
            </a:r>
            <a:r>
              <a:rPr sz="3500" b="1" spc="-894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*</a:t>
            </a:r>
            <a:r>
              <a:rPr sz="3500" b="1" spc="-919" dirty="0">
                <a:latin typeface="Courier New"/>
                <a:cs typeface="Courier New"/>
              </a:rPr>
              <a:t> </a:t>
            </a:r>
            <a:r>
              <a:rPr sz="3500" b="1" spc="-20" dirty="0">
                <a:latin typeface="Courier New"/>
                <a:cs typeface="Courier New"/>
              </a:rPr>
              <a:t>60.0</a:t>
            </a:r>
            <a:endParaRPr sz="3500" dirty="0">
              <a:latin typeface="Courier New"/>
              <a:cs typeface="Courier New"/>
            </a:endParaRPr>
          </a:p>
          <a:p>
            <a:pPr marL="762000">
              <a:lnSpc>
                <a:spcPts val="4085"/>
              </a:lnSpc>
            </a:pPr>
            <a:r>
              <a:rPr lang="cs-CZ" sz="2800" b="1" dirty="0"/>
              <a:t>🖝</a:t>
            </a:r>
            <a:r>
              <a:rPr sz="3500" b="1" dirty="0">
                <a:latin typeface="Courier New"/>
                <a:cs typeface="Courier New"/>
              </a:rPr>
              <a:t>Position</a:t>
            </a:r>
            <a:r>
              <a:rPr sz="3500" b="1" spc="-30" dirty="0">
                <a:latin typeface="Courier New"/>
                <a:cs typeface="Courier New"/>
              </a:rPr>
              <a:t> </a:t>
            </a:r>
            <a:r>
              <a:rPr sz="3500" b="1" dirty="0">
                <a:latin typeface="Courier New"/>
                <a:cs typeface="Courier New"/>
              </a:rPr>
              <a:t>:=</a:t>
            </a:r>
            <a:r>
              <a:rPr sz="3500" b="1" spc="-4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Wingdings 2"/>
                <a:cs typeface="Wingdings 2"/>
              </a:rPr>
              <a:t></a:t>
            </a:r>
            <a:r>
              <a:rPr sz="3500" b="1" spc="-10" dirty="0">
                <a:latin typeface="Courier New"/>
                <a:cs typeface="Courier New"/>
              </a:rPr>
              <a:t>Initial+T2</a:t>
            </a:r>
            <a:endParaRPr sz="3500" dirty="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40174" y="2240280"/>
            <a:ext cx="2385060" cy="3001010"/>
            <a:chOff x="6940174" y="2240280"/>
            <a:chExt cx="2385060" cy="3001010"/>
          </a:xfrm>
        </p:grpSpPr>
        <p:sp>
          <p:nvSpPr>
            <p:cNvPr id="17" name="object 17"/>
            <p:cNvSpPr/>
            <p:nvPr/>
          </p:nvSpPr>
          <p:spPr>
            <a:xfrm>
              <a:off x="6940169" y="2240292"/>
              <a:ext cx="2385060" cy="3001010"/>
            </a:xfrm>
            <a:custGeom>
              <a:avLst/>
              <a:gdLst/>
              <a:ahLst/>
              <a:cxnLst/>
              <a:rect l="l" t="t" r="r" b="b"/>
              <a:pathLst>
                <a:path w="2385059" h="3001010">
                  <a:moveTo>
                    <a:pt x="541020" y="2587752"/>
                  </a:moveTo>
                  <a:lnTo>
                    <a:pt x="538353" y="2574772"/>
                  </a:lnTo>
                  <a:lnTo>
                    <a:pt x="531114" y="2563939"/>
                  </a:lnTo>
                  <a:lnTo>
                    <a:pt x="520446" y="2556243"/>
                  </a:lnTo>
                  <a:lnTo>
                    <a:pt x="507492" y="2552700"/>
                  </a:lnTo>
                  <a:lnTo>
                    <a:pt x="505968" y="2552700"/>
                  </a:lnTo>
                  <a:lnTo>
                    <a:pt x="486156" y="2552700"/>
                  </a:lnTo>
                  <a:lnTo>
                    <a:pt x="475488" y="2551176"/>
                  </a:lnTo>
                  <a:lnTo>
                    <a:pt x="466344" y="2549652"/>
                  </a:lnTo>
                  <a:lnTo>
                    <a:pt x="457200" y="2546604"/>
                  </a:lnTo>
                  <a:lnTo>
                    <a:pt x="448056" y="2545080"/>
                  </a:lnTo>
                  <a:lnTo>
                    <a:pt x="440436" y="2542032"/>
                  </a:lnTo>
                  <a:lnTo>
                    <a:pt x="425196" y="2534412"/>
                  </a:lnTo>
                  <a:lnTo>
                    <a:pt x="420624" y="2531364"/>
                  </a:lnTo>
                  <a:lnTo>
                    <a:pt x="419100" y="2528316"/>
                  </a:lnTo>
                  <a:lnTo>
                    <a:pt x="416052" y="2525268"/>
                  </a:lnTo>
                  <a:lnTo>
                    <a:pt x="416052" y="2269236"/>
                  </a:lnTo>
                  <a:lnTo>
                    <a:pt x="414528" y="2263140"/>
                  </a:lnTo>
                  <a:lnTo>
                    <a:pt x="414528" y="2258568"/>
                  </a:lnTo>
                  <a:lnTo>
                    <a:pt x="413004" y="2257044"/>
                  </a:lnTo>
                  <a:lnTo>
                    <a:pt x="411480" y="2250948"/>
                  </a:lnTo>
                  <a:lnTo>
                    <a:pt x="411480" y="2247900"/>
                  </a:lnTo>
                  <a:lnTo>
                    <a:pt x="409956" y="2246376"/>
                  </a:lnTo>
                  <a:lnTo>
                    <a:pt x="409956" y="2244852"/>
                  </a:lnTo>
                  <a:lnTo>
                    <a:pt x="406908" y="2238756"/>
                  </a:lnTo>
                  <a:lnTo>
                    <a:pt x="402336" y="2234184"/>
                  </a:lnTo>
                  <a:lnTo>
                    <a:pt x="396240" y="2225040"/>
                  </a:lnTo>
                  <a:lnTo>
                    <a:pt x="387096" y="2215896"/>
                  </a:lnTo>
                  <a:lnTo>
                    <a:pt x="377952" y="2208276"/>
                  </a:lnTo>
                  <a:lnTo>
                    <a:pt x="368808" y="2202180"/>
                  </a:lnTo>
                  <a:lnTo>
                    <a:pt x="358140" y="2197608"/>
                  </a:lnTo>
                  <a:lnTo>
                    <a:pt x="347472" y="2191512"/>
                  </a:lnTo>
                  <a:lnTo>
                    <a:pt x="335280" y="2186940"/>
                  </a:lnTo>
                  <a:lnTo>
                    <a:pt x="323088" y="2183892"/>
                  </a:lnTo>
                  <a:lnTo>
                    <a:pt x="309372" y="2180844"/>
                  </a:lnTo>
                  <a:lnTo>
                    <a:pt x="297180" y="2179320"/>
                  </a:lnTo>
                  <a:lnTo>
                    <a:pt x="281940" y="2176272"/>
                  </a:lnTo>
                  <a:lnTo>
                    <a:pt x="268224" y="2176272"/>
                  </a:lnTo>
                  <a:lnTo>
                    <a:pt x="256032" y="2174748"/>
                  </a:lnTo>
                  <a:lnTo>
                    <a:pt x="254508" y="2244852"/>
                  </a:lnTo>
                  <a:lnTo>
                    <a:pt x="266700" y="2246376"/>
                  </a:lnTo>
                  <a:lnTo>
                    <a:pt x="277368" y="2246376"/>
                  </a:lnTo>
                  <a:lnTo>
                    <a:pt x="288036" y="2247900"/>
                  </a:lnTo>
                  <a:lnTo>
                    <a:pt x="297180" y="2249424"/>
                  </a:lnTo>
                  <a:lnTo>
                    <a:pt x="306324" y="2252472"/>
                  </a:lnTo>
                  <a:lnTo>
                    <a:pt x="315468" y="2253996"/>
                  </a:lnTo>
                  <a:lnTo>
                    <a:pt x="323088" y="2257044"/>
                  </a:lnTo>
                  <a:lnTo>
                    <a:pt x="329184" y="2260092"/>
                  </a:lnTo>
                  <a:lnTo>
                    <a:pt x="335280" y="2264664"/>
                  </a:lnTo>
                  <a:lnTo>
                    <a:pt x="339852" y="2267712"/>
                  </a:lnTo>
                  <a:lnTo>
                    <a:pt x="342900" y="2270760"/>
                  </a:lnTo>
                  <a:lnTo>
                    <a:pt x="345948" y="2276856"/>
                  </a:lnTo>
                  <a:lnTo>
                    <a:pt x="345948" y="2537460"/>
                  </a:lnTo>
                  <a:lnTo>
                    <a:pt x="347472" y="2540508"/>
                  </a:lnTo>
                  <a:lnTo>
                    <a:pt x="347472" y="2542032"/>
                  </a:lnTo>
                  <a:lnTo>
                    <a:pt x="348996" y="2548128"/>
                  </a:lnTo>
                  <a:lnTo>
                    <a:pt x="350520" y="2549652"/>
                  </a:lnTo>
                  <a:lnTo>
                    <a:pt x="350520" y="2551176"/>
                  </a:lnTo>
                  <a:lnTo>
                    <a:pt x="355092" y="2560320"/>
                  </a:lnTo>
                  <a:lnTo>
                    <a:pt x="355092" y="2561844"/>
                  </a:lnTo>
                  <a:lnTo>
                    <a:pt x="358140" y="2564892"/>
                  </a:lnTo>
                  <a:lnTo>
                    <a:pt x="362712" y="2570988"/>
                  </a:lnTo>
                  <a:lnTo>
                    <a:pt x="370332" y="2580132"/>
                  </a:lnTo>
                  <a:lnTo>
                    <a:pt x="379476" y="2587752"/>
                  </a:lnTo>
                  <a:lnTo>
                    <a:pt x="380199" y="2588158"/>
                  </a:lnTo>
                  <a:lnTo>
                    <a:pt x="373380" y="2593848"/>
                  </a:lnTo>
                  <a:lnTo>
                    <a:pt x="358140" y="2612136"/>
                  </a:lnTo>
                  <a:lnTo>
                    <a:pt x="355092" y="2615184"/>
                  </a:lnTo>
                  <a:lnTo>
                    <a:pt x="355092" y="2616708"/>
                  </a:lnTo>
                  <a:lnTo>
                    <a:pt x="352044" y="2622804"/>
                  </a:lnTo>
                  <a:lnTo>
                    <a:pt x="350520" y="2624328"/>
                  </a:lnTo>
                  <a:lnTo>
                    <a:pt x="350520" y="2625852"/>
                  </a:lnTo>
                  <a:lnTo>
                    <a:pt x="348996" y="2628900"/>
                  </a:lnTo>
                  <a:lnTo>
                    <a:pt x="347472" y="2634996"/>
                  </a:lnTo>
                  <a:lnTo>
                    <a:pt x="347472" y="2636520"/>
                  </a:lnTo>
                  <a:lnTo>
                    <a:pt x="345948" y="2639568"/>
                  </a:lnTo>
                  <a:lnTo>
                    <a:pt x="345948" y="2898648"/>
                  </a:lnTo>
                  <a:lnTo>
                    <a:pt x="345948" y="2900172"/>
                  </a:lnTo>
                  <a:lnTo>
                    <a:pt x="345948" y="2902204"/>
                  </a:lnTo>
                  <a:lnTo>
                    <a:pt x="345948" y="2903220"/>
                  </a:lnTo>
                  <a:lnTo>
                    <a:pt x="344424" y="2906268"/>
                  </a:lnTo>
                  <a:lnTo>
                    <a:pt x="344614" y="2905315"/>
                  </a:lnTo>
                  <a:lnTo>
                    <a:pt x="344932" y="2903728"/>
                  </a:lnTo>
                  <a:lnTo>
                    <a:pt x="345186" y="2902458"/>
                  </a:lnTo>
                  <a:lnTo>
                    <a:pt x="345948" y="2900172"/>
                  </a:lnTo>
                  <a:lnTo>
                    <a:pt x="345440" y="2901188"/>
                  </a:lnTo>
                  <a:lnTo>
                    <a:pt x="345948" y="2898648"/>
                  </a:lnTo>
                  <a:lnTo>
                    <a:pt x="345186" y="2901696"/>
                  </a:lnTo>
                  <a:lnTo>
                    <a:pt x="342900" y="2906268"/>
                  </a:lnTo>
                  <a:lnTo>
                    <a:pt x="339852" y="2909316"/>
                  </a:lnTo>
                  <a:lnTo>
                    <a:pt x="336804" y="2910840"/>
                  </a:lnTo>
                  <a:lnTo>
                    <a:pt x="332232" y="2913888"/>
                  </a:lnTo>
                  <a:lnTo>
                    <a:pt x="320040" y="2919984"/>
                  </a:lnTo>
                  <a:lnTo>
                    <a:pt x="312420" y="2923032"/>
                  </a:lnTo>
                  <a:lnTo>
                    <a:pt x="304800" y="2924556"/>
                  </a:lnTo>
                  <a:lnTo>
                    <a:pt x="295656" y="2927604"/>
                  </a:lnTo>
                  <a:lnTo>
                    <a:pt x="286512" y="2929128"/>
                  </a:lnTo>
                  <a:lnTo>
                    <a:pt x="275844" y="2930652"/>
                  </a:lnTo>
                  <a:lnTo>
                    <a:pt x="254508" y="2930652"/>
                  </a:lnTo>
                  <a:lnTo>
                    <a:pt x="256032" y="3000756"/>
                  </a:lnTo>
                  <a:lnTo>
                    <a:pt x="269748" y="3000756"/>
                  </a:lnTo>
                  <a:lnTo>
                    <a:pt x="284988" y="2999232"/>
                  </a:lnTo>
                  <a:lnTo>
                    <a:pt x="298704" y="2997708"/>
                  </a:lnTo>
                  <a:lnTo>
                    <a:pt x="312420" y="2994660"/>
                  </a:lnTo>
                  <a:lnTo>
                    <a:pt x="336804" y="2988564"/>
                  </a:lnTo>
                  <a:lnTo>
                    <a:pt x="344424" y="2985706"/>
                  </a:lnTo>
                  <a:lnTo>
                    <a:pt x="348996" y="2983992"/>
                  </a:lnTo>
                  <a:lnTo>
                    <a:pt x="361188" y="2977896"/>
                  </a:lnTo>
                  <a:lnTo>
                    <a:pt x="370332" y="2971800"/>
                  </a:lnTo>
                  <a:lnTo>
                    <a:pt x="381000" y="2965704"/>
                  </a:lnTo>
                  <a:lnTo>
                    <a:pt x="390144" y="2958084"/>
                  </a:lnTo>
                  <a:lnTo>
                    <a:pt x="399288" y="2948940"/>
                  </a:lnTo>
                  <a:lnTo>
                    <a:pt x="402336" y="2942844"/>
                  </a:lnTo>
                  <a:lnTo>
                    <a:pt x="405384" y="2939796"/>
                  </a:lnTo>
                  <a:lnTo>
                    <a:pt x="409956" y="2930652"/>
                  </a:lnTo>
                  <a:lnTo>
                    <a:pt x="409956" y="2929128"/>
                  </a:lnTo>
                  <a:lnTo>
                    <a:pt x="411480" y="2927604"/>
                  </a:lnTo>
                  <a:lnTo>
                    <a:pt x="411480" y="2926080"/>
                  </a:lnTo>
                  <a:lnTo>
                    <a:pt x="413004" y="2919984"/>
                  </a:lnTo>
                  <a:lnTo>
                    <a:pt x="414528" y="2916936"/>
                  </a:lnTo>
                  <a:lnTo>
                    <a:pt x="414528" y="2913888"/>
                  </a:lnTo>
                  <a:lnTo>
                    <a:pt x="416052" y="2903220"/>
                  </a:lnTo>
                  <a:lnTo>
                    <a:pt x="416052" y="2651760"/>
                  </a:lnTo>
                  <a:lnTo>
                    <a:pt x="417576" y="2648712"/>
                  </a:lnTo>
                  <a:lnTo>
                    <a:pt x="454152" y="2630424"/>
                  </a:lnTo>
                  <a:lnTo>
                    <a:pt x="463296" y="2627376"/>
                  </a:lnTo>
                  <a:lnTo>
                    <a:pt x="473964" y="2625852"/>
                  </a:lnTo>
                  <a:lnTo>
                    <a:pt x="483108" y="2624328"/>
                  </a:lnTo>
                  <a:lnTo>
                    <a:pt x="493776" y="2622804"/>
                  </a:lnTo>
                  <a:lnTo>
                    <a:pt x="507492" y="2622804"/>
                  </a:lnTo>
                  <a:lnTo>
                    <a:pt x="520446" y="2620111"/>
                  </a:lnTo>
                  <a:lnTo>
                    <a:pt x="531114" y="2612707"/>
                  </a:lnTo>
                  <a:lnTo>
                    <a:pt x="538353" y="2601582"/>
                  </a:lnTo>
                  <a:lnTo>
                    <a:pt x="541020" y="2587752"/>
                  </a:lnTo>
                  <a:close/>
                </a:path>
                <a:path w="2385059" h="3001010">
                  <a:moveTo>
                    <a:pt x="2385060" y="1331976"/>
                  </a:moveTo>
                  <a:lnTo>
                    <a:pt x="2382012" y="1263396"/>
                  </a:lnTo>
                  <a:lnTo>
                    <a:pt x="2374392" y="1194816"/>
                  </a:lnTo>
                  <a:lnTo>
                    <a:pt x="2360676" y="1126236"/>
                  </a:lnTo>
                  <a:lnTo>
                    <a:pt x="2342388" y="1060704"/>
                  </a:lnTo>
                  <a:lnTo>
                    <a:pt x="2318004" y="995172"/>
                  </a:lnTo>
                  <a:lnTo>
                    <a:pt x="2289048" y="931164"/>
                  </a:lnTo>
                  <a:lnTo>
                    <a:pt x="2255520" y="868680"/>
                  </a:lnTo>
                  <a:lnTo>
                    <a:pt x="2218944" y="807720"/>
                  </a:lnTo>
                  <a:lnTo>
                    <a:pt x="2176272" y="749808"/>
                  </a:lnTo>
                  <a:lnTo>
                    <a:pt x="2130552" y="691896"/>
                  </a:lnTo>
                  <a:lnTo>
                    <a:pt x="2078736" y="635508"/>
                  </a:lnTo>
                  <a:lnTo>
                    <a:pt x="2025396" y="582168"/>
                  </a:lnTo>
                  <a:lnTo>
                    <a:pt x="1965960" y="530352"/>
                  </a:lnTo>
                  <a:lnTo>
                    <a:pt x="1905000" y="480060"/>
                  </a:lnTo>
                  <a:lnTo>
                    <a:pt x="1839468" y="431292"/>
                  </a:lnTo>
                  <a:lnTo>
                    <a:pt x="1769364" y="385572"/>
                  </a:lnTo>
                  <a:lnTo>
                    <a:pt x="1697736" y="341376"/>
                  </a:lnTo>
                  <a:lnTo>
                    <a:pt x="1623060" y="300228"/>
                  </a:lnTo>
                  <a:lnTo>
                    <a:pt x="1543812" y="260604"/>
                  </a:lnTo>
                  <a:lnTo>
                    <a:pt x="1463040" y="224028"/>
                  </a:lnTo>
                  <a:lnTo>
                    <a:pt x="1377696" y="190500"/>
                  </a:lnTo>
                  <a:lnTo>
                    <a:pt x="1290828" y="158496"/>
                  </a:lnTo>
                  <a:lnTo>
                    <a:pt x="1202436" y="129540"/>
                  </a:lnTo>
                  <a:lnTo>
                    <a:pt x="1110996" y="102108"/>
                  </a:lnTo>
                  <a:lnTo>
                    <a:pt x="1016508" y="79248"/>
                  </a:lnTo>
                  <a:lnTo>
                    <a:pt x="920496" y="57912"/>
                  </a:lnTo>
                  <a:lnTo>
                    <a:pt x="821436" y="41148"/>
                  </a:lnTo>
                  <a:lnTo>
                    <a:pt x="722376" y="25908"/>
                  </a:lnTo>
                  <a:lnTo>
                    <a:pt x="620268" y="15240"/>
                  </a:lnTo>
                  <a:lnTo>
                    <a:pt x="516636" y="6096"/>
                  </a:lnTo>
                  <a:lnTo>
                    <a:pt x="411480" y="1524"/>
                  </a:lnTo>
                  <a:lnTo>
                    <a:pt x="306324" y="12"/>
                  </a:lnTo>
                  <a:lnTo>
                    <a:pt x="228600" y="0"/>
                  </a:lnTo>
                  <a:lnTo>
                    <a:pt x="155448" y="2921"/>
                  </a:lnTo>
                  <a:lnTo>
                    <a:pt x="152400" y="3048"/>
                  </a:lnTo>
                  <a:lnTo>
                    <a:pt x="74676" y="7620"/>
                  </a:lnTo>
                  <a:lnTo>
                    <a:pt x="0" y="13716"/>
                  </a:lnTo>
                  <a:lnTo>
                    <a:pt x="6096" y="76200"/>
                  </a:lnTo>
                  <a:lnTo>
                    <a:pt x="80772" y="70104"/>
                  </a:lnTo>
                  <a:lnTo>
                    <a:pt x="155448" y="65532"/>
                  </a:lnTo>
                  <a:lnTo>
                    <a:pt x="228600" y="62534"/>
                  </a:lnTo>
                  <a:lnTo>
                    <a:pt x="306324" y="62484"/>
                  </a:lnTo>
                  <a:lnTo>
                    <a:pt x="409956" y="64008"/>
                  </a:lnTo>
                  <a:lnTo>
                    <a:pt x="513588" y="68580"/>
                  </a:lnTo>
                  <a:lnTo>
                    <a:pt x="614172" y="77724"/>
                  </a:lnTo>
                  <a:lnTo>
                    <a:pt x="714756" y="88392"/>
                  </a:lnTo>
                  <a:lnTo>
                    <a:pt x="812292" y="103632"/>
                  </a:lnTo>
                  <a:lnTo>
                    <a:pt x="908304" y="120396"/>
                  </a:lnTo>
                  <a:lnTo>
                    <a:pt x="1002792" y="140208"/>
                  </a:lnTo>
                  <a:lnTo>
                    <a:pt x="1095756" y="164592"/>
                  </a:lnTo>
                  <a:lnTo>
                    <a:pt x="1184148" y="188976"/>
                  </a:lnTo>
                  <a:lnTo>
                    <a:pt x="1272540" y="217932"/>
                  </a:lnTo>
                  <a:lnTo>
                    <a:pt x="1356360" y="248412"/>
                  </a:lnTo>
                  <a:lnTo>
                    <a:pt x="1438656" y="281940"/>
                  </a:lnTo>
                  <a:lnTo>
                    <a:pt x="1517904" y="318516"/>
                  </a:lnTo>
                  <a:lnTo>
                    <a:pt x="1594104" y="356616"/>
                  </a:lnTo>
                  <a:lnTo>
                    <a:pt x="1667256" y="396240"/>
                  </a:lnTo>
                  <a:lnTo>
                    <a:pt x="1737360" y="438912"/>
                  </a:lnTo>
                  <a:lnTo>
                    <a:pt x="1804416" y="484632"/>
                  </a:lnTo>
                  <a:lnTo>
                    <a:pt x="1866900" y="530352"/>
                  </a:lnTo>
                  <a:lnTo>
                    <a:pt x="1926336" y="579120"/>
                  </a:lnTo>
                  <a:lnTo>
                    <a:pt x="1982724" y="629412"/>
                  </a:lnTo>
                  <a:lnTo>
                    <a:pt x="2034540" y="681228"/>
                  </a:lnTo>
                  <a:lnTo>
                    <a:pt x="2083308" y="734568"/>
                  </a:lnTo>
                  <a:lnTo>
                    <a:pt x="2127504" y="787908"/>
                  </a:lnTo>
                  <a:lnTo>
                    <a:pt x="2167128" y="844296"/>
                  </a:lnTo>
                  <a:lnTo>
                    <a:pt x="2202180" y="902208"/>
                  </a:lnTo>
                  <a:lnTo>
                    <a:pt x="2234184" y="961644"/>
                  </a:lnTo>
                  <a:lnTo>
                    <a:pt x="2260092" y="1021080"/>
                  </a:lnTo>
                  <a:lnTo>
                    <a:pt x="2282952" y="1082040"/>
                  </a:lnTo>
                  <a:lnTo>
                    <a:pt x="2299716" y="1144524"/>
                  </a:lnTo>
                  <a:lnTo>
                    <a:pt x="2311908" y="1207008"/>
                  </a:lnTo>
                  <a:lnTo>
                    <a:pt x="2319528" y="1271016"/>
                  </a:lnTo>
                  <a:lnTo>
                    <a:pt x="2322576" y="1335024"/>
                  </a:lnTo>
                  <a:lnTo>
                    <a:pt x="2319528" y="1392936"/>
                  </a:lnTo>
                  <a:lnTo>
                    <a:pt x="2313432" y="1449324"/>
                  </a:lnTo>
                  <a:lnTo>
                    <a:pt x="2304288" y="1505712"/>
                  </a:lnTo>
                  <a:lnTo>
                    <a:pt x="2290572" y="1560576"/>
                  </a:lnTo>
                  <a:lnTo>
                    <a:pt x="2272284" y="1615440"/>
                  </a:lnTo>
                  <a:lnTo>
                    <a:pt x="2250948" y="1668780"/>
                  </a:lnTo>
                  <a:lnTo>
                    <a:pt x="2225040" y="1722120"/>
                  </a:lnTo>
                  <a:lnTo>
                    <a:pt x="2196084" y="1773936"/>
                  </a:lnTo>
                  <a:lnTo>
                    <a:pt x="2164080" y="1825752"/>
                  </a:lnTo>
                  <a:lnTo>
                    <a:pt x="2129028" y="1876044"/>
                  </a:lnTo>
                  <a:lnTo>
                    <a:pt x="2089404" y="1924812"/>
                  </a:lnTo>
                  <a:lnTo>
                    <a:pt x="2046732" y="1973580"/>
                  </a:lnTo>
                  <a:lnTo>
                    <a:pt x="2001012" y="2020824"/>
                  </a:lnTo>
                  <a:lnTo>
                    <a:pt x="1952244" y="2066544"/>
                  </a:lnTo>
                  <a:lnTo>
                    <a:pt x="1900428" y="2110740"/>
                  </a:lnTo>
                  <a:lnTo>
                    <a:pt x="1845564" y="2153412"/>
                  </a:lnTo>
                  <a:lnTo>
                    <a:pt x="1787652" y="2194560"/>
                  </a:lnTo>
                  <a:lnTo>
                    <a:pt x="1728216" y="2234184"/>
                  </a:lnTo>
                  <a:lnTo>
                    <a:pt x="1664208" y="2272284"/>
                  </a:lnTo>
                  <a:lnTo>
                    <a:pt x="1598676" y="2308860"/>
                  </a:lnTo>
                  <a:lnTo>
                    <a:pt x="1530096" y="2343912"/>
                  </a:lnTo>
                  <a:lnTo>
                    <a:pt x="1458468" y="2375916"/>
                  </a:lnTo>
                  <a:lnTo>
                    <a:pt x="1385316" y="2406396"/>
                  </a:lnTo>
                  <a:lnTo>
                    <a:pt x="1309116" y="2435352"/>
                  </a:lnTo>
                  <a:lnTo>
                    <a:pt x="1231392" y="2462784"/>
                  </a:lnTo>
                  <a:lnTo>
                    <a:pt x="1150620" y="2487168"/>
                  </a:lnTo>
                  <a:lnTo>
                    <a:pt x="1068324" y="2510028"/>
                  </a:lnTo>
                  <a:lnTo>
                    <a:pt x="984504" y="2531364"/>
                  </a:lnTo>
                  <a:lnTo>
                    <a:pt x="899160" y="2548128"/>
                  </a:lnTo>
                  <a:lnTo>
                    <a:pt x="816241" y="2562491"/>
                  </a:lnTo>
                  <a:lnTo>
                    <a:pt x="807720" y="2500884"/>
                  </a:lnTo>
                  <a:lnTo>
                    <a:pt x="633984" y="2619756"/>
                  </a:lnTo>
                  <a:lnTo>
                    <a:pt x="784860" y="2671572"/>
                  </a:lnTo>
                  <a:lnTo>
                    <a:pt x="833628" y="2688336"/>
                  </a:lnTo>
                  <a:lnTo>
                    <a:pt x="824928" y="2625394"/>
                  </a:lnTo>
                  <a:lnTo>
                    <a:pt x="911352" y="2610612"/>
                  </a:lnTo>
                  <a:lnTo>
                    <a:pt x="999744" y="2592324"/>
                  </a:lnTo>
                  <a:lnTo>
                    <a:pt x="1085088" y="2570988"/>
                  </a:lnTo>
                  <a:lnTo>
                    <a:pt x="1170432" y="2548128"/>
                  </a:lnTo>
                  <a:lnTo>
                    <a:pt x="1251204" y="2522220"/>
                  </a:lnTo>
                  <a:lnTo>
                    <a:pt x="1331976" y="2494788"/>
                  </a:lnTo>
                  <a:lnTo>
                    <a:pt x="1409700" y="2465832"/>
                  </a:lnTo>
                  <a:lnTo>
                    <a:pt x="1484376" y="2433828"/>
                  </a:lnTo>
                  <a:lnTo>
                    <a:pt x="1557528" y="2400300"/>
                  </a:lnTo>
                  <a:lnTo>
                    <a:pt x="1629156" y="2363724"/>
                  </a:lnTo>
                  <a:lnTo>
                    <a:pt x="1696212" y="2325624"/>
                  </a:lnTo>
                  <a:lnTo>
                    <a:pt x="1761744" y="2287524"/>
                  </a:lnTo>
                  <a:lnTo>
                    <a:pt x="1824228" y="2246376"/>
                  </a:lnTo>
                  <a:lnTo>
                    <a:pt x="1885188" y="2202180"/>
                  </a:lnTo>
                  <a:lnTo>
                    <a:pt x="1941576" y="2157984"/>
                  </a:lnTo>
                  <a:lnTo>
                    <a:pt x="1996440" y="2112264"/>
                  </a:lnTo>
                  <a:lnTo>
                    <a:pt x="2046732" y="2065020"/>
                  </a:lnTo>
                  <a:lnTo>
                    <a:pt x="2093976" y="2014728"/>
                  </a:lnTo>
                  <a:lnTo>
                    <a:pt x="2139696" y="1964436"/>
                  </a:lnTo>
                  <a:lnTo>
                    <a:pt x="2179320" y="1912620"/>
                  </a:lnTo>
                  <a:lnTo>
                    <a:pt x="2217420" y="1859280"/>
                  </a:lnTo>
                  <a:lnTo>
                    <a:pt x="2252472" y="1804416"/>
                  </a:lnTo>
                  <a:lnTo>
                    <a:pt x="2282952" y="1749552"/>
                  </a:lnTo>
                  <a:lnTo>
                    <a:pt x="2308860" y="1693164"/>
                  </a:lnTo>
                  <a:lnTo>
                    <a:pt x="2322576" y="1658416"/>
                  </a:lnTo>
                  <a:lnTo>
                    <a:pt x="2331720" y="1635252"/>
                  </a:lnTo>
                  <a:lnTo>
                    <a:pt x="2351532" y="1575816"/>
                  </a:lnTo>
                  <a:lnTo>
                    <a:pt x="2365248" y="1516380"/>
                  </a:lnTo>
                  <a:lnTo>
                    <a:pt x="2375916" y="1455420"/>
                  </a:lnTo>
                  <a:lnTo>
                    <a:pt x="2383536" y="1394460"/>
                  </a:lnTo>
                  <a:lnTo>
                    <a:pt x="2385060" y="13319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6141" y="3863339"/>
              <a:ext cx="1592580" cy="614680"/>
            </a:xfrm>
            <a:custGeom>
              <a:avLst/>
              <a:gdLst/>
              <a:ahLst/>
              <a:cxnLst/>
              <a:rect l="l" t="t" r="r" b="b"/>
              <a:pathLst>
                <a:path w="1592579" h="614679">
                  <a:moveTo>
                    <a:pt x="1592579" y="614171"/>
                  </a:moveTo>
                  <a:lnTo>
                    <a:pt x="159257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1592579" y="61417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26330" y="3842004"/>
              <a:ext cx="1633855" cy="655320"/>
            </a:xfrm>
            <a:custGeom>
              <a:avLst/>
              <a:gdLst/>
              <a:ahLst/>
              <a:cxnLst/>
              <a:rect l="l" t="t" r="r" b="b"/>
              <a:pathLst>
                <a:path w="1633854" h="655320">
                  <a:moveTo>
                    <a:pt x="1633728" y="655320"/>
                  </a:moveTo>
                  <a:lnTo>
                    <a:pt x="1633728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19812" y="655320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91056" y="42672"/>
                  </a:lnTo>
                  <a:lnTo>
                    <a:pt x="1591056" y="21336"/>
                  </a:lnTo>
                  <a:lnTo>
                    <a:pt x="1612392" y="42672"/>
                  </a:lnTo>
                  <a:lnTo>
                    <a:pt x="1612392" y="655320"/>
                  </a:lnTo>
                  <a:lnTo>
                    <a:pt x="1633728" y="655320"/>
                  </a:lnTo>
                  <a:close/>
                </a:path>
                <a:path w="1633854" h="65532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633854" h="655320">
                  <a:moveTo>
                    <a:pt x="41148" y="61417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14172"/>
                  </a:lnTo>
                  <a:lnTo>
                    <a:pt x="41148" y="614172"/>
                  </a:lnTo>
                  <a:close/>
                </a:path>
                <a:path w="1633854" h="655320">
                  <a:moveTo>
                    <a:pt x="1612392" y="614172"/>
                  </a:moveTo>
                  <a:lnTo>
                    <a:pt x="19812" y="614172"/>
                  </a:lnTo>
                  <a:lnTo>
                    <a:pt x="41148" y="635508"/>
                  </a:lnTo>
                  <a:lnTo>
                    <a:pt x="41148" y="655320"/>
                  </a:lnTo>
                  <a:lnTo>
                    <a:pt x="1591056" y="655320"/>
                  </a:lnTo>
                  <a:lnTo>
                    <a:pt x="1591056" y="635508"/>
                  </a:lnTo>
                  <a:lnTo>
                    <a:pt x="1612392" y="614172"/>
                  </a:lnTo>
                  <a:close/>
                </a:path>
                <a:path w="1633854" h="655320">
                  <a:moveTo>
                    <a:pt x="41148" y="655320"/>
                  </a:moveTo>
                  <a:lnTo>
                    <a:pt x="41148" y="635508"/>
                  </a:lnTo>
                  <a:lnTo>
                    <a:pt x="19812" y="614172"/>
                  </a:lnTo>
                  <a:lnTo>
                    <a:pt x="19812" y="655320"/>
                  </a:lnTo>
                  <a:lnTo>
                    <a:pt x="41148" y="655320"/>
                  </a:lnTo>
                  <a:close/>
                </a:path>
                <a:path w="1633854" h="655320">
                  <a:moveTo>
                    <a:pt x="1612392" y="42672"/>
                  </a:moveTo>
                  <a:lnTo>
                    <a:pt x="1591056" y="21336"/>
                  </a:lnTo>
                  <a:lnTo>
                    <a:pt x="1591056" y="42672"/>
                  </a:lnTo>
                  <a:lnTo>
                    <a:pt x="1612392" y="42672"/>
                  </a:lnTo>
                  <a:close/>
                </a:path>
                <a:path w="1633854" h="655320">
                  <a:moveTo>
                    <a:pt x="1612392" y="614172"/>
                  </a:moveTo>
                  <a:lnTo>
                    <a:pt x="1612392" y="42672"/>
                  </a:lnTo>
                  <a:lnTo>
                    <a:pt x="1591056" y="42672"/>
                  </a:lnTo>
                  <a:lnTo>
                    <a:pt x="1591056" y="614172"/>
                  </a:lnTo>
                  <a:lnTo>
                    <a:pt x="1612392" y="614172"/>
                  </a:lnTo>
                  <a:close/>
                </a:path>
                <a:path w="1633854" h="655320">
                  <a:moveTo>
                    <a:pt x="1612392" y="655320"/>
                  </a:moveTo>
                  <a:lnTo>
                    <a:pt x="1612392" y="614172"/>
                  </a:lnTo>
                  <a:lnTo>
                    <a:pt x="1591056" y="635508"/>
                  </a:lnTo>
                  <a:lnTo>
                    <a:pt x="1591056" y="655320"/>
                  </a:lnTo>
                  <a:lnTo>
                    <a:pt x="1612392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58414" y="3910074"/>
            <a:ext cx="1364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R2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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T2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93652" y="4352034"/>
            <a:ext cx="3300095" cy="142564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925" marR="810895" indent="-22860">
              <a:lnSpc>
                <a:spcPct val="78300"/>
              </a:lnSpc>
              <a:spcBef>
                <a:spcPts val="1040"/>
              </a:spcBef>
            </a:pPr>
            <a:r>
              <a:rPr sz="3500" b="1" dirty="0">
                <a:latin typeface="Courier New"/>
                <a:cs typeface="Courier New"/>
              </a:rPr>
              <a:t>R2,</a:t>
            </a:r>
            <a:r>
              <a:rPr sz="3500" b="1" spc="40" dirty="0">
                <a:latin typeface="Courier New"/>
                <a:cs typeface="Courier New"/>
              </a:rPr>
              <a:t> </a:t>
            </a:r>
            <a:r>
              <a:rPr lang="cs-CZ" sz="2800" b="1" dirty="0"/>
              <a:t>🖝</a:t>
            </a:r>
            <a:r>
              <a:rPr sz="3500" b="1" spc="-10" dirty="0">
                <a:latin typeface="Courier New"/>
                <a:cs typeface="Courier New"/>
              </a:rPr>
              <a:t>Rate </a:t>
            </a:r>
            <a:r>
              <a:rPr sz="3500" b="1" dirty="0">
                <a:latin typeface="Courier New"/>
                <a:cs typeface="Courier New"/>
              </a:rPr>
              <a:t>R2,</a:t>
            </a:r>
            <a:r>
              <a:rPr sz="3500" b="1" spc="20" dirty="0">
                <a:latin typeface="Courier New"/>
                <a:cs typeface="Courier New"/>
              </a:rPr>
              <a:t> </a:t>
            </a:r>
            <a:r>
              <a:rPr sz="3500" b="1" spc="-10" dirty="0">
                <a:latin typeface="Courier New"/>
                <a:cs typeface="Courier New"/>
              </a:rPr>
              <a:t>#60.0</a:t>
            </a:r>
            <a:endParaRPr sz="3500" dirty="0">
              <a:latin typeface="Courier New"/>
              <a:cs typeface="Courier New"/>
            </a:endParaRPr>
          </a:p>
          <a:p>
            <a:pPr marL="13970">
              <a:lnSpc>
                <a:spcPts val="3325"/>
              </a:lnSpc>
            </a:pPr>
            <a:r>
              <a:rPr sz="3500" b="1" dirty="0">
                <a:latin typeface="Courier New"/>
                <a:cs typeface="Courier New"/>
              </a:rPr>
              <a:t>R3,</a:t>
            </a:r>
            <a:r>
              <a:rPr sz="3500" b="1" spc="40" dirty="0">
                <a:latin typeface="Courier New"/>
                <a:cs typeface="Courier New"/>
              </a:rPr>
              <a:t> </a:t>
            </a:r>
            <a:r>
              <a:rPr lang="cs-CZ" sz="2800" b="1" dirty="0"/>
              <a:t>🖝</a:t>
            </a:r>
            <a:r>
              <a:rPr sz="3500" b="1" spc="-10" dirty="0">
                <a:latin typeface="Courier New"/>
                <a:cs typeface="Courier New"/>
              </a:rPr>
              <a:t>Initial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6512" y="5609333"/>
            <a:ext cx="16414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Courier New"/>
                <a:cs typeface="Courier New"/>
              </a:rPr>
              <a:t>R2,</a:t>
            </a:r>
            <a:r>
              <a:rPr sz="3500" b="1" spc="30" dirty="0">
                <a:latin typeface="Courier New"/>
                <a:cs typeface="Courier New"/>
              </a:rPr>
              <a:t> </a:t>
            </a:r>
            <a:r>
              <a:rPr sz="3500" b="1" spc="-25" dirty="0">
                <a:latin typeface="Courier New"/>
                <a:cs typeface="Courier New"/>
              </a:rPr>
              <a:t>R3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5336" y="3596882"/>
            <a:ext cx="3035935" cy="299656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Cílový</a:t>
            </a:r>
            <a:r>
              <a:rPr sz="33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program:</a:t>
            </a:r>
            <a:endParaRPr sz="3300" dirty="0">
              <a:latin typeface="Times New Roman"/>
              <a:cs typeface="Times New Roman"/>
            </a:endParaRPr>
          </a:p>
          <a:p>
            <a:pPr marL="1926589" marR="5080" indent="-1905" algn="just">
              <a:lnSpc>
                <a:spcPct val="78700"/>
              </a:lnSpc>
              <a:spcBef>
                <a:spcPts val="1939"/>
              </a:spcBef>
            </a:pPr>
            <a:r>
              <a:rPr sz="3500" b="1" spc="-20" dirty="0">
                <a:latin typeface="Courier New"/>
                <a:cs typeface="Courier New"/>
              </a:rPr>
              <a:t>fmov fmul fmov fadd fmov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99747" y="6031481"/>
            <a:ext cx="329501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cs-CZ" sz="2800" b="1" dirty="0"/>
              <a:t>🖝</a:t>
            </a:r>
            <a:r>
              <a:rPr sz="3500" b="1" spc="-10" dirty="0">
                <a:latin typeface="Courier New"/>
                <a:cs typeface="Courier New"/>
              </a:rPr>
              <a:t>Position,R2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81417" y="2811792"/>
            <a:ext cx="1661160" cy="3773804"/>
          </a:xfrm>
          <a:custGeom>
            <a:avLst/>
            <a:gdLst/>
            <a:ahLst/>
            <a:cxnLst/>
            <a:rect l="l" t="t" r="r" b="b"/>
            <a:pathLst>
              <a:path w="1661159" h="3773804">
                <a:moveTo>
                  <a:pt x="288036" y="3108960"/>
                </a:moveTo>
                <a:lnTo>
                  <a:pt x="267462" y="3076587"/>
                </a:lnTo>
                <a:lnTo>
                  <a:pt x="243840" y="3072384"/>
                </a:lnTo>
                <a:lnTo>
                  <a:pt x="234696" y="3072384"/>
                </a:lnTo>
                <a:lnTo>
                  <a:pt x="225552" y="3069336"/>
                </a:lnTo>
                <a:lnTo>
                  <a:pt x="181356" y="3046476"/>
                </a:lnTo>
                <a:lnTo>
                  <a:pt x="169164" y="3029712"/>
                </a:lnTo>
                <a:lnTo>
                  <a:pt x="166116" y="3025140"/>
                </a:lnTo>
                <a:lnTo>
                  <a:pt x="164592" y="3017520"/>
                </a:lnTo>
                <a:lnTo>
                  <a:pt x="163068" y="3011424"/>
                </a:lnTo>
                <a:lnTo>
                  <a:pt x="161544" y="3003804"/>
                </a:lnTo>
                <a:lnTo>
                  <a:pt x="161544" y="2566416"/>
                </a:lnTo>
                <a:lnTo>
                  <a:pt x="158496" y="2552700"/>
                </a:lnTo>
                <a:lnTo>
                  <a:pt x="140208" y="2513076"/>
                </a:lnTo>
                <a:lnTo>
                  <a:pt x="111252" y="2481072"/>
                </a:lnTo>
                <a:lnTo>
                  <a:pt x="86868" y="2465832"/>
                </a:lnTo>
                <a:lnTo>
                  <a:pt x="74676" y="2458212"/>
                </a:lnTo>
                <a:lnTo>
                  <a:pt x="60960" y="2453640"/>
                </a:lnTo>
                <a:lnTo>
                  <a:pt x="45720" y="2449068"/>
                </a:lnTo>
                <a:lnTo>
                  <a:pt x="30480" y="2446020"/>
                </a:lnTo>
                <a:lnTo>
                  <a:pt x="15240" y="2444496"/>
                </a:lnTo>
                <a:lnTo>
                  <a:pt x="3048" y="2442972"/>
                </a:lnTo>
                <a:lnTo>
                  <a:pt x="0" y="2513076"/>
                </a:lnTo>
                <a:lnTo>
                  <a:pt x="12192" y="2514600"/>
                </a:lnTo>
                <a:lnTo>
                  <a:pt x="22860" y="2516124"/>
                </a:lnTo>
                <a:lnTo>
                  <a:pt x="74676" y="2542032"/>
                </a:lnTo>
                <a:lnTo>
                  <a:pt x="91440" y="2572512"/>
                </a:lnTo>
                <a:lnTo>
                  <a:pt x="91440" y="3003804"/>
                </a:lnTo>
                <a:lnTo>
                  <a:pt x="92964" y="3015996"/>
                </a:lnTo>
                <a:lnTo>
                  <a:pt x="105156" y="3058668"/>
                </a:lnTo>
                <a:lnTo>
                  <a:pt x="129540" y="3093720"/>
                </a:lnTo>
                <a:lnTo>
                  <a:pt x="146900" y="3107880"/>
                </a:lnTo>
                <a:lnTo>
                  <a:pt x="143256" y="3110484"/>
                </a:lnTo>
                <a:lnTo>
                  <a:pt x="114300" y="3142488"/>
                </a:lnTo>
                <a:lnTo>
                  <a:pt x="96012" y="3182112"/>
                </a:lnTo>
                <a:lnTo>
                  <a:pt x="91440" y="3211068"/>
                </a:lnTo>
                <a:lnTo>
                  <a:pt x="91440" y="3640836"/>
                </a:lnTo>
                <a:lnTo>
                  <a:pt x="89916" y="3648456"/>
                </a:lnTo>
                <a:lnTo>
                  <a:pt x="88392" y="3654552"/>
                </a:lnTo>
                <a:lnTo>
                  <a:pt x="85344" y="3659124"/>
                </a:lnTo>
                <a:lnTo>
                  <a:pt x="82296" y="3665220"/>
                </a:lnTo>
                <a:lnTo>
                  <a:pt x="77724" y="3671316"/>
                </a:lnTo>
                <a:lnTo>
                  <a:pt x="71628" y="3675888"/>
                </a:lnTo>
                <a:lnTo>
                  <a:pt x="67056" y="3681984"/>
                </a:lnTo>
                <a:lnTo>
                  <a:pt x="60960" y="3686556"/>
                </a:lnTo>
                <a:lnTo>
                  <a:pt x="53340" y="3691128"/>
                </a:lnTo>
                <a:lnTo>
                  <a:pt x="45720" y="3694176"/>
                </a:lnTo>
                <a:lnTo>
                  <a:pt x="36576" y="3697224"/>
                </a:lnTo>
                <a:lnTo>
                  <a:pt x="28956" y="3700272"/>
                </a:lnTo>
                <a:lnTo>
                  <a:pt x="18288" y="3701796"/>
                </a:lnTo>
                <a:lnTo>
                  <a:pt x="9144" y="3703320"/>
                </a:lnTo>
                <a:lnTo>
                  <a:pt x="0" y="3703320"/>
                </a:lnTo>
                <a:lnTo>
                  <a:pt x="3048" y="3773424"/>
                </a:lnTo>
                <a:lnTo>
                  <a:pt x="33528" y="3770376"/>
                </a:lnTo>
                <a:lnTo>
                  <a:pt x="48768" y="3767328"/>
                </a:lnTo>
                <a:lnTo>
                  <a:pt x="89916" y="3749040"/>
                </a:lnTo>
                <a:lnTo>
                  <a:pt x="124968" y="3723132"/>
                </a:lnTo>
                <a:lnTo>
                  <a:pt x="149352" y="3688080"/>
                </a:lnTo>
                <a:lnTo>
                  <a:pt x="161544" y="3645408"/>
                </a:lnTo>
                <a:lnTo>
                  <a:pt x="161544" y="3208020"/>
                </a:lnTo>
                <a:lnTo>
                  <a:pt x="164592" y="3195828"/>
                </a:lnTo>
                <a:lnTo>
                  <a:pt x="170688" y="3183636"/>
                </a:lnTo>
                <a:lnTo>
                  <a:pt x="175260" y="3177540"/>
                </a:lnTo>
                <a:lnTo>
                  <a:pt x="179832" y="3172968"/>
                </a:lnTo>
                <a:lnTo>
                  <a:pt x="184404" y="3166872"/>
                </a:lnTo>
                <a:lnTo>
                  <a:pt x="192024" y="3162300"/>
                </a:lnTo>
                <a:lnTo>
                  <a:pt x="198120" y="3157728"/>
                </a:lnTo>
                <a:lnTo>
                  <a:pt x="205740" y="3153156"/>
                </a:lnTo>
                <a:lnTo>
                  <a:pt x="214884" y="3150108"/>
                </a:lnTo>
                <a:lnTo>
                  <a:pt x="222504" y="3147060"/>
                </a:lnTo>
                <a:lnTo>
                  <a:pt x="231648" y="3145536"/>
                </a:lnTo>
                <a:lnTo>
                  <a:pt x="242316" y="3144012"/>
                </a:lnTo>
                <a:lnTo>
                  <a:pt x="251460" y="3142869"/>
                </a:lnTo>
                <a:lnTo>
                  <a:pt x="254508" y="3142488"/>
                </a:lnTo>
                <a:lnTo>
                  <a:pt x="267462" y="3139821"/>
                </a:lnTo>
                <a:lnTo>
                  <a:pt x="278130" y="3132582"/>
                </a:lnTo>
                <a:lnTo>
                  <a:pt x="285369" y="3121914"/>
                </a:lnTo>
                <a:lnTo>
                  <a:pt x="288036" y="3108960"/>
                </a:lnTo>
                <a:close/>
              </a:path>
              <a:path w="1661159" h="3773804">
                <a:moveTo>
                  <a:pt x="1661160" y="1513332"/>
                </a:moveTo>
                <a:lnTo>
                  <a:pt x="1659636" y="1455420"/>
                </a:lnTo>
                <a:lnTo>
                  <a:pt x="1656588" y="1397508"/>
                </a:lnTo>
                <a:lnTo>
                  <a:pt x="1650492" y="1339596"/>
                </a:lnTo>
                <a:lnTo>
                  <a:pt x="1642872" y="1283208"/>
                </a:lnTo>
                <a:lnTo>
                  <a:pt x="1633728" y="1226820"/>
                </a:lnTo>
                <a:lnTo>
                  <a:pt x="1621536" y="1170432"/>
                </a:lnTo>
                <a:lnTo>
                  <a:pt x="1607820" y="1115568"/>
                </a:lnTo>
                <a:lnTo>
                  <a:pt x="1592580" y="1060704"/>
                </a:lnTo>
                <a:lnTo>
                  <a:pt x="1574292" y="1005840"/>
                </a:lnTo>
                <a:lnTo>
                  <a:pt x="1554480" y="952500"/>
                </a:lnTo>
                <a:lnTo>
                  <a:pt x="1531620" y="899160"/>
                </a:lnTo>
                <a:lnTo>
                  <a:pt x="1508760" y="847344"/>
                </a:lnTo>
                <a:lnTo>
                  <a:pt x="1482852" y="795528"/>
                </a:lnTo>
                <a:lnTo>
                  <a:pt x="1455420" y="743712"/>
                </a:lnTo>
                <a:lnTo>
                  <a:pt x="1424940" y="693420"/>
                </a:lnTo>
                <a:lnTo>
                  <a:pt x="1394460" y="644652"/>
                </a:lnTo>
                <a:lnTo>
                  <a:pt x="1360932" y="595884"/>
                </a:lnTo>
                <a:lnTo>
                  <a:pt x="1325880" y="548640"/>
                </a:lnTo>
                <a:lnTo>
                  <a:pt x="1289304" y="501396"/>
                </a:lnTo>
                <a:lnTo>
                  <a:pt x="1251204" y="455676"/>
                </a:lnTo>
                <a:lnTo>
                  <a:pt x="1211580" y="411480"/>
                </a:lnTo>
                <a:lnTo>
                  <a:pt x="1126236" y="326136"/>
                </a:lnTo>
                <a:lnTo>
                  <a:pt x="1034796" y="243840"/>
                </a:lnTo>
                <a:lnTo>
                  <a:pt x="937260" y="167640"/>
                </a:lnTo>
                <a:lnTo>
                  <a:pt x="885444" y="131064"/>
                </a:lnTo>
                <a:lnTo>
                  <a:pt x="832104" y="96012"/>
                </a:lnTo>
                <a:lnTo>
                  <a:pt x="778764" y="62484"/>
                </a:lnTo>
                <a:lnTo>
                  <a:pt x="722376" y="30480"/>
                </a:lnTo>
                <a:lnTo>
                  <a:pt x="665988" y="0"/>
                </a:lnTo>
                <a:lnTo>
                  <a:pt x="637032" y="56388"/>
                </a:lnTo>
                <a:lnTo>
                  <a:pt x="693420" y="85344"/>
                </a:lnTo>
                <a:lnTo>
                  <a:pt x="746760" y="117348"/>
                </a:lnTo>
                <a:lnTo>
                  <a:pt x="850392" y="184404"/>
                </a:lnTo>
                <a:lnTo>
                  <a:pt x="900684" y="219456"/>
                </a:lnTo>
                <a:lnTo>
                  <a:pt x="947928" y="256032"/>
                </a:lnTo>
                <a:lnTo>
                  <a:pt x="995172" y="294132"/>
                </a:lnTo>
                <a:lnTo>
                  <a:pt x="1040892" y="332232"/>
                </a:lnTo>
                <a:lnTo>
                  <a:pt x="1083564" y="371856"/>
                </a:lnTo>
                <a:lnTo>
                  <a:pt x="1126236" y="413004"/>
                </a:lnTo>
                <a:lnTo>
                  <a:pt x="1165860" y="455676"/>
                </a:lnTo>
                <a:lnTo>
                  <a:pt x="1203960" y="498348"/>
                </a:lnTo>
                <a:lnTo>
                  <a:pt x="1242060" y="542544"/>
                </a:lnTo>
                <a:lnTo>
                  <a:pt x="1277112" y="586740"/>
                </a:lnTo>
                <a:lnTo>
                  <a:pt x="1342644" y="679704"/>
                </a:lnTo>
                <a:lnTo>
                  <a:pt x="1373124" y="726948"/>
                </a:lnTo>
                <a:lnTo>
                  <a:pt x="1427988" y="824484"/>
                </a:lnTo>
                <a:lnTo>
                  <a:pt x="1452372" y="874776"/>
                </a:lnTo>
                <a:lnTo>
                  <a:pt x="1475232" y="925068"/>
                </a:lnTo>
                <a:lnTo>
                  <a:pt x="1496568" y="976884"/>
                </a:lnTo>
                <a:lnTo>
                  <a:pt x="1514856" y="1028700"/>
                </a:lnTo>
                <a:lnTo>
                  <a:pt x="1531620" y="1080516"/>
                </a:lnTo>
                <a:lnTo>
                  <a:pt x="1546860" y="1132332"/>
                </a:lnTo>
                <a:lnTo>
                  <a:pt x="1560576" y="1185672"/>
                </a:lnTo>
                <a:lnTo>
                  <a:pt x="1572768" y="1240536"/>
                </a:lnTo>
                <a:lnTo>
                  <a:pt x="1581912" y="1293876"/>
                </a:lnTo>
                <a:lnTo>
                  <a:pt x="1594104" y="1403604"/>
                </a:lnTo>
                <a:lnTo>
                  <a:pt x="1597152" y="1458468"/>
                </a:lnTo>
                <a:lnTo>
                  <a:pt x="1598676" y="1514856"/>
                </a:lnTo>
                <a:lnTo>
                  <a:pt x="1597152" y="1578864"/>
                </a:lnTo>
                <a:lnTo>
                  <a:pt x="1592580" y="1642872"/>
                </a:lnTo>
                <a:lnTo>
                  <a:pt x="1584960" y="1706880"/>
                </a:lnTo>
                <a:lnTo>
                  <a:pt x="1575816" y="1770888"/>
                </a:lnTo>
                <a:lnTo>
                  <a:pt x="1562100" y="1833372"/>
                </a:lnTo>
                <a:lnTo>
                  <a:pt x="1546860" y="1895856"/>
                </a:lnTo>
                <a:lnTo>
                  <a:pt x="1530096" y="1956816"/>
                </a:lnTo>
                <a:lnTo>
                  <a:pt x="1508760" y="2017776"/>
                </a:lnTo>
                <a:lnTo>
                  <a:pt x="1485900" y="2077212"/>
                </a:lnTo>
                <a:lnTo>
                  <a:pt x="1459992" y="2135124"/>
                </a:lnTo>
                <a:lnTo>
                  <a:pt x="1432560" y="2193036"/>
                </a:lnTo>
                <a:lnTo>
                  <a:pt x="1402080" y="2250948"/>
                </a:lnTo>
                <a:lnTo>
                  <a:pt x="1368552" y="2305812"/>
                </a:lnTo>
                <a:lnTo>
                  <a:pt x="1333500" y="2360676"/>
                </a:lnTo>
                <a:lnTo>
                  <a:pt x="1295400" y="2414016"/>
                </a:lnTo>
                <a:lnTo>
                  <a:pt x="1255776" y="2467356"/>
                </a:lnTo>
                <a:lnTo>
                  <a:pt x="1214628" y="2517648"/>
                </a:lnTo>
                <a:lnTo>
                  <a:pt x="1168908" y="2567940"/>
                </a:lnTo>
                <a:lnTo>
                  <a:pt x="1123188" y="2616708"/>
                </a:lnTo>
                <a:lnTo>
                  <a:pt x="1074420" y="2663952"/>
                </a:lnTo>
                <a:lnTo>
                  <a:pt x="1024128" y="2709672"/>
                </a:lnTo>
                <a:lnTo>
                  <a:pt x="970788" y="2753868"/>
                </a:lnTo>
                <a:lnTo>
                  <a:pt x="917448" y="2796540"/>
                </a:lnTo>
                <a:lnTo>
                  <a:pt x="801624" y="2875788"/>
                </a:lnTo>
                <a:lnTo>
                  <a:pt x="742188" y="2913888"/>
                </a:lnTo>
                <a:lnTo>
                  <a:pt x="679704" y="2948940"/>
                </a:lnTo>
                <a:lnTo>
                  <a:pt x="615696" y="2982468"/>
                </a:lnTo>
                <a:lnTo>
                  <a:pt x="550164" y="3014472"/>
                </a:lnTo>
                <a:lnTo>
                  <a:pt x="517842" y="3027870"/>
                </a:lnTo>
                <a:lnTo>
                  <a:pt x="495300" y="2970276"/>
                </a:lnTo>
                <a:lnTo>
                  <a:pt x="353568" y="3127248"/>
                </a:lnTo>
                <a:lnTo>
                  <a:pt x="487680" y="3138906"/>
                </a:lnTo>
                <a:lnTo>
                  <a:pt x="563880" y="3145536"/>
                </a:lnTo>
                <a:lnTo>
                  <a:pt x="540702" y="3086303"/>
                </a:lnTo>
                <a:lnTo>
                  <a:pt x="577596" y="3070860"/>
                </a:lnTo>
                <a:lnTo>
                  <a:pt x="644652" y="3038856"/>
                </a:lnTo>
                <a:lnTo>
                  <a:pt x="710184" y="3003804"/>
                </a:lnTo>
                <a:lnTo>
                  <a:pt x="774192" y="2967228"/>
                </a:lnTo>
                <a:lnTo>
                  <a:pt x="836676" y="2927604"/>
                </a:lnTo>
                <a:lnTo>
                  <a:pt x="897636" y="2887980"/>
                </a:lnTo>
                <a:lnTo>
                  <a:pt x="955548" y="2845308"/>
                </a:lnTo>
                <a:lnTo>
                  <a:pt x="1011936" y="2801112"/>
                </a:lnTo>
                <a:lnTo>
                  <a:pt x="1066800" y="2755392"/>
                </a:lnTo>
                <a:lnTo>
                  <a:pt x="1118616" y="2708148"/>
                </a:lnTo>
                <a:lnTo>
                  <a:pt x="1168908" y="2659380"/>
                </a:lnTo>
                <a:lnTo>
                  <a:pt x="1216152" y="2609088"/>
                </a:lnTo>
                <a:lnTo>
                  <a:pt x="1261872" y="2558796"/>
                </a:lnTo>
                <a:lnTo>
                  <a:pt x="1306068" y="2505456"/>
                </a:lnTo>
                <a:lnTo>
                  <a:pt x="1347216" y="2450592"/>
                </a:lnTo>
                <a:lnTo>
                  <a:pt x="1386840" y="2395728"/>
                </a:lnTo>
                <a:lnTo>
                  <a:pt x="1423416" y="2337816"/>
                </a:lnTo>
                <a:lnTo>
                  <a:pt x="1456944" y="2279904"/>
                </a:lnTo>
                <a:lnTo>
                  <a:pt x="1488948" y="2220468"/>
                </a:lnTo>
                <a:lnTo>
                  <a:pt x="1517904" y="2161032"/>
                </a:lnTo>
                <a:lnTo>
                  <a:pt x="1543812" y="2100072"/>
                </a:lnTo>
                <a:lnTo>
                  <a:pt x="1568196" y="2037588"/>
                </a:lnTo>
                <a:lnTo>
                  <a:pt x="1589532" y="1973580"/>
                </a:lnTo>
                <a:lnTo>
                  <a:pt x="1598676" y="1942338"/>
                </a:lnTo>
                <a:lnTo>
                  <a:pt x="1607820" y="1911096"/>
                </a:lnTo>
                <a:lnTo>
                  <a:pt x="1624584" y="1845564"/>
                </a:lnTo>
                <a:lnTo>
                  <a:pt x="1638300" y="1780032"/>
                </a:lnTo>
                <a:lnTo>
                  <a:pt x="1647444" y="1714500"/>
                </a:lnTo>
                <a:lnTo>
                  <a:pt x="1655064" y="1647444"/>
                </a:lnTo>
                <a:lnTo>
                  <a:pt x="1659636" y="1580388"/>
                </a:lnTo>
                <a:lnTo>
                  <a:pt x="1661160" y="151333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Zástupný symbol pro číslo snímku 25">
            <a:extLst>
              <a:ext uri="{FF2B5EF4-FFF2-40B4-BE49-F238E27FC236}">
                <a16:creationId xmlns:a16="http://schemas.microsoft.com/office/drawing/2014/main" id="{3BC67348-1079-959D-3D16-2085EDED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19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3040" y="1281175"/>
            <a:ext cx="8263890" cy="48429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2415" indent="-25971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7241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Vstup: </a:t>
            </a:r>
            <a:r>
              <a:rPr sz="3500" dirty="0">
                <a:latin typeface="Times New Roman"/>
                <a:cs typeface="Times New Roman"/>
              </a:rPr>
              <a:t>Zdrojový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program</a:t>
            </a:r>
            <a:endParaRPr sz="3500" dirty="0">
              <a:latin typeface="Times New Roman"/>
              <a:cs typeface="Times New Roman"/>
            </a:endParaRPr>
          </a:p>
          <a:p>
            <a:pPr marL="27241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27241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Výstup:</a:t>
            </a:r>
            <a:r>
              <a:rPr sz="35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Cílový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program</a:t>
            </a:r>
            <a:endParaRPr sz="3500" dirty="0">
              <a:latin typeface="Times New Roman"/>
              <a:cs typeface="Times New Roman"/>
            </a:endParaRPr>
          </a:p>
          <a:p>
            <a:pPr marL="280035" indent="-267335">
              <a:lnSpc>
                <a:spcPct val="100000"/>
              </a:lnSpc>
              <a:spcBef>
                <a:spcPts val="180"/>
              </a:spcBef>
              <a:buFont typeface="Times New Roman"/>
              <a:buChar char="•"/>
              <a:tabLst>
                <a:tab pos="2800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 dirty="0">
              <a:latin typeface="Times New Roman"/>
              <a:cs typeface="Times New Roman"/>
            </a:endParaRPr>
          </a:p>
          <a:p>
            <a:pPr marL="720000" lvl="3" indent="-267335">
              <a:spcBef>
                <a:spcPts val="25"/>
              </a:spcBef>
              <a:buChar char="•"/>
              <a:tabLst>
                <a:tab pos="280035" algn="l"/>
              </a:tabLst>
            </a:pPr>
            <a:r>
              <a:rPr sz="3500" dirty="0" err="1">
                <a:latin typeface="Times New Roman"/>
                <a:cs typeface="Times New Roman"/>
              </a:rPr>
              <a:t>Překladač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čte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i="1" dirty="0" err="1">
                <a:solidFill>
                  <a:srgbClr val="C00000"/>
                </a:solidFill>
                <a:latin typeface="Times New Roman"/>
                <a:cs typeface="Times New Roman"/>
              </a:rPr>
              <a:t>zdrojový</a:t>
            </a:r>
            <a:r>
              <a:rPr sz="3500"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program</a:t>
            </a:r>
            <a:br>
              <a:rPr lang="cs-CZ" sz="3500" i="1" spc="-25" dirty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dirty="0" err="1">
                <a:latin typeface="Times New Roman"/>
                <a:cs typeface="Times New Roman"/>
              </a:rPr>
              <a:t>napsaný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 err="1">
                <a:latin typeface="Times New Roman"/>
                <a:cs typeface="Times New Roman"/>
              </a:rPr>
              <a:t>ve</a:t>
            </a:r>
            <a:r>
              <a:rPr lang="cs-CZ" sz="3200" spc="-25" dirty="0">
                <a:latin typeface="Times New Roman"/>
                <a:cs typeface="Times New Roman"/>
              </a:rPr>
              <a:t> </a:t>
            </a:r>
            <a:r>
              <a:rPr sz="3200" dirty="0" err="1">
                <a:latin typeface="Times New Roman"/>
                <a:cs typeface="Times New Roman"/>
              </a:rPr>
              <a:t>zdrojovém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jazyce)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překládá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ho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cílový</a:t>
            </a:r>
            <a:r>
              <a:rPr sz="3500" i="1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program</a:t>
            </a:r>
            <a:r>
              <a:rPr sz="3500" i="1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(napsaný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cílovém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jazyce)</a:t>
            </a:r>
            <a:endParaRPr sz="3200" dirty="0">
              <a:latin typeface="Times New Roman"/>
              <a:cs typeface="Times New Roman"/>
            </a:endParaRPr>
          </a:p>
          <a:p>
            <a:pPr marL="720000" indent="-267335">
              <a:lnSpc>
                <a:spcPct val="100000"/>
              </a:lnSpc>
              <a:spcBef>
                <a:spcPts val="35"/>
              </a:spcBef>
              <a:buChar char="•"/>
              <a:tabLst>
                <a:tab pos="280035" algn="l"/>
              </a:tabLst>
            </a:pPr>
            <a:r>
              <a:rPr sz="3500" dirty="0">
                <a:latin typeface="Times New Roman"/>
                <a:cs typeface="Times New Roman"/>
              </a:rPr>
              <a:t>Zdrojový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cílový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program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vzájemně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cs-CZ"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      </a:t>
            </a:r>
            <a:r>
              <a:rPr sz="3500" i="1" dirty="0" err="1">
                <a:solidFill>
                  <a:srgbClr val="C00000"/>
                </a:solidFill>
                <a:latin typeface="Times New Roman"/>
                <a:cs typeface="Times New Roman"/>
              </a:rPr>
              <a:t>funkčně</a:t>
            </a:r>
            <a:r>
              <a:rPr sz="35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ekvivalentní</a:t>
            </a:r>
            <a:r>
              <a:rPr sz="3500" spc="-1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9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Překladač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5034430-4EAB-B0D3-7D70-98D6A717041A}"/>
              </a:ext>
            </a:extLst>
          </p:cNvPr>
          <p:cNvSpPr txBox="1"/>
          <p:nvPr/>
        </p:nvSpPr>
        <p:spPr>
          <a:xfrm>
            <a:off x="1045342" y="6281357"/>
            <a:ext cx="826389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035" indent="-267335">
              <a:lnSpc>
                <a:spcPct val="100000"/>
              </a:lnSpc>
              <a:spcBef>
                <a:spcPts val="180"/>
              </a:spcBef>
              <a:buFont typeface="Times New Roman"/>
              <a:buChar char="•"/>
              <a:tabLst>
                <a:tab pos="280035" algn="l"/>
              </a:tabLst>
            </a:pPr>
            <a:r>
              <a:rPr lang="cs-CZ" sz="24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Poznámky:</a:t>
            </a:r>
            <a:endParaRPr sz="2400" i="1" dirty="0">
              <a:latin typeface="Times New Roman"/>
              <a:cs typeface="Times New Roman"/>
            </a:endParaRPr>
          </a:p>
          <a:p>
            <a:pPr marL="720000" lvl="3" indent="-267335">
              <a:spcBef>
                <a:spcPts val="25"/>
              </a:spcBef>
              <a:buChar char="•"/>
              <a:tabLst>
                <a:tab pos="280035" algn="l"/>
              </a:tabLst>
            </a:pPr>
            <a:r>
              <a:rPr sz="2400" b="1" dirty="0" err="1">
                <a:latin typeface="Times New Roman"/>
                <a:cs typeface="Times New Roman"/>
              </a:rPr>
              <a:t>Překladač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lang="cs-CZ" sz="2400" b="1" dirty="0">
                <a:latin typeface="Times New Roman"/>
                <a:cs typeface="Times New Roman"/>
              </a:rPr>
              <a:t>je relace</a:t>
            </a:r>
            <a:r>
              <a:rPr lang="cs-CZ" sz="2400" dirty="0">
                <a:latin typeface="Times New Roman"/>
                <a:cs typeface="Times New Roman"/>
              </a:rPr>
              <a:t> – Dokáže vytvořit škálu cílových programů se stejnou funkcí a různou mírou optimalizace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BE9AFE02-7765-B687-BD96-50FB18B4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342" y="5675376"/>
            <a:ext cx="3316604" cy="1580515"/>
          </a:xfrm>
          <a:custGeom>
            <a:avLst/>
            <a:gdLst/>
            <a:ahLst/>
            <a:cxnLst/>
            <a:rect l="l" t="t" r="r" b="b"/>
            <a:pathLst>
              <a:path w="3316604" h="1580515">
                <a:moveTo>
                  <a:pt x="3316224" y="1580388"/>
                </a:moveTo>
                <a:lnTo>
                  <a:pt x="3316224" y="0"/>
                </a:lnTo>
                <a:lnTo>
                  <a:pt x="0" y="0"/>
                </a:lnTo>
                <a:lnTo>
                  <a:pt x="0" y="1580388"/>
                </a:lnTo>
                <a:lnTo>
                  <a:pt x="19815" y="1580388"/>
                </a:lnTo>
                <a:lnTo>
                  <a:pt x="19815" y="41148"/>
                </a:lnTo>
                <a:lnTo>
                  <a:pt x="41151" y="21336"/>
                </a:lnTo>
                <a:lnTo>
                  <a:pt x="41151" y="41148"/>
                </a:lnTo>
                <a:lnTo>
                  <a:pt x="3273552" y="41148"/>
                </a:lnTo>
                <a:lnTo>
                  <a:pt x="3273552" y="21336"/>
                </a:lnTo>
                <a:lnTo>
                  <a:pt x="3294888" y="41148"/>
                </a:lnTo>
                <a:lnTo>
                  <a:pt x="3294888" y="1580388"/>
                </a:lnTo>
                <a:lnTo>
                  <a:pt x="3316224" y="1580388"/>
                </a:lnTo>
                <a:close/>
              </a:path>
              <a:path w="3316604" h="1580515">
                <a:moveTo>
                  <a:pt x="41151" y="41148"/>
                </a:moveTo>
                <a:lnTo>
                  <a:pt x="41151" y="21336"/>
                </a:lnTo>
                <a:lnTo>
                  <a:pt x="19815" y="41148"/>
                </a:lnTo>
                <a:lnTo>
                  <a:pt x="41151" y="41148"/>
                </a:lnTo>
                <a:close/>
              </a:path>
              <a:path w="3316604" h="1580515">
                <a:moveTo>
                  <a:pt x="41151" y="1539240"/>
                </a:moveTo>
                <a:lnTo>
                  <a:pt x="41151" y="41148"/>
                </a:lnTo>
                <a:lnTo>
                  <a:pt x="19815" y="41148"/>
                </a:lnTo>
                <a:lnTo>
                  <a:pt x="19815" y="1539240"/>
                </a:lnTo>
                <a:lnTo>
                  <a:pt x="41151" y="1539240"/>
                </a:lnTo>
                <a:close/>
              </a:path>
              <a:path w="3316604" h="1580515">
                <a:moveTo>
                  <a:pt x="3294888" y="1539240"/>
                </a:moveTo>
                <a:lnTo>
                  <a:pt x="19815" y="1539240"/>
                </a:lnTo>
                <a:lnTo>
                  <a:pt x="41151" y="1560576"/>
                </a:lnTo>
                <a:lnTo>
                  <a:pt x="41151" y="1580388"/>
                </a:lnTo>
                <a:lnTo>
                  <a:pt x="3273552" y="1580388"/>
                </a:lnTo>
                <a:lnTo>
                  <a:pt x="3273552" y="1560576"/>
                </a:lnTo>
                <a:lnTo>
                  <a:pt x="3294888" y="1539240"/>
                </a:lnTo>
                <a:close/>
              </a:path>
              <a:path w="3316604" h="1580515">
                <a:moveTo>
                  <a:pt x="41151" y="1580388"/>
                </a:moveTo>
                <a:lnTo>
                  <a:pt x="41151" y="1560576"/>
                </a:lnTo>
                <a:lnTo>
                  <a:pt x="19815" y="1539240"/>
                </a:lnTo>
                <a:lnTo>
                  <a:pt x="19815" y="1580388"/>
                </a:lnTo>
                <a:lnTo>
                  <a:pt x="41151" y="1580388"/>
                </a:lnTo>
                <a:close/>
              </a:path>
              <a:path w="3316604" h="1580515">
                <a:moveTo>
                  <a:pt x="3294888" y="41148"/>
                </a:moveTo>
                <a:lnTo>
                  <a:pt x="3273552" y="21336"/>
                </a:lnTo>
                <a:lnTo>
                  <a:pt x="3273552" y="41148"/>
                </a:lnTo>
                <a:lnTo>
                  <a:pt x="3294888" y="41148"/>
                </a:lnTo>
                <a:close/>
              </a:path>
              <a:path w="3316604" h="1580515">
                <a:moveTo>
                  <a:pt x="3294888" y="1539240"/>
                </a:moveTo>
                <a:lnTo>
                  <a:pt x="3294888" y="41148"/>
                </a:lnTo>
                <a:lnTo>
                  <a:pt x="3273552" y="41148"/>
                </a:lnTo>
                <a:lnTo>
                  <a:pt x="3273552" y="1539240"/>
                </a:lnTo>
                <a:lnTo>
                  <a:pt x="3294888" y="1539240"/>
                </a:lnTo>
                <a:close/>
              </a:path>
              <a:path w="3316604" h="1580515">
                <a:moveTo>
                  <a:pt x="3294888" y="1580388"/>
                </a:moveTo>
                <a:lnTo>
                  <a:pt x="3294888" y="1539240"/>
                </a:lnTo>
                <a:lnTo>
                  <a:pt x="3273552" y="1560576"/>
                </a:lnTo>
                <a:lnTo>
                  <a:pt x="3273552" y="1580388"/>
                </a:lnTo>
                <a:lnTo>
                  <a:pt x="3294888" y="1580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2" y="1938527"/>
            <a:ext cx="8606155" cy="1763395"/>
            <a:chOff x="1045342" y="1938527"/>
            <a:chExt cx="8606155" cy="1763395"/>
          </a:xfrm>
        </p:grpSpPr>
        <p:sp>
          <p:nvSpPr>
            <p:cNvPr id="4" name="object 4"/>
            <p:cNvSpPr/>
            <p:nvPr/>
          </p:nvSpPr>
          <p:spPr>
            <a:xfrm>
              <a:off x="1065157" y="1959863"/>
              <a:ext cx="3275329" cy="504825"/>
            </a:xfrm>
            <a:custGeom>
              <a:avLst/>
              <a:gdLst/>
              <a:ahLst/>
              <a:cxnLst/>
              <a:rect l="l" t="t" r="r" b="b"/>
              <a:pathLst>
                <a:path w="3275329" h="504825">
                  <a:moveTo>
                    <a:pt x="3275075" y="504443"/>
                  </a:moveTo>
                  <a:lnTo>
                    <a:pt x="3275075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3275075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2" y="1938527"/>
              <a:ext cx="3316604" cy="546100"/>
            </a:xfrm>
            <a:custGeom>
              <a:avLst/>
              <a:gdLst/>
              <a:ahLst/>
              <a:cxnLst/>
              <a:rect l="l" t="t" r="r" b="b"/>
              <a:pathLst>
                <a:path w="3316604" h="546100">
                  <a:moveTo>
                    <a:pt x="3316224" y="545592"/>
                  </a:moveTo>
                  <a:lnTo>
                    <a:pt x="331622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5" y="545592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3273552" y="42672"/>
                  </a:lnTo>
                  <a:lnTo>
                    <a:pt x="3273552" y="21336"/>
                  </a:lnTo>
                  <a:lnTo>
                    <a:pt x="3294888" y="42672"/>
                  </a:lnTo>
                  <a:lnTo>
                    <a:pt x="3294888" y="545592"/>
                  </a:lnTo>
                  <a:lnTo>
                    <a:pt x="3316224" y="545592"/>
                  </a:lnTo>
                  <a:close/>
                </a:path>
                <a:path w="3316604" h="54610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3316604" h="546100">
                  <a:moveTo>
                    <a:pt x="41151" y="50444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504444"/>
                  </a:lnTo>
                  <a:lnTo>
                    <a:pt x="41151" y="504444"/>
                  </a:lnTo>
                  <a:close/>
                </a:path>
                <a:path w="3316604" h="546100">
                  <a:moveTo>
                    <a:pt x="3294888" y="504444"/>
                  </a:moveTo>
                  <a:lnTo>
                    <a:pt x="19815" y="504444"/>
                  </a:lnTo>
                  <a:lnTo>
                    <a:pt x="41151" y="525780"/>
                  </a:lnTo>
                  <a:lnTo>
                    <a:pt x="41151" y="545592"/>
                  </a:lnTo>
                  <a:lnTo>
                    <a:pt x="3273552" y="545592"/>
                  </a:lnTo>
                  <a:lnTo>
                    <a:pt x="3273552" y="525780"/>
                  </a:lnTo>
                  <a:lnTo>
                    <a:pt x="3294888" y="504444"/>
                  </a:lnTo>
                  <a:close/>
                </a:path>
                <a:path w="3316604" h="546100">
                  <a:moveTo>
                    <a:pt x="41151" y="545592"/>
                  </a:moveTo>
                  <a:lnTo>
                    <a:pt x="41151" y="525780"/>
                  </a:lnTo>
                  <a:lnTo>
                    <a:pt x="19815" y="504444"/>
                  </a:lnTo>
                  <a:lnTo>
                    <a:pt x="19815" y="545592"/>
                  </a:lnTo>
                  <a:lnTo>
                    <a:pt x="41151" y="545592"/>
                  </a:lnTo>
                  <a:close/>
                </a:path>
                <a:path w="3316604" h="546100">
                  <a:moveTo>
                    <a:pt x="3294888" y="42672"/>
                  </a:moveTo>
                  <a:lnTo>
                    <a:pt x="3273552" y="21336"/>
                  </a:lnTo>
                  <a:lnTo>
                    <a:pt x="3273552" y="42672"/>
                  </a:lnTo>
                  <a:lnTo>
                    <a:pt x="3294888" y="42672"/>
                  </a:lnTo>
                  <a:close/>
                </a:path>
                <a:path w="3316604" h="546100">
                  <a:moveTo>
                    <a:pt x="3294888" y="504444"/>
                  </a:moveTo>
                  <a:lnTo>
                    <a:pt x="3294888" y="42672"/>
                  </a:lnTo>
                  <a:lnTo>
                    <a:pt x="3273552" y="42672"/>
                  </a:lnTo>
                  <a:lnTo>
                    <a:pt x="3273552" y="504444"/>
                  </a:lnTo>
                  <a:lnTo>
                    <a:pt x="3294888" y="504444"/>
                  </a:lnTo>
                  <a:close/>
                </a:path>
                <a:path w="3316604" h="546100">
                  <a:moveTo>
                    <a:pt x="3294888" y="545592"/>
                  </a:moveTo>
                  <a:lnTo>
                    <a:pt x="3294888" y="504444"/>
                  </a:lnTo>
                  <a:lnTo>
                    <a:pt x="3273552" y="525780"/>
                  </a:lnTo>
                  <a:lnTo>
                    <a:pt x="3273552" y="545592"/>
                  </a:lnTo>
                  <a:lnTo>
                    <a:pt x="329488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5157" y="3177539"/>
              <a:ext cx="3275329" cy="502920"/>
            </a:xfrm>
            <a:custGeom>
              <a:avLst/>
              <a:gdLst/>
              <a:ahLst/>
              <a:cxnLst/>
              <a:rect l="l" t="t" r="r" b="b"/>
              <a:pathLst>
                <a:path w="3275329" h="502920">
                  <a:moveTo>
                    <a:pt x="3275075" y="502919"/>
                  </a:moveTo>
                  <a:lnTo>
                    <a:pt x="3275075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3275075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2" y="3156204"/>
              <a:ext cx="3316604" cy="546100"/>
            </a:xfrm>
            <a:custGeom>
              <a:avLst/>
              <a:gdLst/>
              <a:ahLst/>
              <a:cxnLst/>
              <a:rect l="l" t="t" r="r" b="b"/>
              <a:pathLst>
                <a:path w="3316604" h="546100">
                  <a:moveTo>
                    <a:pt x="3316224" y="545592"/>
                  </a:moveTo>
                  <a:lnTo>
                    <a:pt x="331622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5" y="545592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3273552" y="42672"/>
                  </a:lnTo>
                  <a:lnTo>
                    <a:pt x="3273552" y="21336"/>
                  </a:lnTo>
                  <a:lnTo>
                    <a:pt x="3294888" y="42672"/>
                  </a:lnTo>
                  <a:lnTo>
                    <a:pt x="3294888" y="545592"/>
                  </a:lnTo>
                  <a:lnTo>
                    <a:pt x="3316224" y="545592"/>
                  </a:lnTo>
                  <a:close/>
                </a:path>
                <a:path w="3316604" h="54610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3316604" h="546100">
                  <a:moveTo>
                    <a:pt x="41151" y="50444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504444"/>
                  </a:lnTo>
                  <a:lnTo>
                    <a:pt x="41151" y="504444"/>
                  </a:lnTo>
                  <a:close/>
                </a:path>
                <a:path w="3316604" h="546100">
                  <a:moveTo>
                    <a:pt x="3294888" y="504444"/>
                  </a:moveTo>
                  <a:lnTo>
                    <a:pt x="19815" y="504444"/>
                  </a:lnTo>
                  <a:lnTo>
                    <a:pt x="41151" y="524256"/>
                  </a:lnTo>
                  <a:lnTo>
                    <a:pt x="41151" y="545592"/>
                  </a:lnTo>
                  <a:lnTo>
                    <a:pt x="3273552" y="545592"/>
                  </a:lnTo>
                  <a:lnTo>
                    <a:pt x="3273552" y="524256"/>
                  </a:lnTo>
                  <a:lnTo>
                    <a:pt x="3294888" y="504444"/>
                  </a:lnTo>
                  <a:close/>
                </a:path>
                <a:path w="3316604" h="546100">
                  <a:moveTo>
                    <a:pt x="41151" y="545592"/>
                  </a:moveTo>
                  <a:lnTo>
                    <a:pt x="41151" y="524256"/>
                  </a:lnTo>
                  <a:lnTo>
                    <a:pt x="19815" y="504444"/>
                  </a:lnTo>
                  <a:lnTo>
                    <a:pt x="19815" y="545592"/>
                  </a:lnTo>
                  <a:lnTo>
                    <a:pt x="41151" y="545592"/>
                  </a:lnTo>
                  <a:close/>
                </a:path>
                <a:path w="3316604" h="546100">
                  <a:moveTo>
                    <a:pt x="3294888" y="42672"/>
                  </a:moveTo>
                  <a:lnTo>
                    <a:pt x="3273552" y="21336"/>
                  </a:lnTo>
                  <a:lnTo>
                    <a:pt x="3273552" y="42672"/>
                  </a:lnTo>
                  <a:lnTo>
                    <a:pt x="3294888" y="42672"/>
                  </a:lnTo>
                  <a:close/>
                </a:path>
                <a:path w="3316604" h="546100">
                  <a:moveTo>
                    <a:pt x="3294888" y="504444"/>
                  </a:moveTo>
                  <a:lnTo>
                    <a:pt x="3294888" y="42672"/>
                  </a:lnTo>
                  <a:lnTo>
                    <a:pt x="3273552" y="42672"/>
                  </a:lnTo>
                  <a:lnTo>
                    <a:pt x="3273552" y="504444"/>
                  </a:lnTo>
                  <a:lnTo>
                    <a:pt x="3294888" y="504444"/>
                  </a:lnTo>
                  <a:close/>
                </a:path>
                <a:path w="3316604" h="546100">
                  <a:moveTo>
                    <a:pt x="3294888" y="545592"/>
                  </a:moveTo>
                  <a:lnTo>
                    <a:pt x="3294888" y="504444"/>
                  </a:lnTo>
                  <a:lnTo>
                    <a:pt x="3273552" y="524256"/>
                  </a:lnTo>
                  <a:lnTo>
                    <a:pt x="3273552" y="545592"/>
                  </a:lnTo>
                  <a:lnTo>
                    <a:pt x="329488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63773" y="1973579"/>
              <a:ext cx="4366260" cy="504825"/>
            </a:xfrm>
            <a:custGeom>
              <a:avLst/>
              <a:gdLst/>
              <a:ahLst/>
              <a:cxnLst/>
              <a:rect l="l" t="t" r="r" b="b"/>
              <a:pathLst>
                <a:path w="4366259" h="504825">
                  <a:moveTo>
                    <a:pt x="4366259" y="504443"/>
                  </a:moveTo>
                  <a:lnTo>
                    <a:pt x="436625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4366259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438" y="1952243"/>
              <a:ext cx="4409440" cy="546100"/>
            </a:xfrm>
            <a:custGeom>
              <a:avLst/>
              <a:gdLst/>
              <a:ahLst/>
              <a:cxnLst/>
              <a:rect l="l" t="t" r="r" b="b"/>
              <a:pathLst>
                <a:path w="4409440" h="546100">
                  <a:moveTo>
                    <a:pt x="4408932" y="545592"/>
                  </a:moveTo>
                  <a:lnTo>
                    <a:pt x="44089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366260" y="42672"/>
                  </a:lnTo>
                  <a:lnTo>
                    <a:pt x="4366260" y="21336"/>
                  </a:lnTo>
                  <a:lnTo>
                    <a:pt x="4387596" y="42672"/>
                  </a:lnTo>
                  <a:lnTo>
                    <a:pt x="4387596" y="545592"/>
                  </a:lnTo>
                  <a:lnTo>
                    <a:pt x="4408932" y="545592"/>
                  </a:lnTo>
                  <a:close/>
                </a:path>
                <a:path w="440944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40944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4409440" h="546100">
                  <a:moveTo>
                    <a:pt x="438759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4366260" y="545592"/>
                  </a:lnTo>
                  <a:lnTo>
                    <a:pt x="4366260" y="525780"/>
                  </a:lnTo>
                  <a:lnTo>
                    <a:pt x="4387596" y="504444"/>
                  </a:lnTo>
                  <a:close/>
                </a:path>
                <a:path w="440944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4409440" h="546100">
                  <a:moveTo>
                    <a:pt x="4387596" y="42672"/>
                  </a:moveTo>
                  <a:lnTo>
                    <a:pt x="4366260" y="21336"/>
                  </a:lnTo>
                  <a:lnTo>
                    <a:pt x="4366260" y="42672"/>
                  </a:lnTo>
                  <a:lnTo>
                    <a:pt x="4387596" y="42672"/>
                  </a:lnTo>
                  <a:close/>
                </a:path>
                <a:path w="4409440" h="546100">
                  <a:moveTo>
                    <a:pt x="4387596" y="504444"/>
                  </a:moveTo>
                  <a:lnTo>
                    <a:pt x="4387596" y="42672"/>
                  </a:lnTo>
                  <a:lnTo>
                    <a:pt x="4366260" y="42672"/>
                  </a:lnTo>
                  <a:lnTo>
                    <a:pt x="4366260" y="504444"/>
                  </a:lnTo>
                  <a:lnTo>
                    <a:pt x="4387596" y="504444"/>
                  </a:lnTo>
                  <a:close/>
                </a:path>
                <a:path w="4409440" h="546100">
                  <a:moveTo>
                    <a:pt x="4387596" y="545592"/>
                  </a:moveTo>
                  <a:lnTo>
                    <a:pt x="4387596" y="504444"/>
                  </a:lnTo>
                  <a:lnTo>
                    <a:pt x="4366260" y="525780"/>
                  </a:lnTo>
                  <a:lnTo>
                    <a:pt x="4366260" y="545592"/>
                  </a:lnTo>
                  <a:lnTo>
                    <a:pt x="438759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74167" y="2000503"/>
            <a:ext cx="3743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Generátor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vnitřního</a:t>
            </a:r>
            <a:r>
              <a:rPr sz="2600" b="1" spc="12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kódu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2438" y="3758184"/>
            <a:ext cx="4409440" cy="546100"/>
            <a:chOff x="5242438" y="3758184"/>
            <a:chExt cx="4409440" cy="546100"/>
          </a:xfrm>
        </p:grpSpPr>
        <p:sp>
          <p:nvSpPr>
            <p:cNvPr id="12" name="object 12"/>
            <p:cNvSpPr/>
            <p:nvPr/>
          </p:nvSpPr>
          <p:spPr>
            <a:xfrm>
              <a:off x="5263773" y="3779519"/>
              <a:ext cx="4366260" cy="502920"/>
            </a:xfrm>
            <a:custGeom>
              <a:avLst/>
              <a:gdLst/>
              <a:ahLst/>
              <a:cxnLst/>
              <a:rect l="l" t="t" r="r" b="b"/>
              <a:pathLst>
                <a:path w="4366259" h="502920">
                  <a:moveTo>
                    <a:pt x="4366259" y="502919"/>
                  </a:moveTo>
                  <a:lnTo>
                    <a:pt x="4366259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4366259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2438" y="3758184"/>
              <a:ext cx="4409440" cy="546100"/>
            </a:xfrm>
            <a:custGeom>
              <a:avLst/>
              <a:gdLst/>
              <a:ahLst/>
              <a:cxnLst/>
              <a:rect l="l" t="t" r="r" b="b"/>
              <a:pathLst>
                <a:path w="4409440" h="546100">
                  <a:moveTo>
                    <a:pt x="4408932" y="545592"/>
                  </a:moveTo>
                  <a:lnTo>
                    <a:pt x="44089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366260" y="41148"/>
                  </a:lnTo>
                  <a:lnTo>
                    <a:pt x="4366260" y="21336"/>
                  </a:lnTo>
                  <a:lnTo>
                    <a:pt x="4387596" y="41148"/>
                  </a:lnTo>
                  <a:lnTo>
                    <a:pt x="4387596" y="545592"/>
                  </a:lnTo>
                  <a:lnTo>
                    <a:pt x="4408932" y="545592"/>
                  </a:lnTo>
                  <a:close/>
                </a:path>
                <a:path w="440944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40944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4409440" h="546100">
                  <a:moveTo>
                    <a:pt x="4387596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4366260" y="545592"/>
                  </a:lnTo>
                  <a:lnTo>
                    <a:pt x="4366260" y="524256"/>
                  </a:lnTo>
                  <a:lnTo>
                    <a:pt x="4387596" y="502920"/>
                  </a:lnTo>
                  <a:close/>
                </a:path>
                <a:path w="440944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4409440" h="546100">
                  <a:moveTo>
                    <a:pt x="4387596" y="41148"/>
                  </a:moveTo>
                  <a:lnTo>
                    <a:pt x="4366260" y="21336"/>
                  </a:lnTo>
                  <a:lnTo>
                    <a:pt x="4366260" y="41148"/>
                  </a:lnTo>
                  <a:lnTo>
                    <a:pt x="4387596" y="41148"/>
                  </a:lnTo>
                  <a:close/>
                </a:path>
                <a:path w="4409440" h="546100">
                  <a:moveTo>
                    <a:pt x="4387596" y="502920"/>
                  </a:moveTo>
                  <a:lnTo>
                    <a:pt x="4387596" y="41148"/>
                  </a:lnTo>
                  <a:lnTo>
                    <a:pt x="4366260" y="41148"/>
                  </a:lnTo>
                  <a:lnTo>
                    <a:pt x="4366260" y="502920"/>
                  </a:lnTo>
                  <a:lnTo>
                    <a:pt x="4387596" y="502920"/>
                  </a:lnTo>
                  <a:close/>
                </a:path>
                <a:path w="4409440" h="546100">
                  <a:moveTo>
                    <a:pt x="4387596" y="545592"/>
                  </a:moveTo>
                  <a:lnTo>
                    <a:pt x="4387596" y="502920"/>
                  </a:lnTo>
                  <a:lnTo>
                    <a:pt x="4366260" y="524256"/>
                  </a:lnTo>
                  <a:lnTo>
                    <a:pt x="4366260" y="545592"/>
                  </a:lnTo>
                  <a:lnTo>
                    <a:pt x="438759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18463" y="3804918"/>
            <a:ext cx="20523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10" dirty="0">
                <a:latin typeface="Times New Roman"/>
                <a:cs typeface="Times New Roman"/>
              </a:rPr>
              <a:t>Optimalizátor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42438" y="5100828"/>
            <a:ext cx="4409440" cy="546100"/>
            <a:chOff x="5242438" y="5100828"/>
            <a:chExt cx="4409440" cy="546100"/>
          </a:xfrm>
        </p:grpSpPr>
        <p:sp>
          <p:nvSpPr>
            <p:cNvPr id="16" name="object 16"/>
            <p:cNvSpPr/>
            <p:nvPr/>
          </p:nvSpPr>
          <p:spPr>
            <a:xfrm>
              <a:off x="5263773" y="5122163"/>
              <a:ext cx="4366260" cy="504825"/>
            </a:xfrm>
            <a:custGeom>
              <a:avLst/>
              <a:gdLst/>
              <a:ahLst/>
              <a:cxnLst/>
              <a:rect l="l" t="t" r="r" b="b"/>
              <a:pathLst>
                <a:path w="4366259" h="504825">
                  <a:moveTo>
                    <a:pt x="4366259" y="504443"/>
                  </a:moveTo>
                  <a:lnTo>
                    <a:pt x="4366259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4366259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2438" y="5100828"/>
              <a:ext cx="4409440" cy="546100"/>
            </a:xfrm>
            <a:custGeom>
              <a:avLst/>
              <a:gdLst/>
              <a:ahLst/>
              <a:cxnLst/>
              <a:rect l="l" t="t" r="r" b="b"/>
              <a:pathLst>
                <a:path w="4409440" h="546100">
                  <a:moveTo>
                    <a:pt x="4408932" y="545592"/>
                  </a:moveTo>
                  <a:lnTo>
                    <a:pt x="44089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366260" y="42672"/>
                  </a:lnTo>
                  <a:lnTo>
                    <a:pt x="4366260" y="21336"/>
                  </a:lnTo>
                  <a:lnTo>
                    <a:pt x="4387596" y="42672"/>
                  </a:lnTo>
                  <a:lnTo>
                    <a:pt x="4387596" y="545592"/>
                  </a:lnTo>
                  <a:lnTo>
                    <a:pt x="4408932" y="545592"/>
                  </a:lnTo>
                  <a:close/>
                </a:path>
                <a:path w="440944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40944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4409440" h="546100">
                  <a:moveTo>
                    <a:pt x="4387596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4366260" y="545592"/>
                  </a:lnTo>
                  <a:lnTo>
                    <a:pt x="4366260" y="525780"/>
                  </a:lnTo>
                  <a:lnTo>
                    <a:pt x="4387596" y="504444"/>
                  </a:lnTo>
                  <a:close/>
                </a:path>
                <a:path w="440944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4409440" h="546100">
                  <a:moveTo>
                    <a:pt x="4387596" y="42672"/>
                  </a:moveTo>
                  <a:lnTo>
                    <a:pt x="4366260" y="21336"/>
                  </a:lnTo>
                  <a:lnTo>
                    <a:pt x="4366260" y="42672"/>
                  </a:lnTo>
                  <a:lnTo>
                    <a:pt x="4387596" y="42672"/>
                  </a:lnTo>
                  <a:close/>
                </a:path>
                <a:path w="4409440" h="546100">
                  <a:moveTo>
                    <a:pt x="4387596" y="504444"/>
                  </a:moveTo>
                  <a:lnTo>
                    <a:pt x="4387596" y="42672"/>
                  </a:lnTo>
                  <a:lnTo>
                    <a:pt x="4366260" y="42672"/>
                  </a:lnTo>
                  <a:lnTo>
                    <a:pt x="4366260" y="504444"/>
                  </a:lnTo>
                  <a:lnTo>
                    <a:pt x="4387596" y="504444"/>
                  </a:lnTo>
                  <a:close/>
                </a:path>
                <a:path w="4409440" h="546100">
                  <a:moveTo>
                    <a:pt x="4387596" y="545592"/>
                  </a:moveTo>
                  <a:lnTo>
                    <a:pt x="4387596" y="504444"/>
                  </a:lnTo>
                  <a:lnTo>
                    <a:pt x="4366260" y="525780"/>
                  </a:lnTo>
                  <a:lnTo>
                    <a:pt x="4366260" y="545592"/>
                  </a:lnTo>
                  <a:lnTo>
                    <a:pt x="4387596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57987" y="5149086"/>
            <a:ext cx="3573779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Generátor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cílového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kódu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45342" y="483108"/>
            <a:ext cx="8606155" cy="5149850"/>
            <a:chOff x="1045342" y="483108"/>
            <a:chExt cx="8606155" cy="5149850"/>
          </a:xfrm>
        </p:grpSpPr>
        <p:sp>
          <p:nvSpPr>
            <p:cNvPr id="20" name="object 20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5157" y="5108447"/>
              <a:ext cx="3275329" cy="502920"/>
            </a:xfrm>
            <a:custGeom>
              <a:avLst/>
              <a:gdLst/>
              <a:ahLst/>
              <a:cxnLst/>
              <a:rect l="l" t="t" r="r" b="b"/>
              <a:pathLst>
                <a:path w="3275329" h="502920">
                  <a:moveTo>
                    <a:pt x="3275075" y="502919"/>
                  </a:moveTo>
                  <a:lnTo>
                    <a:pt x="3275075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3275075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5342" y="5087112"/>
              <a:ext cx="3316604" cy="546100"/>
            </a:xfrm>
            <a:custGeom>
              <a:avLst/>
              <a:gdLst/>
              <a:ahLst/>
              <a:cxnLst/>
              <a:rect l="l" t="t" r="r" b="b"/>
              <a:pathLst>
                <a:path w="3316604" h="546100">
                  <a:moveTo>
                    <a:pt x="3316224" y="545592"/>
                  </a:moveTo>
                  <a:lnTo>
                    <a:pt x="331622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5" y="545592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3273552" y="42672"/>
                  </a:lnTo>
                  <a:lnTo>
                    <a:pt x="3273552" y="21336"/>
                  </a:lnTo>
                  <a:lnTo>
                    <a:pt x="3294888" y="42672"/>
                  </a:lnTo>
                  <a:lnTo>
                    <a:pt x="3294888" y="545592"/>
                  </a:lnTo>
                  <a:lnTo>
                    <a:pt x="3316224" y="545592"/>
                  </a:lnTo>
                  <a:close/>
                </a:path>
                <a:path w="3316604" h="54610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3316604" h="546100">
                  <a:moveTo>
                    <a:pt x="41151" y="50444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504444"/>
                  </a:lnTo>
                  <a:lnTo>
                    <a:pt x="41151" y="504444"/>
                  </a:lnTo>
                  <a:close/>
                </a:path>
                <a:path w="3316604" h="546100">
                  <a:moveTo>
                    <a:pt x="3294888" y="504444"/>
                  </a:moveTo>
                  <a:lnTo>
                    <a:pt x="19815" y="504444"/>
                  </a:lnTo>
                  <a:lnTo>
                    <a:pt x="41151" y="524256"/>
                  </a:lnTo>
                  <a:lnTo>
                    <a:pt x="41151" y="545592"/>
                  </a:lnTo>
                  <a:lnTo>
                    <a:pt x="3273552" y="545592"/>
                  </a:lnTo>
                  <a:lnTo>
                    <a:pt x="3273552" y="524256"/>
                  </a:lnTo>
                  <a:lnTo>
                    <a:pt x="3294888" y="504444"/>
                  </a:lnTo>
                  <a:close/>
                </a:path>
                <a:path w="3316604" h="546100">
                  <a:moveTo>
                    <a:pt x="41151" y="545592"/>
                  </a:moveTo>
                  <a:lnTo>
                    <a:pt x="41151" y="524256"/>
                  </a:lnTo>
                  <a:lnTo>
                    <a:pt x="19815" y="504444"/>
                  </a:lnTo>
                  <a:lnTo>
                    <a:pt x="19815" y="545592"/>
                  </a:lnTo>
                  <a:lnTo>
                    <a:pt x="41151" y="545592"/>
                  </a:lnTo>
                  <a:close/>
                </a:path>
                <a:path w="3316604" h="546100">
                  <a:moveTo>
                    <a:pt x="3294888" y="42672"/>
                  </a:moveTo>
                  <a:lnTo>
                    <a:pt x="3273552" y="21336"/>
                  </a:lnTo>
                  <a:lnTo>
                    <a:pt x="3273552" y="42672"/>
                  </a:lnTo>
                  <a:lnTo>
                    <a:pt x="3294888" y="42672"/>
                  </a:lnTo>
                  <a:close/>
                </a:path>
                <a:path w="3316604" h="546100">
                  <a:moveTo>
                    <a:pt x="3294888" y="504444"/>
                  </a:moveTo>
                  <a:lnTo>
                    <a:pt x="3294888" y="42672"/>
                  </a:lnTo>
                  <a:lnTo>
                    <a:pt x="3273552" y="42672"/>
                  </a:lnTo>
                  <a:lnTo>
                    <a:pt x="3273552" y="504444"/>
                  </a:lnTo>
                  <a:lnTo>
                    <a:pt x="3294888" y="504444"/>
                  </a:lnTo>
                  <a:close/>
                </a:path>
                <a:path w="3316604" h="546100">
                  <a:moveTo>
                    <a:pt x="3294888" y="545592"/>
                  </a:moveTo>
                  <a:lnTo>
                    <a:pt x="3294888" y="504444"/>
                  </a:lnTo>
                  <a:lnTo>
                    <a:pt x="3273552" y="524256"/>
                  </a:lnTo>
                  <a:lnTo>
                    <a:pt x="3273552" y="545592"/>
                  </a:lnTo>
                  <a:lnTo>
                    <a:pt x="329488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11892" y="5142989"/>
            <a:ext cx="31781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dirty="0">
                <a:latin typeface="Times New Roman"/>
                <a:cs typeface="Times New Roman"/>
              </a:rPr>
              <a:t>Sémantický</a:t>
            </a:r>
            <a:r>
              <a:rPr sz="2500" b="1" spc="8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analyzátor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5342" y="1322832"/>
            <a:ext cx="8606155" cy="588645"/>
          </a:xfrm>
          <a:custGeom>
            <a:avLst/>
            <a:gdLst/>
            <a:ahLst/>
            <a:cxnLst/>
            <a:rect l="l" t="t" r="r" b="b"/>
            <a:pathLst>
              <a:path w="8606155" h="588644">
                <a:moveTo>
                  <a:pt x="8606028" y="588264"/>
                </a:moveTo>
                <a:lnTo>
                  <a:pt x="8606028" y="0"/>
                </a:lnTo>
                <a:lnTo>
                  <a:pt x="0" y="0"/>
                </a:lnTo>
                <a:lnTo>
                  <a:pt x="0" y="588264"/>
                </a:lnTo>
                <a:lnTo>
                  <a:pt x="19815" y="588264"/>
                </a:lnTo>
                <a:lnTo>
                  <a:pt x="19815" y="42672"/>
                </a:lnTo>
                <a:lnTo>
                  <a:pt x="41151" y="21336"/>
                </a:lnTo>
                <a:lnTo>
                  <a:pt x="41151" y="42672"/>
                </a:lnTo>
                <a:lnTo>
                  <a:pt x="8563356" y="42672"/>
                </a:lnTo>
                <a:lnTo>
                  <a:pt x="8563356" y="21336"/>
                </a:lnTo>
                <a:lnTo>
                  <a:pt x="8584692" y="42672"/>
                </a:lnTo>
                <a:lnTo>
                  <a:pt x="8584692" y="588264"/>
                </a:lnTo>
                <a:lnTo>
                  <a:pt x="8606028" y="588264"/>
                </a:lnTo>
                <a:close/>
              </a:path>
              <a:path w="8606155" h="588644">
                <a:moveTo>
                  <a:pt x="41151" y="42672"/>
                </a:moveTo>
                <a:lnTo>
                  <a:pt x="41151" y="21336"/>
                </a:lnTo>
                <a:lnTo>
                  <a:pt x="19815" y="42672"/>
                </a:lnTo>
                <a:lnTo>
                  <a:pt x="41151" y="42672"/>
                </a:lnTo>
                <a:close/>
              </a:path>
              <a:path w="8606155" h="588644">
                <a:moveTo>
                  <a:pt x="41151" y="545592"/>
                </a:moveTo>
                <a:lnTo>
                  <a:pt x="41151" y="42672"/>
                </a:lnTo>
                <a:lnTo>
                  <a:pt x="19815" y="42672"/>
                </a:lnTo>
                <a:lnTo>
                  <a:pt x="19815" y="545592"/>
                </a:lnTo>
                <a:lnTo>
                  <a:pt x="41151" y="545592"/>
                </a:lnTo>
                <a:close/>
              </a:path>
              <a:path w="8606155" h="588644">
                <a:moveTo>
                  <a:pt x="8584692" y="545592"/>
                </a:moveTo>
                <a:lnTo>
                  <a:pt x="19815" y="545592"/>
                </a:lnTo>
                <a:lnTo>
                  <a:pt x="41151" y="566928"/>
                </a:lnTo>
                <a:lnTo>
                  <a:pt x="41151" y="588264"/>
                </a:lnTo>
                <a:lnTo>
                  <a:pt x="8563356" y="588264"/>
                </a:lnTo>
                <a:lnTo>
                  <a:pt x="8563356" y="566928"/>
                </a:lnTo>
                <a:lnTo>
                  <a:pt x="8584692" y="545592"/>
                </a:lnTo>
                <a:close/>
              </a:path>
              <a:path w="8606155" h="588644">
                <a:moveTo>
                  <a:pt x="41151" y="588264"/>
                </a:moveTo>
                <a:lnTo>
                  <a:pt x="41151" y="566928"/>
                </a:lnTo>
                <a:lnTo>
                  <a:pt x="19815" y="545592"/>
                </a:lnTo>
                <a:lnTo>
                  <a:pt x="19815" y="588264"/>
                </a:lnTo>
                <a:lnTo>
                  <a:pt x="41151" y="588264"/>
                </a:lnTo>
                <a:close/>
              </a:path>
              <a:path w="8606155" h="588644">
                <a:moveTo>
                  <a:pt x="8584692" y="42672"/>
                </a:moveTo>
                <a:lnTo>
                  <a:pt x="8563356" y="21336"/>
                </a:lnTo>
                <a:lnTo>
                  <a:pt x="8563356" y="42672"/>
                </a:lnTo>
                <a:lnTo>
                  <a:pt x="8584692" y="42672"/>
                </a:lnTo>
                <a:close/>
              </a:path>
              <a:path w="8606155" h="588644">
                <a:moveTo>
                  <a:pt x="8584692" y="545592"/>
                </a:moveTo>
                <a:lnTo>
                  <a:pt x="8584692" y="42672"/>
                </a:lnTo>
                <a:lnTo>
                  <a:pt x="8563356" y="42672"/>
                </a:lnTo>
                <a:lnTo>
                  <a:pt x="8563356" y="545592"/>
                </a:lnTo>
                <a:lnTo>
                  <a:pt x="8584692" y="545592"/>
                </a:lnTo>
                <a:close/>
              </a:path>
              <a:path w="8606155" h="588644">
                <a:moveTo>
                  <a:pt x="8584692" y="588264"/>
                </a:moveTo>
                <a:lnTo>
                  <a:pt x="8584692" y="545592"/>
                </a:lnTo>
                <a:lnTo>
                  <a:pt x="8563356" y="566928"/>
                </a:lnTo>
                <a:lnTo>
                  <a:pt x="8563356" y="588264"/>
                </a:lnTo>
                <a:lnTo>
                  <a:pt x="8584692" y="588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13748" y="1416050"/>
            <a:ext cx="62617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Courier New"/>
                <a:cs typeface="Courier New"/>
              </a:rPr>
              <a:t>Position</a:t>
            </a:r>
            <a:r>
              <a:rPr sz="2600" b="1" spc="7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:=</a:t>
            </a:r>
            <a:r>
              <a:rPr sz="2600" b="1" spc="8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Initial</a:t>
            </a:r>
            <a:r>
              <a:rPr sz="2600" b="1" spc="8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+</a:t>
            </a:r>
            <a:r>
              <a:rPr sz="2600" b="1" spc="8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Rate</a:t>
            </a:r>
            <a:r>
              <a:rPr sz="2600" b="1" spc="8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*</a:t>
            </a:r>
            <a:r>
              <a:rPr sz="2600" b="1" spc="80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60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42438" y="4346448"/>
            <a:ext cx="4409440" cy="713740"/>
          </a:xfrm>
          <a:custGeom>
            <a:avLst/>
            <a:gdLst/>
            <a:ahLst/>
            <a:cxnLst/>
            <a:rect l="l" t="t" r="r" b="b"/>
            <a:pathLst>
              <a:path w="4409440" h="713739">
                <a:moveTo>
                  <a:pt x="4408932" y="713232"/>
                </a:moveTo>
                <a:lnTo>
                  <a:pt x="4408932" y="0"/>
                </a:lnTo>
                <a:lnTo>
                  <a:pt x="0" y="0"/>
                </a:lnTo>
                <a:lnTo>
                  <a:pt x="0" y="713232"/>
                </a:lnTo>
                <a:lnTo>
                  <a:pt x="21336" y="713232"/>
                </a:lnTo>
                <a:lnTo>
                  <a:pt x="21336" y="41148"/>
                </a:lnTo>
                <a:lnTo>
                  <a:pt x="42672" y="19812"/>
                </a:lnTo>
                <a:lnTo>
                  <a:pt x="42672" y="41148"/>
                </a:lnTo>
                <a:lnTo>
                  <a:pt x="4366260" y="41148"/>
                </a:lnTo>
                <a:lnTo>
                  <a:pt x="4366260" y="19812"/>
                </a:lnTo>
                <a:lnTo>
                  <a:pt x="4387596" y="41148"/>
                </a:lnTo>
                <a:lnTo>
                  <a:pt x="4387596" y="713232"/>
                </a:lnTo>
                <a:lnTo>
                  <a:pt x="4408932" y="713232"/>
                </a:lnTo>
                <a:close/>
              </a:path>
              <a:path w="4409440" h="713739">
                <a:moveTo>
                  <a:pt x="42672" y="41148"/>
                </a:moveTo>
                <a:lnTo>
                  <a:pt x="42672" y="19812"/>
                </a:lnTo>
                <a:lnTo>
                  <a:pt x="21336" y="41148"/>
                </a:lnTo>
                <a:lnTo>
                  <a:pt x="42672" y="41148"/>
                </a:lnTo>
                <a:close/>
              </a:path>
              <a:path w="4409440" h="713739">
                <a:moveTo>
                  <a:pt x="42672" y="670560"/>
                </a:moveTo>
                <a:lnTo>
                  <a:pt x="42672" y="41148"/>
                </a:lnTo>
                <a:lnTo>
                  <a:pt x="21336" y="41148"/>
                </a:lnTo>
                <a:lnTo>
                  <a:pt x="21336" y="670560"/>
                </a:lnTo>
                <a:lnTo>
                  <a:pt x="42672" y="670560"/>
                </a:lnTo>
                <a:close/>
              </a:path>
              <a:path w="4409440" h="713739">
                <a:moveTo>
                  <a:pt x="4387596" y="670560"/>
                </a:moveTo>
                <a:lnTo>
                  <a:pt x="21336" y="670560"/>
                </a:lnTo>
                <a:lnTo>
                  <a:pt x="42672" y="691896"/>
                </a:lnTo>
                <a:lnTo>
                  <a:pt x="42672" y="713232"/>
                </a:lnTo>
                <a:lnTo>
                  <a:pt x="4366260" y="713232"/>
                </a:lnTo>
                <a:lnTo>
                  <a:pt x="4366260" y="691896"/>
                </a:lnTo>
                <a:lnTo>
                  <a:pt x="4387596" y="670560"/>
                </a:lnTo>
                <a:close/>
              </a:path>
              <a:path w="4409440" h="713739">
                <a:moveTo>
                  <a:pt x="42672" y="713232"/>
                </a:moveTo>
                <a:lnTo>
                  <a:pt x="42672" y="691896"/>
                </a:lnTo>
                <a:lnTo>
                  <a:pt x="21336" y="670560"/>
                </a:lnTo>
                <a:lnTo>
                  <a:pt x="21336" y="713232"/>
                </a:lnTo>
                <a:lnTo>
                  <a:pt x="42672" y="713232"/>
                </a:lnTo>
                <a:close/>
              </a:path>
              <a:path w="4409440" h="713739">
                <a:moveTo>
                  <a:pt x="4387596" y="41148"/>
                </a:moveTo>
                <a:lnTo>
                  <a:pt x="4366260" y="19812"/>
                </a:lnTo>
                <a:lnTo>
                  <a:pt x="4366260" y="41148"/>
                </a:lnTo>
                <a:lnTo>
                  <a:pt x="4387596" y="41148"/>
                </a:lnTo>
                <a:close/>
              </a:path>
              <a:path w="4409440" h="713739">
                <a:moveTo>
                  <a:pt x="4387596" y="670560"/>
                </a:moveTo>
                <a:lnTo>
                  <a:pt x="4387596" y="41148"/>
                </a:lnTo>
                <a:lnTo>
                  <a:pt x="4366260" y="41148"/>
                </a:lnTo>
                <a:lnTo>
                  <a:pt x="4366260" y="670560"/>
                </a:lnTo>
                <a:lnTo>
                  <a:pt x="4387596" y="670560"/>
                </a:lnTo>
                <a:close/>
              </a:path>
              <a:path w="4409440" h="713739">
                <a:moveTo>
                  <a:pt x="4387596" y="713232"/>
                </a:moveTo>
                <a:lnTo>
                  <a:pt x="4387596" y="670560"/>
                </a:lnTo>
                <a:lnTo>
                  <a:pt x="4366260" y="691896"/>
                </a:lnTo>
                <a:lnTo>
                  <a:pt x="4366260" y="713232"/>
                </a:lnTo>
                <a:lnTo>
                  <a:pt x="4387596" y="713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35483" y="4364226"/>
            <a:ext cx="3445510" cy="67945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 marR="5080">
              <a:lnSpc>
                <a:spcPct val="63500"/>
              </a:lnSpc>
              <a:spcBef>
                <a:spcPts val="1275"/>
              </a:spcBef>
              <a:tabLst>
                <a:tab pos="817244" algn="l"/>
              </a:tabLst>
            </a:pPr>
            <a:r>
              <a:rPr sz="2600" b="1" spc="-25" dirty="0">
                <a:latin typeface="Courier New"/>
                <a:cs typeface="Courier New"/>
              </a:rPr>
              <a:t>T1</a:t>
            </a:r>
            <a:r>
              <a:rPr sz="2600" b="1" dirty="0">
                <a:latin typeface="Courier New"/>
                <a:cs typeface="Courier New"/>
              </a:rPr>
              <a:t>	:=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Id3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*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20" dirty="0">
                <a:latin typeface="Courier New"/>
                <a:cs typeface="Courier New"/>
              </a:rPr>
              <a:t>60.0 </a:t>
            </a:r>
            <a:r>
              <a:rPr sz="2600" b="1" dirty="0">
                <a:latin typeface="Courier New"/>
                <a:cs typeface="Courier New"/>
              </a:rPr>
              <a:t>Id1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:=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Id2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+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T1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5337" y="2526804"/>
            <a:ext cx="8606155" cy="4729480"/>
          </a:xfrm>
          <a:custGeom>
            <a:avLst/>
            <a:gdLst/>
            <a:ahLst/>
            <a:cxnLst/>
            <a:rect l="l" t="t" r="r" b="b"/>
            <a:pathLst>
              <a:path w="8606155" h="4729480">
                <a:moveTo>
                  <a:pt x="3316224" y="0"/>
                </a:moveTo>
                <a:lnTo>
                  <a:pt x="3273552" y="0"/>
                </a:lnTo>
                <a:lnTo>
                  <a:pt x="3273552" y="41148"/>
                </a:lnTo>
                <a:lnTo>
                  <a:pt x="3273552" y="545592"/>
                </a:lnTo>
                <a:lnTo>
                  <a:pt x="41148" y="545592"/>
                </a:lnTo>
                <a:lnTo>
                  <a:pt x="41148" y="41148"/>
                </a:lnTo>
                <a:lnTo>
                  <a:pt x="3273552" y="41148"/>
                </a:lnTo>
                <a:lnTo>
                  <a:pt x="3273552" y="0"/>
                </a:lnTo>
                <a:lnTo>
                  <a:pt x="0" y="0"/>
                </a:lnTo>
                <a:lnTo>
                  <a:pt x="0" y="586740"/>
                </a:lnTo>
                <a:lnTo>
                  <a:pt x="19812" y="586740"/>
                </a:lnTo>
                <a:lnTo>
                  <a:pt x="41148" y="586740"/>
                </a:lnTo>
                <a:lnTo>
                  <a:pt x="3273552" y="586740"/>
                </a:lnTo>
                <a:lnTo>
                  <a:pt x="3294888" y="586740"/>
                </a:lnTo>
                <a:lnTo>
                  <a:pt x="3316224" y="586740"/>
                </a:lnTo>
                <a:lnTo>
                  <a:pt x="3316224" y="0"/>
                </a:lnTo>
                <a:close/>
              </a:path>
              <a:path w="8606155" h="4729480">
                <a:moveTo>
                  <a:pt x="8606028" y="3162300"/>
                </a:moveTo>
                <a:lnTo>
                  <a:pt x="8563356" y="3162300"/>
                </a:lnTo>
                <a:lnTo>
                  <a:pt x="8563356" y="3204972"/>
                </a:lnTo>
                <a:lnTo>
                  <a:pt x="8563356" y="4687824"/>
                </a:lnTo>
                <a:lnTo>
                  <a:pt x="4239768" y="4687824"/>
                </a:lnTo>
                <a:lnTo>
                  <a:pt x="4239768" y="3204972"/>
                </a:lnTo>
                <a:lnTo>
                  <a:pt x="8563356" y="3204972"/>
                </a:lnTo>
                <a:lnTo>
                  <a:pt x="8563356" y="3162300"/>
                </a:lnTo>
                <a:lnTo>
                  <a:pt x="4197096" y="3162300"/>
                </a:lnTo>
                <a:lnTo>
                  <a:pt x="4197096" y="4728972"/>
                </a:lnTo>
                <a:lnTo>
                  <a:pt x="4218432" y="4728972"/>
                </a:lnTo>
                <a:lnTo>
                  <a:pt x="4239768" y="4728972"/>
                </a:lnTo>
                <a:lnTo>
                  <a:pt x="8563356" y="4728972"/>
                </a:lnTo>
                <a:lnTo>
                  <a:pt x="8584692" y="4728972"/>
                </a:lnTo>
                <a:lnTo>
                  <a:pt x="8606028" y="4728972"/>
                </a:lnTo>
                <a:lnTo>
                  <a:pt x="8606028" y="3162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06043" y="5706869"/>
            <a:ext cx="830580" cy="14579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40"/>
              </a:spcBef>
            </a:pPr>
            <a:r>
              <a:rPr sz="2600" b="1" spc="-20" dirty="0">
                <a:latin typeface="Courier New"/>
                <a:cs typeface="Courier New"/>
              </a:rPr>
              <a:t>fmov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2600" b="1" spc="-20" dirty="0">
                <a:latin typeface="Courier New"/>
                <a:cs typeface="Courier New"/>
              </a:rPr>
              <a:t>fmul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</a:pPr>
            <a:r>
              <a:rPr sz="2600" b="1" spc="-20" dirty="0">
                <a:latin typeface="Courier New"/>
                <a:cs typeface="Courier New"/>
              </a:rPr>
              <a:t>fmov</a:t>
            </a: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ct val="65800"/>
              </a:lnSpc>
              <a:spcBef>
                <a:spcPts val="495"/>
              </a:spcBef>
            </a:pPr>
            <a:r>
              <a:rPr sz="2600" b="1" spc="-20" dirty="0">
                <a:latin typeface="Courier New"/>
                <a:cs typeface="Courier New"/>
              </a:rPr>
              <a:t>fadd fmov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11882" y="5706869"/>
            <a:ext cx="2037080" cy="14579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40"/>
              </a:spcBef>
            </a:pPr>
            <a:r>
              <a:rPr sz="2600" b="1" dirty="0">
                <a:latin typeface="Courier New"/>
                <a:cs typeface="Courier New"/>
              </a:rPr>
              <a:t>R2</a:t>
            </a:r>
            <a:r>
              <a:rPr sz="2600" b="1" spc="4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Id3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2600" b="1" dirty="0">
                <a:latin typeface="Courier New"/>
                <a:cs typeface="Courier New"/>
              </a:rPr>
              <a:t>R2</a:t>
            </a:r>
            <a:r>
              <a:rPr sz="2600" b="1" spc="4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#60.0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</a:pPr>
            <a:r>
              <a:rPr sz="2600" b="1" dirty="0">
                <a:latin typeface="Courier New"/>
                <a:cs typeface="Courier New"/>
              </a:rPr>
              <a:t>R3</a:t>
            </a:r>
            <a:r>
              <a:rPr sz="2600" b="1" spc="4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Id2</a:t>
            </a:r>
            <a:endParaRPr sz="2600">
              <a:latin typeface="Courier New"/>
              <a:cs typeface="Courier New"/>
            </a:endParaRPr>
          </a:p>
          <a:p>
            <a:pPr marL="12700" marR="608330">
              <a:lnSpc>
                <a:spcPct val="65800"/>
              </a:lnSpc>
              <a:spcBef>
                <a:spcPts val="495"/>
              </a:spcBef>
            </a:pPr>
            <a:r>
              <a:rPr sz="2600" b="1" dirty="0">
                <a:latin typeface="Courier New"/>
                <a:cs typeface="Courier New"/>
              </a:rPr>
              <a:t>R2</a:t>
            </a:r>
            <a:r>
              <a:rPr sz="2600" b="1" spc="4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R3 </a:t>
            </a:r>
            <a:r>
              <a:rPr sz="2600" b="1" dirty="0">
                <a:latin typeface="Courier New"/>
                <a:cs typeface="Courier New"/>
              </a:rPr>
              <a:t>Id1,</a:t>
            </a:r>
            <a:r>
              <a:rPr sz="2600" b="1" spc="80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R2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5342" y="3744467"/>
            <a:ext cx="3316604" cy="1301750"/>
          </a:xfrm>
          <a:custGeom>
            <a:avLst/>
            <a:gdLst/>
            <a:ahLst/>
            <a:cxnLst/>
            <a:rect l="l" t="t" r="r" b="b"/>
            <a:pathLst>
              <a:path w="3316604" h="1301750">
                <a:moveTo>
                  <a:pt x="3316224" y="1301496"/>
                </a:moveTo>
                <a:lnTo>
                  <a:pt x="3316224" y="0"/>
                </a:lnTo>
                <a:lnTo>
                  <a:pt x="0" y="0"/>
                </a:lnTo>
                <a:lnTo>
                  <a:pt x="0" y="1301496"/>
                </a:lnTo>
                <a:lnTo>
                  <a:pt x="19815" y="1301496"/>
                </a:lnTo>
                <a:lnTo>
                  <a:pt x="19815" y="41148"/>
                </a:lnTo>
                <a:lnTo>
                  <a:pt x="41151" y="19812"/>
                </a:lnTo>
                <a:lnTo>
                  <a:pt x="41151" y="41148"/>
                </a:lnTo>
                <a:lnTo>
                  <a:pt x="3273552" y="41148"/>
                </a:lnTo>
                <a:lnTo>
                  <a:pt x="3273552" y="19812"/>
                </a:lnTo>
                <a:lnTo>
                  <a:pt x="3294888" y="41148"/>
                </a:lnTo>
                <a:lnTo>
                  <a:pt x="3294888" y="1301496"/>
                </a:lnTo>
                <a:lnTo>
                  <a:pt x="3316224" y="1301496"/>
                </a:lnTo>
                <a:close/>
              </a:path>
              <a:path w="3316604" h="1301750">
                <a:moveTo>
                  <a:pt x="41151" y="41148"/>
                </a:moveTo>
                <a:lnTo>
                  <a:pt x="41151" y="19812"/>
                </a:lnTo>
                <a:lnTo>
                  <a:pt x="19815" y="41148"/>
                </a:lnTo>
                <a:lnTo>
                  <a:pt x="41151" y="41148"/>
                </a:lnTo>
                <a:close/>
              </a:path>
              <a:path w="3316604" h="1301750">
                <a:moveTo>
                  <a:pt x="41151" y="1258824"/>
                </a:moveTo>
                <a:lnTo>
                  <a:pt x="41151" y="41148"/>
                </a:lnTo>
                <a:lnTo>
                  <a:pt x="19815" y="41148"/>
                </a:lnTo>
                <a:lnTo>
                  <a:pt x="19815" y="1258824"/>
                </a:lnTo>
                <a:lnTo>
                  <a:pt x="41151" y="1258824"/>
                </a:lnTo>
                <a:close/>
              </a:path>
              <a:path w="3316604" h="1301750">
                <a:moveTo>
                  <a:pt x="3294888" y="1258824"/>
                </a:moveTo>
                <a:lnTo>
                  <a:pt x="19815" y="1258824"/>
                </a:lnTo>
                <a:lnTo>
                  <a:pt x="41151" y="1280160"/>
                </a:lnTo>
                <a:lnTo>
                  <a:pt x="41151" y="1301496"/>
                </a:lnTo>
                <a:lnTo>
                  <a:pt x="3273552" y="1301496"/>
                </a:lnTo>
                <a:lnTo>
                  <a:pt x="3273552" y="1280160"/>
                </a:lnTo>
                <a:lnTo>
                  <a:pt x="3294888" y="1258824"/>
                </a:lnTo>
                <a:close/>
              </a:path>
              <a:path w="3316604" h="1301750">
                <a:moveTo>
                  <a:pt x="41151" y="1301496"/>
                </a:moveTo>
                <a:lnTo>
                  <a:pt x="41151" y="1280160"/>
                </a:lnTo>
                <a:lnTo>
                  <a:pt x="19815" y="1258824"/>
                </a:lnTo>
                <a:lnTo>
                  <a:pt x="19815" y="1301496"/>
                </a:lnTo>
                <a:lnTo>
                  <a:pt x="41151" y="1301496"/>
                </a:lnTo>
                <a:close/>
              </a:path>
              <a:path w="3316604" h="1301750">
                <a:moveTo>
                  <a:pt x="3294888" y="41148"/>
                </a:moveTo>
                <a:lnTo>
                  <a:pt x="3273552" y="19812"/>
                </a:lnTo>
                <a:lnTo>
                  <a:pt x="3273552" y="41148"/>
                </a:lnTo>
                <a:lnTo>
                  <a:pt x="3294888" y="41148"/>
                </a:lnTo>
                <a:close/>
              </a:path>
              <a:path w="3316604" h="1301750">
                <a:moveTo>
                  <a:pt x="3294888" y="1258824"/>
                </a:moveTo>
                <a:lnTo>
                  <a:pt x="3294888" y="41148"/>
                </a:lnTo>
                <a:lnTo>
                  <a:pt x="3273552" y="41148"/>
                </a:lnTo>
                <a:lnTo>
                  <a:pt x="3273552" y="1258824"/>
                </a:lnTo>
                <a:lnTo>
                  <a:pt x="3294888" y="1258824"/>
                </a:lnTo>
                <a:close/>
              </a:path>
              <a:path w="3316604" h="1301750">
                <a:moveTo>
                  <a:pt x="3294888" y="1301496"/>
                </a:moveTo>
                <a:lnTo>
                  <a:pt x="3294888" y="1258824"/>
                </a:lnTo>
                <a:lnTo>
                  <a:pt x="3273552" y="1280160"/>
                </a:lnTo>
                <a:lnTo>
                  <a:pt x="3273552" y="1301496"/>
                </a:lnTo>
                <a:lnTo>
                  <a:pt x="3294888" y="1301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69728" y="1797050"/>
            <a:ext cx="3264535" cy="2311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6220" marR="139700" indent="-90170">
              <a:lnSpc>
                <a:spcPct val="153500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Lexikální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analyzátor </a:t>
            </a:r>
            <a:r>
              <a:rPr sz="2600" b="1" dirty="0">
                <a:latin typeface="Times New Roman"/>
                <a:cs typeface="Times New Roman"/>
              </a:rPr>
              <a:t>Id</a:t>
            </a:r>
            <a:r>
              <a:rPr sz="2625" b="1" baseline="-20634" dirty="0">
                <a:latin typeface="Times New Roman"/>
                <a:cs typeface="Times New Roman"/>
              </a:rPr>
              <a:t>1</a:t>
            </a:r>
            <a:r>
              <a:rPr sz="2625" b="1" spc="367" baseline="-2063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:=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Id</a:t>
            </a:r>
            <a:r>
              <a:rPr sz="2625" b="1" baseline="-20634" dirty="0">
                <a:latin typeface="Times New Roman"/>
                <a:cs typeface="Times New Roman"/>
              </a:rPr>
              <a:t>2</a:t>
            </a:r>
            <a:r>
              <a:rPr sz="2625" b="1" spc="367" baseline="-2063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+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Id</a:t>
            </a:r>
            <a:r>
              <a:rPr sz="2625" b="1" baseline="-20634" dirty="0">
                <a:latin typeface="Times New Roman"/>
                <a:cs typeface="Times New Roman"/>
              </a:rPr>
              <a:t>3</a:t>
            </a:r>
            <a:r>
              <a:rPr sz="2625" b="1" spc="367" baseline="-2063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*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2500" b="1" dirty="0">
                <a:latin typeface="Times New Roman"/>
                <a:cs typeface="Times New Roman"/>
              </a:rPr>
              <a:t>Syntaktický</a:t>
            </a:r>
            <a:r>
              <a:rPr sz="2500" b="1" spc="7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analyzátor</a:t>
            </a:r>
            <a:endParaRPr sz="2500" dirty="0">
              <a:latin typeface="Times New Roman"/>
              <a:cs typeface="Times New Roman"/>
            </a:endParaRPr>
          </a:p>
          <a:p>
            <a:pPr marL="851535">
              <a:lnSpc>
                <a:spcPct val="100000"/>
              </a:lnSpc>
              <a:spcBef>
                <a:spcPts val="575"/>
              </a:spcBef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62925" y="4042662"/>
            <a:ext cx="11912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Id</a:t>
            </a:r>
            <a:r>
              <a:rPr sz="2625" b="1" baseline="-20634" dirty="0">
                <a:latin typeface="Times New Roman"/>
                <a:cs typeface="Times New Roman"/>
              </a:rPr>
              <a:t>1</a:t>
            </a:r>
            <a:r>
              <a:rPr sz="2625" b="1" spc="262" baseline="-20634" dirty="0">
                <a:latin typeface="Times New Roman"/>
                <a:cs typeface="Times New Roman"/>
              </a:rPr>
              <a:t> </a:t>
            </a:r>
            <a:r>
              <a:rPr sz="3900" b="1" baseline="-42735" dirty="0">
                <a:latin typeface="Times New Roman"/>
                <a:cs typeface="Times New Roman"/>
              </a:rPr>
              <a:t>Id</a:t>
            </a:r>
            <a:r>
              <a:rPr sz="3900" b="1" spc="270" baseline="-4273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6312" y="4295646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latin typeface="Times New Roman"/>
                <a:cs typeface="Times New Roman"/>
              </a:rPr>
              <a:t>*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1660" y="4547106"/>
            <a:ext cx="15341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1160145" algn="l"/>
              </a:tabLst>
            </a:pPr>
            <a:r>
              <a:rPr sz="2625" b="1" baseline="42857" dirty="0">
                <a:latin typeface="Times New Roman"/>
                <a:cs typeface="Times New Roman"/>
              </a:rPr>
              <a:t>2</a:t>
            </a:r>
            <a:r>
              <a:rPr sz="2625" b="1" spc="209" baseline="42857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Id</a:t>
            </a:r>
            <a:r>
              <a:rPr sz="2625" b="1" spc="-37" baseline="-20634" dirty="0">
                <a:latin typeface="Times New Roman"/>
                <a:cs typeface="Times New Roman"/>
              </a:rPr>
              <a:t>3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47317" y="3997451"/>
            <a:ext cx="1775460" cy="626745"/>
          </a:xfrm>
          <a:custGeom>
            <a:avLst/>
            <a:gdLst/>
            <a:ahLst/>
            <a:cxnLst/>
            <a:rect l="l" t="t" r="r" b="b"/>
            <a:pathLst>
              <a:path w="1775460" h="626745">
                <a:moveTo>
                  <a:pt x="265176" y="39624"/>
                </a:moveTo>
                <a:lnTo>
                  <a:pt x="251460" y="0"/>
                </a:lnTo>
                <a:lnTo>
                  <a:pt x="0" y="83820"/>
                </a:lnTo>
                <a:lnTo>
                  <a:pt x="12192" y="123444"/>
                </a:lnTo>
                <a:lnTo>
                  <a:pt x="265176" y="39624"/>
                </a:lnTo>
                <a:close/>
              </a:path>
              <a:path w="1775460" h="626745">
                <a:moveTo>
                  <a:pt x="768096" y="291084"/>
                </a:moveTo>
                <a:lnTo>
                  <a:pt x="754380" y="251460"/>
                </a:lnTo>
                <a:lnTo>
                  <a:pt x="502920" y="335280"/>
                </a:lnTo>
                <a:lnTo>
                  <a:pt x="516636" y="374904"/>
                </a:lnTo>
                <a:lnTo>
                  <a:pt x="768096" y="291084"/>
                </a:lnTo>
                <a:close/>
              </a:path>
              <a:path w="1775460" h="626745">
                <a:moveTo>
                  <a:pt x="851916" y="83820"/>
                </a:moveTo>
                <a:lnTo>
                  <a:pt x="600456" y="0"/>
                </a:lnTo>
                <a:lnTo>
                  <a:pt x="586740" y="39624"/>
                </a:lnTo>
                <a:lnTo>
                  <a:pt x="839724" y="123444"/>
                </a:lnTo>
                <a:lnTo>
                  <a:pt x="851916" y="83820"/>
                </a:lnTo>
                <a:close/>
              </a:path>
              <a:path w="1775460" h="626745">
                <a:moveTo>
                  <a:pt x="1272540" y="542544"/>
                </a:moveTo>
                <a:lnTo>
                  <a:pt x="1258824" y="502920"/>
                </a:lnTo>
                <a:lnTo>
                  <a:pt x="1007364" y="586740"/>
                </a:lnTo>
                <a:lnTo>
                  <a:pt x="1019556" y="626364"/>
                </a:lnTo>
                <a:lnTo>
                  <a:pt x="1272540" y="542544"/>
                </a:lnTo>
                <a:close/>
              </a:path>
              <a:path w="1775460" h="626745">
                <a:moveTo>
                  <a:pt x="1272540" y="335280"/>
                </a:moveTo>
                <a:lnTo>
                  <a:pt x="1019556" y="251460"/>
                </a:lnTo>
                <a:lnTo>
                  <a:pt x="1007364" y="291084"/>
                </a:lnTo>
                <a:lnTo>
                  <a:pt x="1258824" y="374904"/>
                </a:lnTo>
                <a:lnTo>
                  <a:pt x="1272540" y="335280"/>
                </a:lnTo>
                <a:close/>
              </a:path>
              <a:path w="1775460" h="626745">
                <a:moveTo>
                  <a:pt x="1775460" y="586740"/>
                </a:moveTo>
                <a:lnTo>
                  <a:pt x="1524000" y="502920"/>
                </a:lnTo>
                <a:lnTo>
                  <a:pt x="1510284" y="542544"/>
                </a:lnTo>
                <a:lnTo>
                  <a:pt x="1763268" y="626364"/>
                </a:lnTo>
                <a:lnTo>
                  <a:pt x="1775460" y="586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95717" y="5607050"/>
            <a:ext cx="1140460" cy="6946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2610"/>
              </a:lnSpc>
              <a:spcBef>
                <a:spcPts val="140"/>
              </a:spcBef>
            </a:pPr>
            <a:r>
              <a:rPr sz="2600" b="1" spc="-25" dirty="0">
                <a:latin typeface="Times New Roman"/>
                <a:cs typeface="Times New Roman"/>
              </a:rPr>
              <a:t>:=</a:t>
            </a:r>
            <a:endParaRPr sz="2600" dirty="0">
              <a:latin typeface="Times New Roman"/>
              <a:cs typeface="Times New Roman"/>
            </a:endParaRPr>
          </a:p>
          <a:p>
            <a:pPr algn="ctr">
              <a:lnSpc>
                <a:spcPts val="2610"/>
              </a:lnSpc>
              <a:tabLst>
                <a:tab pos="923290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Id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+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4609" y="6100061"/>
            <a:ext cx="13665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1160145" algn="l"/>
              </a:tabLst>
            </a:pPr>
            <a:r>
              <a:rPr sz="2625" b="1" baseline="42857" dirty="0">
                <a:latin typeface="Times New Roman"/>
                <a:cs typeface="Times New Roman"/>
              </a:rPr>
              <a:t>1</a:t>
            </a:r>
            <a:r>
              <a:rPr sz="2625" b="1" spc="209" baseline="42857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Id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*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53193" y="5801867"/>
            <a:ext cx="265430" cy="123825"/>
          </a:xfrm>
          <a:custGeom>
            <a:avLst/>
            <a:gdLst/>
            <a:ahLst/>
            <a:cxnLst/>
            <a:rect l="l" t="t" r="r" b="b"/>
            <a:pathLst>
              <a:path w="265430" h="123825">
                <a:moveTo>
                  <a:pt x="265172" y="39623"/>
                </a:moveTo>
                <a:lnTo>
                  <a:pt x="251456" y="0"/>
                </a:lnTo>
                <a:lnTo>
                  <a:pt x="0" y="83819"/>
                </a:lnTo>
                <a:lnTo>
                  <a:pt x="12191" y="123443"/>
                </a:lnTo>
                <a:lnTo>
                  <a:pt x="265172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9930" y="5801867"/>
            <a:ext cx="265430" cy="123825"/>
          </a:xfrm>
          <a:custGeom>
            <a:avLst/>
            <a:gdLst/>
            <a:ahLst/>
            <a:cxnLst/>
            <a:rect l="l" t="t" r="r" b="b"/>
            <a:pathLst>
              <a:path w="265430" h="123825">
                <a:moveTo>
                  <a:pt x="265175" y="83819"/>
                </a:moveTo>
                <a:lnTo>
                  <a:pt x="13715" y="0"/>
                </a:lnTo>
                <a:lnTo>
                  <a:pt x="0" y="39623"/>
                </a:lnTo>
                <a:lnTo>
                  <a:pt x="252983" y="123443"/>
                </a:lnTo>
                <a:lnTo>
                  <a:pt x="26517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56109" y="6053327"/>
            <a:ext cx="265430" cy="125095"/>
          </a:xfrm>
          <a:custGeom>
            <a:avLst/>
            <a:gdLst/>
            <a:ahLst/>
            <a:cxnLst/>
            <a:rect l="l" t="t" r="r" b="b"/>
            <a:pathLst>
              <a:path w="265430" h="125095">
                <a:moveTo>
                  <a:pt x="265175" y="41147"/>
                </a:moveTo>
                <a:lnTo>
                  <a:pt x="252983" y="0"/>
                </a:lnTo>
                <a:lnTo>
                  <a:pt x="0" y="85343"/>
                </a:lnTo>
                <a:lnTo>
                  <a:pt x="13715" y="124967"/>
                </a:lnTo>
                <a:lnTo>
                  <a:pt x="265175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0553" y="6306311"/>
            <a:ext cx="265430" cy="123825"/>
          </a:xfrm>
          <a:custGeom>
            <a:avLst/>
            <a:gdLst/>
            <a:ahLst/>
            <a:cxnLst/>
            <a:rect l="l" t="t" r="r" b="b"/>
            <a:pathLst>
              <a:path w="265430" h="123825">
                <a:moveTo>
                  <a:pt x="265175" y="39623"/>
                </a:moveTo>
                <a:lnTo>
                  <a:pt x="251459" y="0"/>
                </a:lnTo>
                <a:lnTo>
                  <a:pt x="0" y="83819"/>
                </a:lnTo>
                <a:lnTo>
                  <a:pt x="13715" y="123443"/>
                </a:lnTo>
                <a:lnTo>
                  <a:pt x="265175" y="39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0553" y="6053327"/>
            <a:ext cx="265430" cy="125095"/>
          </a:xfrm>
          <a:custGeom>
            <a:avLst/>
            <a:gdLst/>
            <a:ahLst/>
            <a:cxnLst/>
            <a:rect l="l" t="t" r="r" b="b"/>
            <a:pathLst>
              <a:path w="265430" h="125095">
                <a:moveTo>
                  <a:pt x="265175" y="85343"/>
                </a:moveTo>
                <a:lnTo>
                  <a:pt x="13715" y="0"/>
                </a:lnTo>
                <a:lnTo>
                  <a:pt x="0" y="41147"/>
                </a:lnTo>
                <a:lnTo>
                  <a:pt x="251459" y="124967"/>
                </a:lnTo>
                <a:lnTo>
                  <a:pt x="265175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63474" y="6306311"/>
            <a:ext cx="265430" cy="123825"/>
          </a:xfrm>
          <a:custGeom>
            <a:avLst/>
            <a:gdLst/>
            <a:ahLst/>
            <a:cxnLst/>
            <a:rect l="l" t="t" r="r" b="b"/>
            <a:pathLst>
              <a:path w="265430" h="123825">
                <a:moveTo>
                  <a:pt x="265175" y="83819"/>
                </a:moveTo>
                <a:lnTo>
                  <a:pt x="13715" y="0"/>
                </a:lnTo>
                <a:lnTo>
                  <a:pt x="0" y="39623"/>
                </a:lnTo>
                <a:lnTo>
                  <a:pt x="252983" y="123443"/>
                </a:lnTo>
                <a:lnTo>
                  <a:pt x="265175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177680" y="6194549"/>
            <a:ext cx="1902460" cy="108966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3900" b="1" baseline="-4273" dirty="0">
                <a:latin typeface="Times New Roman"/>
                <a:cs typeface="Times New Roman"/>
              </a:rPr>
              <a:t>Id</a:t>
            </a:r>
            <a:r>
              <a:rPr sz="2625" b="1" baseline="-26984" dirty="0">
                <a:latin typeface="Times New Roman"/>
                <a:cs typeface="Times New Roman"/>
              </a:rPr>
              <a:t>3</a:t>
            </a:r>
            <a:r>
              <a:rPr sz="2625" b="1" spc="240" baseline="-2698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IntToReal</a:t>
            </a:r>
            <a:endParaRPr sz="2400" dirty="0">
              <a:latin typeface="Times New Roman"/>
              <a:cs typeface="Times New Roman"/>
            </a:endParaRPr>
          </a:p>
          <a:p>
            <a:pPr marL="17780" algn="ctr">
              <a:lnSpc>
                <a:spcPct val="100000"/>
              </a:lnSpc>
              <a:spcBef>
                <a:spcPts val="1065"/>
              </a:spcBef>
            </a:pP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01218" y="6745223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80" h="167640">
                <a:moveTo>
                  <a:pt x="42671" y="167639"/>
                </a:moveTo>
                <a:lnTo>
                  <a:pt x="42671" y="0"/>
                </a:lnTo>
                <a:lnTo>
                  <a:pt x="0" y="0"/>
                </a:lnTo>
                <a:lnTo>
                  <a:pt x="0" y="167639"/>
                </a:lnTo>
                <a:lnTo>
                  <a:pt x="42671" y="167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35483" y="2517138"/>
            <a:ext cx="4048760" cy="11836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40"/>
              </a:spcBef>
              <a:tabLst>
                <a:tab pos="817244" algn="l"/>
              </a:tabLst>
            </a:pPr>
            <a:r>
              <a:rPr sz="2600" b="1" spc="-25" dirty="0">
                <a:latin typeface="Courier New"/>
                <a:cs typeface="Courier New"/>
              </a:rPr>
              <a:t>T1</a:t>
            </a:r>
            <a:r>
              <a:rPr sz="2600" b="1" dirty="0">
                <a:latin typeface="Courier New"/>
                <a:cs typeface="Courier New"/>
              </a:rPr>
              <a:t>	:=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IntToReal(60)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ts val="1980"/>
              </a:lnSpc>
              <a:tabLst>
                <a:tab pos="817244" algn="l"/>
              </a:tabLst>
            </a:pPr>
            <a:r>
              <a:rPr sz="2600" b="1" spc="-25" dirty="0">
                <a:latin typeface="Courier New"/>
                <a:cs typeface="Courier New"/>
              </a:rPr>
              <a:t>T2</a:t>
            </a:r>
            <a:r>
              <a:rPr sz="2600" b="1" dirty="0">
                <a:latin typeface="Courier New"/>
                <a:cs typeface="Courier New"/>
              </a:rPr>
              <a:t>	</a:t>
            </a:r>
            <a:r>
              <a:rPr sz="2600" b="1" spc="-25" dirty="0">
                <a:latin typeface="Courier New"/>
                <a:cs typeface="Courier New"/>
              </a:rPr>
              <a:t>:=</a:t>
            </a:r>
            <a:endParaRPr sz="2600" dirty="0">
              <a:latin typeface="Courier New"/>
              <a:cs typeface="Courier New"/>
            </a:endParaRPr>
          </a:p>
          <a:p>
            <a:pPr marL="12700" marR="2821305">
              <a:lnSpc>
                <a:spcPct val="63800"/>
              </a:lnSpc>
              <a:spcBef>
                <a:spcPts val="560"/>
              </a:spcBef>
              <a:tabLst>
                <a:tab pos="817244" algn="l"/>
              </a:tabLst>
            </a:pPr>
            <a:r>
              <a:rPr sz="2600" b="1" spc="-25" dirty="0">
                <a:latin typeface="Courier New"/>
                <a:cs typeface="Courier New"/>
              </a:rPr>
              <a:t>T3</a:t>
            </a:r>
            <a:r>
              <a:rPr sz="2600" b="1" dirty="0">
                <a:latin typeface="Courier New"/>
                <a:cs typeface="Courier New"/>
              </a:rPr>
              <a:t>	</a:t>
            </a:r>
            <a:r>
              <a:rPr sz="2600" b="1" spc="-25" dirty="0">
                <a:latin typeface="Courier New"/>
                <a:cs typeface="Courier New"/>
              </a:rPr>
              <a:t>:= </a:t>
            </a:r>
            <a:r>
              <a:rPr sz="2600" b="1" dirty="0">
                <a:latin typeface="Courier New"/>
                <a:cs typeface="Courier New"/>
              </a:rPr>
              <a:t>Id1</a:t>
            </a:r>
            <a:r>
              <a:rPr sz="2600" b="1" spc="6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:=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659" y="2768598"/>
            <a:ext cx="1635125" cy="9321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550"/>
              </a:lnSpc>
              <a:spcBef>
                <a:spcPts val="140"/>
              </a:spcBef>
            </a:pPr>
            <a:r>
              <a:rPr sz="2600" b="1" dirty="0">
                <a:latin typeface="Courier New"/>
                <a:cs typeface="Courier New"/>
              </a:rPr>
              <a:t>Id3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*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T1</a:t>
            </a:r>
            <a:endParaRPr sz="2600" dirty="0">
              <a:latin typeface="Courier New"/>
              <a:cs typeface="Courier New"/>
            </a:endParaRPr>
          </a:p>
          <a:p>
            <a:pPr marL="12700" marR="5080">
              <a:lnSpc>
                <a:spcPct val="63800"/>
              </a:lnSpc>
              <a:spcBef>
                <a:spcPts val="560"/>
              </a:spcBef>
            </a:pPr>
            <a:r>
              <a:rPr sz="2600" b="1" dirty="0">
                <a:latin typeface="Courier New"/>
                <a:cs typeface="Courier New"/>
              </a:rPr>
              <a:t>Id2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+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T2 T3</a:t>
            </a:r>
            <a:endParaRPr sz="2600" dirty="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311274" y="1917192"/>
            <a:ext cx="5340350" cy="5180076"/>
            <a:chOff x="4311274" y="1917192"/>
            <a:chExt cx="5340350" cy="5180076"/>
          </a:xfrm>
        </p:grpSpPr>
        <p:sp>
          <p:nvSpPr>
            <p:cNvPr id="51" name="object 51"/>
            <p:cNvSpPr/>
            <p:nvPr/>
          </p:nvSpPr>
          <p:spPr>
            <a:xfrm>
              <a:off x="5256154" y="2503804"/>
              <a:ext cx="4395470" cy="1212090"/>
            </a:xfrm>
            <a:custGeom>
              <a:avLst/>
              <a:gdLst/>
              <a:ahLst/>
              <a:cxnLst/>
              <a:rect l="l" t="t" r="r" b="b"/>
              <a:pathLst>
                <a:path w="4395470" h="1175385">
                  <a:moveTo>
                    <a:pt x="4395216" y="1175004"/>
                  </a:moveTo>
                  <a:lnTo>
                    <a:pt x="4395216" y="0"/>
                  </a:lnTo>
                  <a:lnTo>
                    <a:pt x="0" y="0"/>
                  </a:lnTo>
                  <a:lnTo>
                    <a:pt x="0" y="1175004"/>
                  </a:lnTo>
                  <a:lnTo>
                    <a:pt x="21336" y="117500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352544" y="42672"/>
                  </a:lnTo>
                  <a:lnTo>
                    <a:pt x="4352544" y="21336"/>
                  </a:lnTo>
                  <a:lnTo>
                    <a:pt x="4373880" y="42672"/>
                  </a:lnTo>
                  <a:lnTo>
                    <a:pt x="4373880" y="1175004"/>
                  </a:lnTo>
                  <a:lnTo>
                    <a:pt x="4395216" y="1175004"/>
                  </a:lnTo>
                  <a:close/>
                </a:path>
                <a:path w="4395470" h="117538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395470" h="1175385">
                  <a:moveTo>
                    <a:pt x="42672" y="113385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133856"/>
                  </a:lnTo>
                  <a:lnTo>
                    <a:pt x="42672" y="1133856"/>
                  </a:lnTo>
                  <a:close/>
                </a:path>
                <a:path w="4395470" h="1175385">
                  <a:moveTo>
                    <a:pt x="4373880" y="1133856"/>
                  </a:moveTo>
                  <a:lnTo>
                    <a:pt x="21336" y="1133856"/>
                  </a:lnTo>
                  <a:lnTo>
                    <a:pt x="42672" y="1155192"/>
                  </a:lnTo>
                  <a:lnTo>
                    <a:pt x="42672" y="1175004"/>
                  </a:lnTo>
                  <a:lnTo>
                    <a:pt x="4352544" y="1175004"/>
                  </a:lnTo>
                  <a:lnTo>
                    <a:pt x="4352544" y="1155192"/>
                  </a:lnTo>
                  <a:lnTo>
                    <a:pt x="4373880" y="1133856"/>
                  </a:lnTo>
                  <a:close/>
                </a:path>
                <a:path w="4395470" h="1175385">
                  <a:moveTo>
                    <a:pt x="42672" y="1175004"/>
                  </a:moveTo>
                  <a:lnTo>
                    <a:pt x="42672" y="1155192"/>
                  </a:lnTo>
                  <a:lnTo>
                    <a:pt x="21336" y="1133856"/>
                  </a:lnTo>
                  <a:lnTo>
                    <a:pt x="21336" y="1175004"/>
                  </a:lnTo>
                  <a:lnTo>
                    <a:pt x="42672" y="1175004"/>
                  </a:lnTo>
                  <a:close/>
                </a:path>
                <a:path w="4395470" h="1175385">
                  <a:moveTo>
                    <a:pt x="4373880" y="42672"/>
                  </a:moveTo>
                  <a:lnTo>
                    <a:pt x="4352544" y="21336"/>
                  </a:lnTo>
                  <a:lnTo>
                    <a:pt x="4352544" y="42672"/>
                  </a:lnTo>
                  <a:lnTo>
                    <a:pt x="4373880" y="42672"/>
                  </a:lnTo>
                  <a:close/>
                </a:path>
                <a:path w="4395470" h="1175385">
                  <a:moveTo>
                    <a:pt x="4373880" y="1133856"/>
                  </a:moveTo>
                  <a:lnTo>
                    <a:pt x="4373880" y="42672"/>
                  </a:lnTo>
                  <a:lnTo>
                    <a:pt x="4352544" y="42672"/>
                  </a:lnTo>
                  <a:lnTo>
                    <a:pt x="4352544" y="1133856"/>
                  </a:lnTo>
                  <a:lnTo>
                    <a:pt x="4373880" y="1133856"/>
                  </a:lnTo>
                  <a:close/>
                </a:path>
                <a:path w="4395470" h="1175385">
                  <a:moveTo>
                    <a:pt x="4373880" y="1175004"/>
                  </a:moveTo>
                  <a:lnTo>
                    <a:pt x="4373880" y="1133856"/>
                  </a:lnTo>
                  <a:lnTo>
                    <a:pt x="4352544" y="1155192"/>
                  </a:lnTo>
                  <a:lnTo>
                    <a:pt x="4352544" y="1175004"/>
                  </a:lnTo>
                  <a:lnTo>
                    <a:pt x="4373880" y="117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1274" y="1917192"/>
              <a:ext cx="952500" cy="5180076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1111892" y="-5331"/>
            <a:ext cx="8470900" cy="12407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78105" algn="ctr">
              <a:lnSpc>
                <a:spcPct val="100000"/>
              </a:lnSpc>
              <a:spcBef>
                <a:spcPts val="390"/>
              </a:spcBef>
            </a:pPr>
            <a:endParaRPr sz="2600" dirty="0"/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700" dirty="0"/>
              <a:t>Struktura</a:t>
            </a:r>
            <a:r>
              <a:rPr sz="4700" spc="20" dirty="0"/>
              <a:t> </a:t>
            </a:r>
            <a:r>
              <a:rPr sz="4700" dirty="0"/>
              <a:t>překladače:</a:t>
            </a:r>
            <a:r>
              <a:rPr sz="4700" spc="75" dirty="0"/>
              <a:t> </a:t>
            </a:r>
            <a:r>
              <a:rPr sz="4700" dirty="0"/>
              <a:t>Logické</a:t>
            </a:r>
            <a:r>
              <a:rPr sz="4700" spc="40" dirty="0"/>
              <a:t> </a:t>
            </a:r>
            <a:r>
              <a:rPr sz="4700" spc="-20" dirty="0"/>
              <a:t>fáze</a:t>
            </a:r>
            <a:endParaRPr sz="4700" dirty="0"/>
          </a:p>
        </p:txBody>
      </p:sp>
      <p:sp>
        <p:nvSpPr>
          <p:cNvPr id="55" name="Levá složená závorka 54">
            <a:extLst>
              <a:ext uri="{FF2B5EF4-FFF2-40B4-BE49-F238E27FC236}">
                <a16:creationId xmlns:a16="http://schemas.microsoft.com/office/drawing/2014/main" id="{E868350C-D06E-6C2A-92C5-0C52E101B6BF}"/>
              </a:ext>
            </a:extLst>
          </p:cNvPr>
          <p:cNvSpPr/>
          <p:nvPr/>
        </p:nvSpPr>
        <p:spPr>
          <a:xfrm>
            <a:off x="622300" y="1911477"/>
            <a:ext cx="312033" cy="5344414"/>
          </a:xfrm>
          <a:prstGeom prst="leftBrace">
            <a:avLst>
              <a:gd name="adj1" fmla="val 428193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37E456F2-5BD7-DE89-4927-784E76334807}"/>
              </a:ext>
            </a:extLst>
          </p:cNvPr>
          <p:cNvSpPr txBox="1"/>
          <p:nvPr/>
        </p:nvSpPr>
        <p:spPr>
          <a:xfrm rot="16200000">
            <a:off x="-2026334" y="4260519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Kontrola správnosti programu, nalezení všech chyb a doporučení, jak je opravit</a:t>
            </a:r>
          </a:p>
        </p:txBody>
      </p:sp>
      <p:sp>
        <p:nvSpPr>
          <p:cNvPr id="57" name="Zástupný symbol pro číslo snímku 56">
            <a:extLst>
              <a:ext uri="{FF2B5EF4-FFF2-40B4-BE49-F238E27FC236}">
                <a16:creationId xmlns:a16="http://schemas.microsoft.com/office/drawing/2014/main" id="{3301A8C0-D1CC-3543-C3A5-6096806E0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8066" y="1322832"/>
            <a:ext cx="2813685" cy="4072254"/>
            <a:chOff x="6838066" y="1322832"/>
            <a:chExt cx="2813685" cy="4072254"/>
          </a:xfrm>
        </p:grpSpPr>
        <p:sp>
          <p:nvSpPr>
            <p:cNvPr id="3" name="object 3"/>
            <p:cNvSpPr/>
            <p:nvPr/>
          </p:nvSpPr>
          <p:spPr>
            <a:xfrm>
              <a:off x="6859401" y="1344167"/>
              <a:ext cx="2771140" cy="4029710"/>
            </a:xfrm>
            <a:custGeom>
              <a:avLst/>
              <a:gdLst/>
              <a:ahLst/>
              <a:cxnLst/>
              <a:rect l="l" t="t" r="r" b="b"/>
              <a:pathLst>
                <a:path w="2771140" h="4029710">
                  <a:moveTo>
                    <a:pt x="2770631" y="4029455"/>
                  </a:moveTo>
                  <a:lnTo>
                    <a:pt x="2770631" y="0"/>
                  </a:lnTo>
                  <a:lnTo>
                    <a:pt x="0" y="0"/>
                  </a:lnTo>
                  <a:lnTo>
                    <a:pt x="0" y="4029455"/>
                  </a:lnTo>
                  <a:lnTo>
                    <a:pt x="2770631" y="402945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38066" y="1322832"/>
              <a:ext cx="2813685" cy="4072254"/>
            </a:xfrm>
            <a:custGeom>
              <a:avLst/>
              <a:gdLst/>
              <a:ahLst/>
              <a:cxnLst/>
              <a:rect l="l" t="t" r="r" b="b"/>
              <a:pathLst>
                <a:path w="2813684" h="4072254">
                  <a:moveTo>
                    <a:pt x="2813304" y="4072128"/>
                  </a:moveTo>
                  <a:lnTo>
                    <a:pt x="2813304" y="0"/>
                  </a:lnTo>
                  <a:lnTo>
                    <a:pt x="0" y="0"/>
                  </a:lnTo>
                  <a:lnTo>
                    <a:pt x="0" y="4072128"/>
                  </a:lnTo>
                  <a:lnTo>
                    <a:pt x="21336" y="4072128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770632" y="42672"/>
                  </a:lnTo>
                  <a:lnTo>
                    <a:pt x="2770632" y="21336"/>
                  </a:lnTo>
                  <a:lnTo>
                    <a:pt x="2791968" y="42672"/>
                  </a:lnTo>
                  <a:lnTo>
                    <a:pt x="2791968" y="4072128"/>
                  </a:lnTo>
                  <a:lnTo>
                    <a:pt x="2813304" y="4072128"/>
                  </a:lnTo>
                  <a:close/>
                </a:path>
                <a:path w="2813684" h="4072254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813684" h="4072254">
                  <a:moveTo>
                    <a:pt x="41148" y="4030980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4030980"/>
                  </a:lnTo>
                  <a:lnTo>
                    <a:pt x="41148" y="4030980"/>
                  </a:lnTo>
                  <a:close/>
                </a:path>
                <a:path w="2813684" h="4072254">
                  <a:moveTo>
                    <a:pt x="2791968" y="4030980"/>
                  </a:moveTo>
                  <a:lnTo>
                    <a:pt x="21336" y="4030980"/>
                  </a:lnTo>
                  <a:lnTo>
                    <a:pt x="41148" y="4050792"/>
                  </a:lnTo>
                  <a:lnTo>
                    <a:pt x="41148" y="4072128"/>
                  </a:lnTo>
                  <a:lnTo>
                    <a:pt x="2770632" y="4072128"/>
                  </a:lnTo>
                  <a:lnTo>
                    <a:pt x="2770632" y="4050792"/>
                  </a:lnTo>
                  <a:lnTo>
                    <a:pt x="2791968" y="4030980"/>
                  </a:lnTo>
                  <a:close/>
                </a:path>
                <a:path w="2813684" h="4072254">
                  <a:moveTo>
                    <a:pt x="41148" y="4072128"/>
                  </a:moveTo>
                  <a:lnTo>
                    <a:pt x="41148" y="4050792"/>
                  </a:lnTo>
                  <a:lnTo>
                    <a:pt x="21336" y="4030980"/>
                  </a:lnTo>
                  <a:lnTo>
                    <a:pt x="21336" y="4072128"/>
                  </a:lnTo>
                  <a:lnTo>
                    <a:pt x="41148" y="4072128"/>
                  </a:lnTo>
                  <a:close/>
                </a:path>
                <a:path w="2813684" h="4072254">
                  <a:moveTo>
                    <a:pt x="2791968" y="42672"/>
                  </a:moveTo>
                  <a:lnTo>
                    <a:pt x="2770632" y="21336"/>
                  </a:lnTo>
                  <a:lnTo>
                    <a:pt x="2770632" y="42672"/>
                  </a:lnTo>
                  <a:lnTo>
                    <a:pt x="2791968" y="42672"/>
                  </a:lnTo>
                  <a:close/>
                </a:path>
                <a:path w="2813684" h="4072254">
                  <a:moveTo>
                    <a:pt x="2791968" y="4030980"/>
                  </a:moveTo>
                  <a:lnTo>
                    <a:pt x="2791968" y="42672"/>
                  </a:lnTo>
                  <a:lnTo>
                    <a:pt x="2770632" y="42672"/>
                  </a:lnTo>
                  <a:lnTo>
                    <a:pt x="2770632" y="4030980"/>
                  </a:lnTo>
                  <a:lnTo>
                    <a:pt x="2791968" y="4030980"/>
                  </a:lnTo>
                  <a:close/>
                </a:path>
                <a:path w="2813684" h="4072254">
                  <a:moveTo>
                    <a:pt x="2791968" y="4072128"/>
                  </a:moveTo>
                  <a:lnTo>
                    <a:pt x="2791968" y="4030980"/>
                  </a:lnTo>
                  <a:lnTo>
                    <a:pt x="2770632" y="4050792"/>
                  </a:lnTo>
                  <a:lnTo>
                    <a:pt x="2770632" y="4072128"/>
                  </a:lnTo>
                  <a:lnTo>
                    <a:pt x="2791968" y="407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639446" y="1490472"/>
            <a:ext cx="2478405" cy="1050290"/>
            <a:chOff x="2639446" y="1490472"/>
            <a:chExt cx="2478405" cy="1050290"/>
          </a:xfrm>
        </p:grpSpPr>
        <p:sp>
          <p:nvSpPr>
            <p:cNvPr id="6" name="object 6"/>
            <p:cNvSpPr/>
            <p:nvPr/>
          </p:nvSpPr>
          <p:spPr>
            <a:xfrm>
              <a:off x="2660782" y="1511807"/>
              <a:ext cx="2435860" cy="1007744"/>
            </a:xfrm>
            <a:custGeom>
              <a:avLst/>
              <a:gdLst/>
              <a:ahLst/>
              <a:cxnLst/>
              <a:rect l="l" t="t" r="r" b="b"/>
              <a:pathLst>
                <a:path w="2435860" h="1007744">
                  <a:moveTo>
                    <a:pt x="2435351" y="1007363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43535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9446" y="1490472"/>
              <a:ext cx="2478405" cy="1050290"/>
            </a:xfrm>
            <a:custGeom>
              <a:avLst/>
              <a:gdLst/>
              <a:ahLst/>
              <a:cxnLst/>
              <a:rect l="l" t="t" r="r" b="b"/>
              <a:pathLst>
                <a:path w="2478404" h="1050289">
                  <a:moveTo>
                    <a:pt x="2478024" y="1050036"/>
                  </a:moveTo>
                  <a:lnTo>
                    <a:pt x="2478024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435352" y="42672"/>
                  </a:lnTo>
                  <a:lnTo>
                    <a:pt x="2435352" y="21336"/>
                  </a:lnTo>
                  <a:lnTo>
                    <a:pt x="2456688" y="42672"/>
                  </a:lnTo>
                  <a:lnTo>
                    <a:pt x="2456688" y="1050036"/>
                  </a:lnTo>
                  <a:lnTo>
                    <a:pt x="2478024" y="1050036"/>
                  </a:lnTo>
                  <a:close/>
                </a:path>
                <a:path w="2478404" h="10502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478404" h="1050289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2478404" h="1050289">
                  <a:moveTo>
                    <a:pt x="2456688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435352" y="1050036"/>
                  </a:lnTo>
                  <a:lnTo>
                    <a:pt x="2435352" y="1028700"/>
                  </a:lnTo>
                  <a:lnTo>
                    <a:pt x="2456688" y="1007364"/>
                  </a:lnTo>
                  <a:close/>
                </a:path>
                <a:path w="2478404" h="1050289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478404" h="1050289">
                  <a:moveTo>
                    <a:pt x="2456688" y="42672"/>
                  </a:moveTo>
                  <a:lnTo>
                    <a:pt x="2435352" y="21336"/>
                  </a:lnTo>
                  <a:lnTo>
                    <a:pt x="2435352" y="42672"/>
                  </a:lnTo>
                  <a:lnTo>
                    <a:pt x="2456688" y="42672"/>
                  </a:lnTo>
                  <a:close/>
                </a:path>
                <a:path w="2478404" h="1050289">
                  <a:moveTo>
                    <a:pt x="2456688" y="1007364"/>
                  </a:moveTo>
                  <a:lnTo>
                    <a:pt x="2456688" y="42672"/>
                  </a:lnTo>
                  <a:lnTo>
                    <a:pt x="2435352" y="42672"/>
                  </a:lnTo>
                  <a:lnTo>
                    <a:pt x="2435352" y="1007364"/>
                  </a:lnTo>
                  <a:lnTo>
                    <a:pt x="2456688" y="1007364"/>
                  </a:lnTo>
                  <a:close/>
                </a:path>
                <a:path w="2478404" h="1050289">
                  <a:moveTo>
                    <a:pt x="2456688" y="1050036"/>
                  </a:moveTo>
                  <a:lnTo>
                    <a:pt x="2456688" y="1007364"/>
                  </a:lnTo>
                  <a:lnTo>
                    <a:pt x="2435352" y="1028700"/>
                  </a:lnTo>
                  <a:lnTo>
                    <a:pt x="2435352" y="1050036"/>
                  </a:lnTo>
                  <a:lnTo>
                    <a:pt x="245668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5192" y="1538731"/>
            <a:ext cx="1360805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5080" indent="-38100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Zdrojový program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6250" y="1994916"/>
            <a:ext cx="1769745" cy="460375"/>
            <a:chOff x="2976250" y="1994916"/>
            <a:chExt cx="1769745" cy="460375"/>
          </a:xfrm>
        </p:grpSpPr>
        <p:sp>
          <p:nvSpPr>
            <p:cNvPr id="10" name="object 10"/>
            <p:cNvSpPr/>
            <p:nvPr/>
          </p:nvSpPr>
          <p:spPr>
            <a:xfrm>
              <a:off x="2996061" y="2016251"/>
              <a:ext cx="1728470" cy="417830"/>
            </a:xfrm>
            <a:custGeom>
              <a:avLst/>
              <a:gdLst/>
              <a:ahLst/>
              <a:cxnLst/>
              <a:rect l="l" t="t" r="r" b="b"/>
              <a:pathLst>
                <a:path w="1728470" h="417830">
                  <a:moveTo>
                    <a:pt x="1728215" y="417575"/>
                  </a:moveTo>
                  <a:lnTo>
                    <a:pt x="1728215" y="0"/>
                  </a:lnTo>
                  <a:lnTo>
                    <a:pt x="0" y="0"/>
                  </a:lnTo>
                  <a:lnTo>
                    <a:pt x="0" y="417575"/>
                  </a:lnTo>
                  <a:lnTo>
                    <a:pt x="1728215" y="417575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6250" y="1994916"/>
              <a:ext cx="1769745" cy="460375"/>
            </a:xfrm>
            <a:custGeom>
              <a:avLst/>
              <a:gdLst/>
              <a:ahLst/>
              <a:cxnLst/>
              <a:rect l="l" t="t" r="r" b="b"/>
              <a:pathLst>
                <a:path w="1769745" h="460375">
                  <a:moveTo>
                    <a:pt x="1769364" y="460248"/>
                  </a:moveTo>
                  <a:lnTo>
                    <a:pt x="1769364" y="0"/>
                  </a:lnTo>
                  <a:lnTo>
                    <a:pt x="0" y="0"/>
                  </a:lnTo>
                  <a:lnTo>
                    <a:pt x="0" y="460248"/>
                  </a:lnTo>
                  <a:lnTo>
                    <a:pt x="19812" y="460248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728216" y="41148"/>
                  </a:lnTo>
                  <a:lnTo>
                    <a:pt x="1728216" y="21336"/>
                  </a:lnTo>
                  <a:lnTo>
                    <a:pt x="1748028" y="41148"/>
                  </a:lnTo>
                  <a:lnTo>
                    <a:pt x="1748028" y="460248"/>
                  </a:lnTo>
                  <a:lnTo>
                    <a:pt x="1769364" y="460248"/>
                  </a:lnTo>
                  <a:close/>
                </a:path>
                <a:path w="1769745" h="460375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769745" h="460375">
                  <a:moveTo>
                    <a:pt x="41148" y="417576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7576"/>
                  </a:lnTo>
                  <a:lnTo>
                    <a:pt x="41148" y="417576"/>
                  </a:lnTo>
                  <a:close/>
                </a:path>
                <a:path w="1769745" h="460375">
                  <a:moveTo>
                    <a:pt x="1748028" y="417576"/>
                  </a:moveTo>
                  <a:lnTo>
                    <a:pt x="19812" y="417576"/>
                  </a:lnTo>
                  <a:lnTo>
                    <a:pt x="41148" y="438912"/>
                  </a:lnTo>
                  <a:lnTo>
                    <a:pt x="41148" y="460248"/>
                  </a:lnTo>
                  <a:lnTo>
                    <a:pt x="1728216" y="460248"/>
                  </a:lnTo>
                  <a:lnTo>
                    <a:pt x="1728216" y="438912"/>
                  </a:lnTo>
                  <a:lnTo>
                    <a:pt x="1748028" y="417576"/>
                  </a:lnTo>
                  <a:close/>
                </a:path>
                <a:path w="1769745" h="460375">
                  <a:moveTo>
                    <a:pt x="41148" y="460248"/>
                  </a:moveTo>
                  <a:lnTo>
                    <a:pt x="41148" y="438912"/>
                  </a:lnTo>
                  <a:lnTo>
                    <a:pt x="19812" y="417576"/>
                  </a:lnTo>
                  <a:lnTo>
                    <a:pt x="19812" y="460248"/>
                  </a:lnTo>
                  <a:lnTo>
                    <a:pt x="41148" y="460248"/>
                  </a:lnTo>
                  <a:close/>
                </a:path>
                <a:path w="1769745" h="460375">
                  <a:moveTo>
                    <a:pt x="1748028" y="41148"/>
                  </a:moveTo>
                  <a:lnTo>
                    <a:pt x="1728216" y="21336"/>
                  </a:lnTo>
                  <a:lnTo>
                    <a:pt x="1728216" y="41148"/>
                  </a:lnTo>
                  <a:lnTo>
                    <a:pt x="1748028" y="41148"/>
                  </a:lnTo>
                  <a:close/>
                </a:path>
                <a:path w="1769745" h="460375">
                  <a:moveTo>
                    <a:pt x="1748028" y="417576"/>
                  </a:moveTo>
                  <a:lnTo>
                    <a:pt x="1748028" y="41148"/>
                  </a:lnTo>
                  <a:lnTo>
                    <a:pt x="1728216" y="41148"/>
                  </a:lnTo>
                  <a:lnTo>
                    <a:pt x="1728216" y="417576"/>
                  </a:lnTo>
                  <a:lnTo>
                    <a:pt x="1748028" y="417576"/>
                  </a:lnTo>
                  <a:close/>
                </a:path>
                <a:path w="1769745" h="460375">
                  <a:moveTo>
                    <a:pt x="1748028" y="460248"/>
                  </a:moveTo>
                  <a:lnTo>
                    <a:pt x="1748028" y="417576"/>
                  </a:lnTo>
                  <a:lnTo>
                    <a:pt x="1728216" y="438912"/>
                  </a:lnTo>
                  <a:lnTo>
                    <a:pt x="1728216" y="460248"/>
                  </a:lnTo>
                  <a:lnTo>
                    <a:pt x="1748028" y="460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92284" y="1482330"/>
            <a:ext cx="2384425" cy="9448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500" b="1" dirty="0">
                <a:latin typeface="Times New Roman"/>
                <a:cs typeface="Times New Roman"/>
              </a:rPr>
              <a:t>Lexikální</a:t>
            </a:r>
            <a:r>
              <a:rPr sz="2500" b="1" spc="6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analyz.</a:t>
            </a:r>
            <a:endParaRPr sz="2500">
              <a:latin typeface="Times New Roman"/>
              <a:cs typeface="Times New Roman"/>
            </a:endParaRPr>
          </a:p>
          <a:p>
            <a:pPr marR="40640" algn="ctr">
              <a:lnSpc>
                <a:spcPct val="100000"/>
              </a:lnSpc>
              <a:spcBef>
                <a:spcPts val="570"/>
              </a:spcBef>
            </a:pPr>
            <a:r>
              <a:rPr sz="2600" b="1" i="1" spc="-10" dirty="0">
                <a:latin typeface="Times New Roman"/>
                <a:cs typeface="Times New Roman"/>
              </a:rPr>
              <a:t>„Scanner“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3251" y="2549142"/>
            <a:ext cx="1678939" cy="10725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 algn="ctr">
              <a:lnSpc>
                <a:spcPct val="81300"/>
              </a:lnSpc>
              <a:spcBef>
                <a:spcPts val="720"/>
              </a:spcBef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Abstraktní syntaktický strom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149" y="6156449"/>
            <a:ext cx="128651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4465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Cílový program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96134" y="1490472"/>
            <a:ext cx="4386580" cy="1050290"/>
            <a:chOff x="5096134" y="1490472"/>
            <a:chExt cx="4386580" cy="1050290"/>
          </a:xfrm>
        </p:grpSpPr>
        <p:sp>
          <p:nvSpPr>
            <p:cNvPr id="16" name="object 16"/>
            <p:cNvSpPr/>
            <p:nvPr/>
          </p:nvSpPr>
          <p:spPr>
            <a:xfrm>
              <a:off x="7027042" y="1511807"/>
              <a:ext cx="2435860" cy="1007744"/>
            </a:xfrm>
            <a:custGeom>
              <a:avLst/>
              <a:gdLst/>
              <a:ahLst/>
              <a:cxnLst/>
              <a:rect l="l" t="t" r="r" b="b"/>
              <a:pathLst>
                <a:path w="2435859" h="1007744">
                  <a:moveTo>
                    <a:pt x="2435351" y="1007363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43535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05706" y="1490472"/>
              <a:ext cx="2476500" cy="1050290"/>
            </a:xfrm>
            <a:custGeom>
              <a:avLst/>
              <a:gdLst/>
              <a:ahLst/>
              <a:cxnLst/>
              <a:rect l="l" t="t" r="r" b="b"/>
              <a:pathLst>
                <a:path w="2476500" h="1050289">
                  <a:moveTo>
                    <a:pt x="2476500" y="1050036"/>
                  </a:moveTo>
                  <a:lnTo>
                    <a:pt x="2476500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435352" y="42672"/>
                  </a:lnTo>
                  <a:lnTo>
                    <a:pt x="2435352" y="21336"/>
                  </a:lnTo>
                  <a:lnTo>
                    <a:pt x="2456688" y="42672"/>
                  </a:lnTo>
                  <a:lnTo>
                    <a:pt x="2456688" y="1050036"/>
                  </a:lnTo>
                  <a:lnTo>
                    <a:pt x="2476500" y="1050036"/>
                  </a:lnTo>
                  <a:close/>
                </a:path>
                <a:path w="2476500" h="10502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476500" h="1050289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2476500" h="1050289">
                  <a:moveTo>
                    <a:pt x="2456688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435352" y="1050036"/>
                  </a:lnTo>
                  <a:lnTo>
                    <a:pt x="2435352" y="1028700"/>
                  </a:lnTo>
                  <a:lnTo>
                    <a:pt x="2456688" y="1007364"/>
                  </a:lnTo>
                  <a:close/>
                </a:path>
                <a:path w="2476500" h="1050289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476500" h="1050289">
                  <a:moveTo>
                    <a:pt x="2456688" y="42672"/>
                  </a:moveTo>
                  <a:lnTo>
                    <a:pt x="2435352" y="21336"/>
                  </a:lnTo>
                  <a:lnTo>
                    <a:pt x="2435352" y="42672"/>
                  </a:lnTo>
                  <a:lnTo>
                    <a:pt x="2456688" y="42672"/>
                  </a:lnTo>
                  <a:close/>
                </a:path>
                <a:path w="2476500" h="1050289">
                  <a:moveTo>
                    <a:pt x="2456688" y="1007364"/>
                  </a:moveTo>
                  <a:lnTo>
                    <a:pt x="2456688" y="42672"/>
                  </a:lnTo>
                  <a:lnTo>
                    <a:pt x="2435352" y="42672"/>
                  </a:lnTo>
                  <a:lnTo>
                    <a:pt x="2435352" y="1007364"/>
                  </a:lnTo>
                  <a:lnTo>
                    <a:pt x="2456688" y="1007364"/>
                  </a:lnTo>
                  <a:close/>
                </a:path>
                <a:path w="2476500" h="1050289">
                  <a:moveTo>
                    <a:pt x="2456688" y="1050036"/>
                  </a:moveTo>
                  <a:lnTo>
                    <a:pt x="2456688" y="1007364"/>
                  </a:lnTo>
                  <a:lnTo>
                    <a:pt x="2435352" y="1028700"/>
                  </a:lnTo>
                  <a:lnTo>
                    <a:pt x="2435352" y="1050036"/>
                  </a:lnTo>
                  <a:lnTo>
                    <a:pt x="245668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2321" y="2016251"/>
              <a:ext cx="1728470" cy="417830"/>
            </a:xfrm>
            <a:custGeom>
              <a:avLst/>
              <a:gdLst/>
              <a:ahLst/>
              <a:cxnLst/>
              <a:rect l="l" t="t" r="r" b="b"/>
              <a:pathLst>
                <a:path w="1728470" h="417830">
                  <a:moveTo>
                    <a:pt x="1728215" y="417575"/>
                  </a:moveTo>
                  <a:lnTo>
                    <a:pt x="1728215" y="0"/>
                  </a:lnTo>
                  <a:lnTo>
                    <a:pt x="0" y="0"/>
                  </a:lnTo>
                  <a:lnTo>
                    <a:pt x="0" y="417575"/>
                  </a:lnTo>
                  <a:lnTo>
                    <a:pt x="1728215" y="417575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6129" y="1868436"/>
              <a:ext cx="4015740" cy="586740"/>
            </a:xfrm>
            <a:custGeom>
              <a:avLst/>
              <a:gdLst/>
              <a:ahLst/>
              <a:cxnLst/>
              <a:rect l="l" t="t" r="r" b="b"/>
              <a:pathLst>
                <a:path w="4015740" h="586739">
                  <a:moveTo>
                    <a:pt x="167640" y="210312"/>
                  </a:moveTo>
                  <a:lnTo>
                    <a:pt x="124968" y="210312"/>
                  </a:lnTo>
                  <a:lnTo>
                    <a:pt x="124968" y="167640"/>
                  </a:lnTo>
                  <a:lnTo>
                    <a:pt x="0" y="231648"/>
                  </a:lnTo>
                  <a:lnTo>
                    <a:pt x="124968" y="294132"/>
                  </a:lnTo>
                  <a:lnTo>
                    <a:pt x="124968" y="252984"/>
                  </a:lnTo>
                  <a:lnTo>
                    <a:pt x="167640" y="252984"/>
                  </a:lnTo>
                  <a:lnTo>
                    <a:pt x="167640" y="210312"/>
                  </a:lnTo>
                  <a:close/>
                </a:path>
                <a:path w="4015740" h="586739">
                  <a:moveTo>
                    <a:pt x="251460" y="210312"/>
                  </a:moveTo>
                  <a:lnTo>
                    <a:pt x="208788" y="210312"/>
                  </a:lnTo>
                  <a:lnTo>
                    <a:pt x="208788" y="252984"/>
                  </a:lnTo>
                  <a:lnTo>
                    <a:pt x="251460" y="252984"/>
                  </a:lnTo>
                  <a:lnTo>
                    <a:pt x="251460" y="210312"/>
                  </a:lnTo>
                  <a:close/>
                </a:path>
                <a:path w="4015740" h="586739">
                  <a:moveTo>
                    <a:pt x="335280" y="210312"/>
                  </a:moveTo>
                  <a:lnTo>
                    <a:pt x="294132" y="210312"/>
                  </a:lnTo>
                  <a:lnTo>
                    <a:pt x="294132" y="252984"/>
                  </a:lnTo>
                  <a:lnTo>
                    <a:pt x="335280" y="252984"/>
                  </a:lnTo>
                  <a:lnTo>
                    <a:pt x="335280" y="210312"/>
                  </a:lnTo>
                  <a:close/>
                </a:path>
                <a:path w="4015740" h="586739">
                  <a:moveTo>
                    <a:pt x="419100" y="210312"/>
                  </a:moveTo>
                  <a:lnTo>
                    <a:pt x="377952" y="210312"/>
                  </a:lnTo>
                  <a:lnTo>
                    <a:pt x="377952" y="252984"/>
                  </a:lnTo>
                  <a:lnTo>
                    <a:pt x="419100" y="252984"/>
                  </a:lnTo>
                  <a:lnTo>
                    <a:pt x="419100" y="210312"/>
                  </a:lnTo>
                  <a:close/>
                </a:path>
                <a:path w="4015740" h="586739">
                  <a:moveTo>
                    <a:pt x="502920" y="210312"/>
                  </a:moveTo>
                  <a:lnTo>
                    <a:pt x="461772" y="210312"/>
                  </a:lnTo>
                  <a:lnTo>
                    <a:pt x="461772" y="252984"/>
                  </a:lnTo>
                  <a:lnTo>
                    <a:pt x="502920" y="252984"/>
                  </a:lnTo>
                  <a:lnTo>
                    <a:pt x="502920" y="210312"/>
                  </a:lnTo>
                  <a:close/>
                </a:path>
                <a:path w="4015740" h="586739">
                  <a:moveTo>
                    <a:pt x="586740" y="210312"/>
                  </a:moveTo>
                  <a:lnTo>
                    <a:pt x="545592" y="210312"/>
                  </a:lnTo>
                  <a:lnTo>
                    <a:pt x="545592" y="252984"/>
                  </a:lnTo>
                  <a:lnTo>
                    <a:pt x="586740" y="252984"/>
                  </a:lnTo>
                  <a:lnTo>
                    <a:pt x="586740" y="210312"/>
                  </a:lnTo>
                  <a:close/>
                </a:path>
                <a:path w="4015740" h="586739">
                  <a:moveTo>
                    <a:pt x="670560" y="210312"/>
                  </a:moveTo>
                  <a:lnTo>
                    <a:pt x="629412" y="210312"/>
                  </a:lnTo>
                  <a:lnTo>
                    <a:pt x="629412" y="252984"/>
                  </a:lnTo>
                  <a:lnTo>
                    <a:pt x="670560" y="252984"/>
                  </a:lnTo>
                  <a:lnTo>
                    <a:pt x="670560" y="210312"/>
                  </a:lnTo>
                  <a:close/>
                </a:path>
                <a:path w="4015740" h="586739">
                  <a:moveTo>
                    <a:pt x="755904" y="210312"/>
                  </a:moveTo>
                  <a:lnTo>
                    <a:pt x="713232" y="210312"/>
                  </a:lnTo>
                  <a:lnTo>
                    <a:pt x="713232" y="252984"/>
                  </a:lnTo>
                  <a:lnTo>
                    <a:pt x="755904" y="252984"/>
                  </a:lnTo>
                  <a:lnTo>
                    <a:pt x="755904" y="210312"/>
                  </a:lnTo>
                  <a:close/>
                </a:path>
                <a:path w="4015740" h="586739">
                  <a:moveTo>
                    <a:pt x="839724" y="210312"/>
                  </a:moveTo>
                  <a:lnTo>
                    <a:pt x="797052" y="210312"/>
                  </a:lnTo>
                  <a:lnTo>
                    <a:pt x="797052" y="252984"/>
                  </a:lnTo>
                  <a:lnTo>
                    <a:pt x="839724" y="252984"/>
                  </a:lnTo>
                  <a:lnTo>
                    <a:pt x="839724" y="210312"/>
                  </a:lnTo>
                  <a:close/>
                </a:path>
                <a:path w="4015740" h="586739">
                  <a:moveTo>
                    <a:pt x="923544" y="210312"/>
                  </a:moveTo>
                  <a:lnTo>
                    <a:pt x="880872" y="210312"/>
                  </a:lnTo>
                  <a:lnTo>
                    <a:pt x="880872" y="252984"/>
                  </a:lnTo>
                  <a:lnTo>
                    <a:pt x="923544" y="252984"/>
                  </a:lnTo>
                  <a:lnTo>
                    <a:pt x="923544" y="210312"/>
                  </a:lnTo>
                  <a:close/>
                </a:path>
                <a:path w="4015740" h="586739">
                  <a:moveTo>
                    <a:pt x="1007364" y="210312"/>
                  </a:moveTo>
                  <a:lnTo>
                    <a:pt x="964692" y="210312"/>
                  </a:lnTo>
                  <a:lnTo>
                    <a:pt x="964692" y="252984"/>
                  </a:lnTo>
                  <a:lnTo>
                    <a:pt x="1007364" y="252984"/>
                  </a:lnTo>
                  <a:lnTo>
                    <a:pt x="1007364" y="210312"/>
                  </a:lnTo>
                  <a:close/>
                </a:path>
                <a:path w="4015740" h="586739">
                  <a:moveTo>
                    <a:pt x="1091184" y="210312"/>
                  </a:moveTo>
                  <a:lnTo>
                    <a:pt x="1048512" y="210312"/>
                  </a:lnTo>
                  <a:lnTo>
                    <a:pt x="1048512" y="252984"/>
                  </a:lnTo>
                  <a:lnTo>
                    <a:pt x="1091184" y="252984"/>
                  </a:lnTo>
                  <a:lnTo>
                    <a:pt x="1091184" y="210312"/>
                  </a:lnTo>
                  <a:close/>
                </a:path>
                <a:path w="4015740" h="586739">
                  <a:moveTo>
                    <a:pt x="1175004" y="210312"/>
                  </a:moveTo>
                  <a:lnTo>
                    <a:pt x="1132332" y="210312"/>
                  </a:lnTo>
                  <a:lnTo>
                    <a:pt x="1132332" y="252984"/>
                  </a:lnTo>
                  <a:lnTo>
                    <a:pt x="1175004" y="252984"/>
                  </a:lnTo>
                  <a:lnTo>
                    <a:pt x="1175004" y="210312"/>
                  </a:lnTo>
                  <a:close/>
                </a:path>
                <a:path w="4015740" h="586739">
                  <a:moveTo>
                    <a:pt x="1258824" y="210312"/>
                  </a:moveTo>
                  <a:lnTo>
                    <a:pt x="1217676" y="210312"/>
                  </a:lnTo>
                  <a:lnTo>
                    <a:pt x="1217676" y="252984"/>
                  </a:lnTo>
                  <a:lnTo>
                    <a:pt x="1258824" y="252984"/>
                  </a:lnTo>
                  <a:lnTo>
                    <a:pt x="1258824" y="210312"/>
                  </a:lnTo>
                  <a:close/>
                </a:path>
                <a:path w="4015740" h="586739">
                  <a:moveTo>
                    <a:pt x="1342644" y="210312"/>
                  </a:moveTo>
                  <a:lnTo>
                    <a:pt x="1301496" y="210312"/>
                  </a:lnTo>
                  <a:lnTo>
                    <a:pt x="1301496" y="252984"/>
                  </a:lnTo>
                  <a:lnTo>
                    <a:pt x="1342644" y="252984"/>
                  </a:lnTo>
                  <a:lnTo>
                    <a:pt x="1342644" y="210312"/>
                  </a:lnTo>
                  <a:close/>
                </a:path>
                <a:path w="4015740" h="586739">
                  <a:moveTo>
                    <a:pt x="1426464" y="210312"/>
                  </a:moveTo>
                  <a:lnTo>
                    <a:pt x="1385316" y="210312"/>
                  </a:lnTo>
                  <a:lnTo>
                    <a:pt x="1385316" y="252984"/>
                  </a:lnTo>
                  <a:lnTo>
                    <a:pt x="1426464" y="252984"/>
                  </a:lnTo>
                  <a:lnTo>
                    <a:pt x="1426464" y="210312"/>
                  </a:lnTo>
                  <a:close/>
                </a:path>
                <a:path w="4015740" h="586739">
                  <a:moveTo>
                    <a:pt x="1510284" y="210312"/>
                  </a:moveTo>
                  <a:lnTo>
                    <a:pt x="1469136" y="210312"/>
                  </a:lnTo>
                  <a:lnTo>
                    <a:pt x="1469136" y="252984"/>
                  </a:lnTo>
                  <a:lnTo>
                    <a:pt x="1510284" y="252984"/>
                  </a:lnTo>
                  <a:lnTo>
                    <a:pt x="1510284" y="210312"/>
                  </a:lnTo>
                  <a:close/>
                </a:path>
                <a:path w="4015740" h="586739">
                  <a:moveTo>
                    <a:pt x="1595628" y="210312"/>
                  </a:moveTo>
                  <a:lnTo>
                    <a:pt x="1552956" y="210312"/>
                  </a:lnTo>
                  <a:lnTo>
                    <a:pt x="1552956" y="252984"/>
                  </a:lnTo>
                  <a:lnTo>
                    <a:pt x="1595628" y="252984"/>
                  </a:lnTo>
                  <a:lnTo>
                    <a:pt x="1595628" y="210312"/>
                  </a:lnTo>
                  <a:close/>
                </a:path>
                <a:path w="4015740" h="586739">
                  <a:moveTo>
                    <a:pt x="1679448" y="210312"/>
                  </a:moveTo>
                  <a:lnTo>
                    <a:pt x="1636776" y="210312"/>
                  </a:lnTo>
                  <a:lnTo>
                    <a:pt x="1636776" y="252984"/>
                  </a:lnTo>
                  <a:lnTo>
                    <a:pt x="1679448" y="252984"/>
                  </a:lnTo>
                  <a:lnTo>
                    <a:pt x="1679448" y="210312"/>
                  </a:lnTo>
                  <a:close/>
                </a:path>
                <a:path w="4015740" h="586739">
                  <a:moveTo>
                    <a:pt x="1763268" y="210312"/>
                  </a:moveTo>
                  <a:lnTo>
                    <a:pt x="1720596" y="210312"/>
                  </a:lnTo>
                  <a:lnTo>
                    <a:pt x="1720596" y="252984"/>
                  </a:lnTo>
                  <a:lnTo>
                    <a:pt x="1763268" y="252984"/>
                  </a:lnTo>
                  <a:lnTo>
                    <a:pt x="1763268" y="210312"/>
                  </a:lnTo>
                  <a:close/>
                </a:path>
                <a:path w="4015740" h="586739">
                  <a:moveTo>
                    <a:pt x="1847088" y="210312"/>
                  </a:moveTo>
                  <a:lnTo>
                    <a:pt x="1804416" y="210312"/>
                  </a:lnTo>
                  <a:lnTo>
                    <a:pt x="1804416" y="252984"/>
                  </a:lnTo>
                  <a:lnTo>
                    <a:pt x="1847088" y="252984"/>
                  </a:lnTo>
                  <a:lnTo>
                    <a:pt x="1847088" y="210312"/>
                  </a:lnTo>
                  <a:close/>
                </a:path>
                <a:path w="4015740" h="586739">
                  <a:moveTo>
                    <a:pt x="1930908" y="210312"/>
                  </a:moveTo>
                  <a:lnTo>
                    <a:pt x="1888236" y="210312"/>
                  </a:lnTo>
                  <a:lnTo>
                    <a:pt x="1888236" y="252984"/>
                  </a:lnTo>
                  <a:lnTo>
                    <a:pt x="1930908" y="252984"/>
                  </a:lnTo>
                  <a:lnTo>
                    <a:pt x="1930908" y="210312"/>
                  </a:lnTo>
                  <a:close/>
                </a:path>
                <a:path w="4015740" h="586739">
                  <a:moveTo>
                    <a:pt x="1930908" y="64008"/>
                  </a:moveTo>
                  <a:lnTo>
                    <a:pt x="1804416" y="0"/>
                  </a:lnTo>
                  <a:lnTo>
                    <a:pt x="1804416" y="42672"/>
                  </a:lnTo>
                  <a:lnTo>
                    <a:pt x="0" y="42672"/>
                  </a:lnTo>
                  <a:lnTo>
                    <a:pt x="0" y="83820"/>
                  </a:lnTo>
                  <a:lnTo>
                    <a:pt x="1804416" y="83820"/>
                  </a:lnTo>
                  <a:lnTo>
                    <a:pt x="1804416" y="126492"/>
                  </a:lnTo>
                  <a:lnTo>
                    <a:pt x="1825752" y="115951"/>
                  </a:lnTo>
                  <a:lnTo>
                    <a:pt x="1930908" y="64008"/>
                  </a:lnTo>
                  <a:close/>
                </a:path>
                <a:path w="4015740" h="586739">
                  <a:moveTo>
                    <a:pt x="4015740" y="126492"/>
                  </a:moveTo>
                  <a:lnTo>
                    <a:pt x="3973068" y="126492"/>
                  </a:lnTo>
                  <a:lnTo>
                    <a:pt x="3973068" y="167640"/>
                  </a:lnTo>
                  <a:lnTo>
                    <a:pt x="3973068" y="544068"/>
                  </a:lnTo>
                  <a:lnTo>
                    <a:pt x="2287524" y="544068"/>
                  </a:lnTo>
                  <a:lnTo>
                    <a:pt x="2287524" y="167640"/>
                  </a:lnTo>
                  <a:lnTo>
                    <a:pt x="3973068" y="167640"/>
                  </a:lnTo>
                  <a:lnTo>
                    <a:pt x="3973068" y="126492"/>
                  </a:lnTo>
                  <a:lnTo>
                    <a:pt x="2244852" y="126492"/>
                  </a:lnTo>
                  <a:lnTo>
                    <a:pt x="2244852" y="586740"/>
                  </a:lnTo>
                  <a:lnTo>
                    <a:pt x="2266188" y="586740"/>
                  </a:lnTo>
                  <a:lnTo>
                    <a:pt x="2287524" y="586740"/>
                  </a:lnTo>
                  <a:lnTo>
                    <a:pt x="3973068" y="586740"/>
                  </a:lnTo>
                  <a:lnTo>
                    <a:pt x="3994404" y="586740"/>
                  </a:lnTo>
                  <a:lnTo>
                    <a:pt x="4015740" y="586740"/>
                  </a:lnTo>
                  <a:lnTo>
                    <a:pt x="4015740" y="126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23875" y="1454911"/>
            <a:ext cx="10725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Tokeny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57862" y="1952244"/>
            <a:ext cx="7324725" cy="3610610"/>
            <a:chOff x="2157862" y="1952244"/>
            <a:chExt cx="7324725" cy="3610610"/>
          </a:xfrm>
        </p:grpSpPr>
        <p:sp>
          <p:nvSpPr>
            <p:cNvPr id="22" name="object 22"/>
            <p:cNvSpPr/>
            <p:nvPr/>
          </p:nvSpPr>
          <p:spPr>
            <a:xfrm>
              <a:off x="7027042" y="3023615"/>
              <a:ext cx="2435860" cy="1007744"/>
            </a:xfrm>
            <a:custGeom>
              <a:avLst/>
              <a:gdLst/>
              <a:ahLst/>
              <a:cxnLst/>
              <a:rect l="l" t="t" r="r" b="b"/>
              <a:pathLst>
                <a:path w="2435859" h="1007745">
                  <a:moveTo>
                    <a:pt x="2435351" y="1007363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43535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7857" y="1952256"/>
              <a:ext cx="7324725" cy="2100580"/>
            </a:xfrm>
            <a:custGeom>
              <a:avLst/>
              <a:gdLst/>
              <a:ahLst/>
              <a:cxnLst/>
              <a:rect l="l" t="t" r="r" b="b"/>
              <a:pathLst>
                <a:path w="7324725" h="2100579">
                  <a:moveTo>
                    <a:pt x="502920" y="64008"/>
                  </a:moveTo>
                  <a:lnTo>
                    <a:pt x="376428" y="0"/>
                  </a:lnTo>
                  <a:lnTo>
                    <a:pt x="376428" y="42672"/>
                  </a:lnTo>
                  <a:lnTo>
                    <a:pt x="0" y="42672"/>
                  </a:lnTo>
                  <a:lnTo>
                    <a:pt x="0" y="83820"/>
                  </a:lnTo>
                  <a:lnTo>
                    <a:pt x="376428" y="83820"/>
                  </a:lnTo>
                  <a:lnTo>
                    <a:pt x="376428" y="126492"/>
                  </a:lnTo>
                  <a:lnTo>
                    <a:pt x="397764" y="115951"/>
                  </a:lnTo>
                  <a:lnTo>
                    <a:pt x="502920" y="64008"/>
                  </a:lnTo>
                  <a:close/>
                </a:path>
                <a:path w="7324725" h="2100579">
                  <a:moveTo>
                    <a:pt x="7324344" y="1050036"/>
                  </a:moveTo>
                  <a:lnTo>
                    <a:pt x="7283196" y="1050036"/>
                  </a:lnTo>
                  <a:lnTo>
                    <a:pt x="7283196" y="1092708"/>
                  </a:lnTo>
                  <a:lnTo>
                    <a:pt x="7283196" y="2057400"/>
                  </a:lnTo>
                  <a:lnTo>
                    <a:pt x="4890516" y="2057400"/>
                  </a:lnTo>
                  <a:lnTo>
                    <a:pt x="4890516" y="1092708"/>
                  </a:lnTo>
                  <a:lnTo>
                    <a:pt x="7283196" y="1092708"/>
                  </a:lnTo>
                  <a:lnTo>
                    <a:pt x="7283196" y="1050036"/>
                  </a:lnTo>
                  <a:lnTo>
                    <a:pt x="4847844" y="1050036"/>
                  </a:lnTo>
                  <a:lnTo>
                    <a:pt x="4847844" y="2100072"/>
                  </a:lnTo>
                  <a:lnTo>
                    <a:pt x="4869180" y="2100072"/>
                  </a:lnTo>
                  <a:lnTo>
                    <a:pt x="4890516" y="2100072"/>
                  </a:lnTo>
                  <a:lnTo>
                    <a:pt x="7283196" y="2100072"/>
                  </a:lnTo>
                  <a:lnTo>
                    <a:pt x="7304532" y="2100072"/>
                  </a:lnTo>
                  <a:lnTo>
                    <a:pt x="7324344" y="2100072"/>
                  </a:lnTo>
                  <a:lnTo>
                    <a:pt x="7324344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0781" y="3023615"/>
              <a:ext cx="2435860" cy="1007744"/>
            </a:xfrm>
            <a:custGeom>
              <a:avLst/>
              <a:gdLst/>
              <a:ahLst/>
              <a:cxnLst/>
              <a:rect l="l" t="t" r="r" b="b"/>
              <a:pathLst>
                <a:path w="2435860" h="1007745">
                  <a:moveTo>
                    <a:pt x="2435351" y="1007363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43535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39446" y="3002280"/>
              <a:ext cx="2478405" cy="1050290"/>
            </a:xfrm>
            <a:custGeom>
              <a:avLst/>
              <a:gdLst/>
              <a:ahLst/>
              <a:cxnLst/>
              <a:rect l="l" t="t" r="r" b="b"/>
              <a:pathLst>
                <a:path w="2478404" h="1050289">
                  <a:moveTo>
                    <a:pt x="2478024" y="1050036"/>
                  </a:moveTo>
                  <a:lnTo>
                    <a:pt x="2478024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435352" y="42672"/>
                  </a:lnTo>
                  <a:lnTo>
                    <a:pt x="2435352" y="21336"/>
                  </a:lnTo>
                  <a:lnTo>
                    <a:pt x="2456688" y="42672"/>
                  </a:lnTo>
                  <a:lnTo>
                    <a:pt x="2456688" y="1050036"/>
                  </a:lnTo>
                  <a:lnTo>
                    <a:pt x="2478024" y="1050036"/>
                  </a:lnTo>
                  <a:close/>
                </a:path>
                <a:path w="2478404" h="10502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478404" h="1050289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2478404" h="1050289">
                  <a:moveTo>
                    <a:pt x="2456688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435352" y="1050036"/>
                  </a:lnTo>
                  <a:lnTo>
                    <a:pt x="2435352" y="1028700"/>
                  </a:lnTo>
                  <a:lnTo>
                    <a:pt x="2456688" y="1007364"/>
                  </a:lnTo>
                  <a:close/>
                </a:path>
                <a:path w="2478404" h="1050289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478404" h="1050289">
                  <a:moveTo>
                    <a:pt x="2456688" y="42672"/>
                  </a:moveTo>
                  <a:lnTo>
                    <a:pt x="2435352" y="21336"/>
                  </a:lnTo>
                  <a:lnTo>
                    <a:pt x="2435352" y="42672"/>
                  </a:lnTo>
                  <a:lnTo>
                    <a:pt x="2456688" y="42672"/>
                  </a:lnTo>
                  <a:close/>
                </a:path>
                <a:path w="2478404" h="1050289">
                  <a:moveTo>
                    <a:pt x="2456688" y="1007364"/>
                  </a:moveTo>
                  <a:lnTo>
                    <a:pt x="2456688" y="42672"/>
                  </a:lnTo>
                  <a:lnTo>
                    <a:pt x="2435352" y="42672"/>
                  </a:lnTo>
                  <a:lnTo>
                    <a:pt x="2435352" y="1007364"/>
                  </a:lnTo>
                  <a:lnTo>
                    <a:pt x="2456688" y="1007364"/>
                  </a:lnTo>
                  <a:close/>
                </a:path>
                <a:path w="2478404" h="1050289">
                  <a:moveTo>
                    <a:pt x="2456688" y="1050036"/>
                  </a:moveTo>
                  <a:lnTo>
                    <a:pt x="2456688" y="1007364"/>
                  </a:lnTo>
                  <a:lnTo>
                    <a:pt x="2435352" y="1028700"/>
                  </a:lnTo>
                  <a:lnTo>
                    <a:pt x="2435352" y="1050036"/>
                  </a:lnTo>
                  <a:lnTo>
                    <a:pt x="245668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0781" y="4533899"/>
              <a:ext cx="2435860" cy="1009015"/>
            </a:xfrm>
            <a:custGeom>
              <a:avLst/>
              <a:gdLst/>
              <a:ahLst/>
              <a:cxnLst/>
              <a:rect l="l" t="t" r="r" b="b"/>
              <a:pathLst>
                <a:path w="2435860" h="1009014">
                  <a:moveTo>
                    <a:pt x="2435351" y="1008887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2435351" y="10088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9446" y="4514088"/>
              <a:ext cx="2478405" cy="1049020"/>
            </a:xfrm>
            <a:custGeom>
              <a:avLst/>
              <a:gdLst/>
              <a:ahLst/>
              <a:cxnLst/>
              <a:rect l="l" t="t" r="r" b="b"/>
              <a:pathLst>
                <a:path w="2478404" h="1049020">
                  <a:moveTo>
                    <a:pt x="2478024" y="1048512"/>
                  </a:moveTo>
                  <a:lnTo>
                    <a:pt x="2478024" y="0"/>
                  </a:lnTo>
                  <a:lnTo>
                    <a:pt x="0" y="0"/>
                  </a:lnTo>
                  <a:lnTo>
                    <a:pt x="0" y="1048512"/>
                  </a:lnTo>
                  <a:lnTo>
                    <a:pt x="21336" y="104851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435352" y="41148"/>
                  </a:lnTo>
                  <a:lnTo>
                    <a:pt x="2435352" y="19812"/>
                  </a:lnTo>
                  <a:lnTo>
                    <a:pt x="2456688" y="41148"/>
                  </a:lnTo>
                  <a:lnTo>
                    <a:pt x="2456688" y="1048512"/>
                  </a:lnTo>
                  <a:lnTo>
                    <a:pt x="2478024" y="1048512"/>
                  </a:lnTo>
                  <a:close/>
                </a:path>
                <a:path w="2478404" h="10490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478404" h="1049020">
                  <a:moveTo>
                    <a:pt x="42672" y="100736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2478404" h="1049020">
                  <a:moveTo>
                    <a:pt x="2456688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48512"/>
                  </a:lnTo>
                  <a:lnTo>
                    <a:pt x="2435352" y="1048512"/>
                  </a:lnTo>
                  <a:lnTo>
                    <a:pt x="2435352" y="1028700"/>
                  </a:lnTo>
                  <a:lnTo>
                    <a:pt x="2456688" y="1007364"/>
                  </a:lnTo>
                  <a:close/>
                </a:path>
                <a:path w="2478404" h="1049020">
                  <a:moveTo>
                    <a:pt x="42672" y="1048512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48512"/>
                  </a:lnTo>
                  <a:lnTo>
                    <a:pt x="42672" y="1048512"/>
                  </a:lnTo>
                  <a:close/>
                </a:path>
                <a:path w="2478404" h="1049020">
                  <a:moveTo>
                    <a:pt x="2456688" y="41148"/>
                  </a:moveTo>
                  <a:lnTo>
                    <a:pt x="2435352" y="19812"/>
                  </a:lnTo>
                  <a:lnTo>
                    <a:pt x="2435352" y="41148"/>
                  </a:lnTo>
                  <a:lnTo>
                    <a:pt x="2456688" y="41148"/>
                  </a:lnTo>
                  <a:close/>
                </a:path>
                <a:path w="2478404" h="1049020">
                  <a:moveTo>
                    <a:pt x="2456688" y="1007364"/>
                  </a:moveTo>
                  <a:lnTo>
                    <a:pt x="2456688" y="41148"/>
                  </a:lnTo>
                  <a:lnTo>
                    <a:pt x="2435352" y="41148"/>
                  </a:lnTo>
                  <a:lnTo>
                    <a:pt x="2435352" y="1007364"/>
                  </a:lnTo>
                  <a:lnTo>
                    <a:pt x="2456688" y="1007364"/>
                  </a:lnTo>
                  <a:close/>
                </a:path>
                <a:path w="2478404" h="1049020">
                  <a:moveTo>
                    <a:pt x="2456688" y="1048512"/>
                  </a:moveTo>
                  <a:lnTo>
                    <a:pt x="2456688" y="1007364"/>
                  </a:lnTo>
                  <a:lnTo>
                    <a:pt x="2435352" y="1028700"/>
                  </a:lnTo>
                  <a:lnTo>
                    <a:pt x="2435352" y="1048512"/>
                  </a:lnTo>
                  <a:lnTo>
                    <a:pt x="2456688" y="1048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89820" y="3099306"/>
            <a:ext cx="2197100" cy="205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6670" indent="332105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latin typeface="Times New Roman"/>
                <a:cs typeface="Times New Roman"/>
              </a:rPr>
              <a:t>Generátor </a:t>
            </a:r>
            <a:r>
              <a:rPr sz="2600" b="1" dirty="0">
                <a:latin typeface="Times New Roman"/>
                <a:cs typeface="Times New Roman"/>
              </a:rPr>
              <a:t>vnitřního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kódu</a:t>
            </a:r>
            <a:endParaRPr sz="26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  <a:spcBef>
                <a:spcPts val="126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Vnitřní</a:t>
            </a:r>
            <a:r>
              <a:rPr sz="2600" b="1" spc="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kód</a:t>
            </a:r>
            <a:endParaRPr sz="26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2160"/>
              </a:spcBef>
            </a:pPr>
            <a:r>
              <a:rPr sz="2600" b="1" spc="-10" dirty="0">
                <a:latin typeface="Times New Roman"/>
                <a:cs typeface="Times New Roman"/>
              </a:rPr>
              <a:t>Optimalizátor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39446" y="6024372"/>
            <a:ext cx="2478405" cy="1050290"/>
            <a:chOff x="2639446" y="6024372"/>
            <a:chExt cx="2478405" cy="1050290"/>
          </a:xfrm>
        </p:grpSpPr>
        <p:sp>
          <p:nvSpPr>
            <p:cNvPr id="30" name="object 30"/>
            <p:cNvSpPr/>
            <p:nvPr/>
          </p:nvSpPr>
          <p:spPr>
            <a:xfrm>
              <a:off x="2660782" y="6045707"/>
              <a:ext cx="2435860" cy="1007744"/>
            </a:xfrm>
            <a:custGeom>
              <a:avLst/>
              <a:gdLst/>
              <a:ahLst/>
              <a:cxnLst/>
              <a:rect l="l" t="t" r="r" b="b"/>
              <a:pathLst>
                <a:path w="2435860" h="1007745">
                  <a:moveTo>
                    <a:pt x="2435351" y="1007363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43535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39446" y="6024372"/>
              <a:ext cx="2478405" cy="1050290"/>
            </a:xfrm>
            <a:custGeom>
              <a:avLst/>
              <a:gdLst/>
              <a:ahLst/>
              <a:cxnLst/>
              <a:rect l="l" t="t" r="r" b="b"/>
              <a:pathLst>
                <a:path w="2478404" h="1050290">
                  <a:moveTo>
                    <a:pt x="2478024" y="1050036"/>
                  </a:moveTo>
                  <a:lnTo>
                    <a:pt x="2478024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435352" y="42672"/>
                  </a:lnTo>
                  <a:lnTo>
                    <a:pt x="2435352" y="21336"/>
                  </a:lnTo>
                  <a:lnTo>
                    <a:pt x="2456688" y="42672"/>
                  </a:lnTo>
                  <a:lnTo>
                    <a:pt x="2456688" y="1050036"/>
                  </a:lnTo>
                  <a:lnTo>
                    <a:pt x="2478024" y="1050036"/>
                  </a:lnTo>
                  <a:close/>
                </a:path>
                <a:path w="2478404" h="105029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478404" h="1050290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2478404" h="1050290">
                  <a:moveTo>
                    <a:pt x="2456688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435352" y="1050036"/>
                  </a:lnTo>
                  <a:lnTo>
                    <a:pt x="2435352" y="1028700"/>
                  </a:lnTo>
                  <a:lnTo>
                    <a:pt x="2456688" y="1007364"/>
                  </a:lnTo>
                  <a:close/>
                </a:path>
                <a:path w="2478404" h="1050290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478404" h="1050290">
                  <a:moveTo>
                    <a:pt x="2456688" y="42672"/>
                  </a:moveTo>
                  <a:lnTo>
                    <a:pt x="2435352" y="21336"/>
                  </a:lnTo>
                  <a:lnTo>
                    <a:pt x="2435352" y="42672"/>
                  </a:lnTo>
                  <a:lnTo>
                    <a:pt x="2456688" y="42672"/>
                  </a:lnTo>
                  <a:close/>
                </a:path>
                <a:path w="2478404" h="1050290">
                  <a:moveTo>
                    <a:pt x="2456688" y="1007364"/>
                  </a:moveTo>
                  <a:lnTo>
                    <a:pt x="2456688" y="42672"/>
                  </a:lnTo>
                  <a:lnTo>
                    <a:pt x="2435352" y="42672"/>
                  </a:lnTo>
                  <a:lnTo>
                    <a:pt x="2435352" y="1007364"/>
                  </a:lnTo>
                  <a:lnTo>
                    <a:pt x="2456688" y="1007364"/>
                  </a:lnTo>
                  <a:close/>
                </a:path>
                <a:path w="2478404" h="1050290">
                  <a:moveTo>
                    <a:pt x="2456688" y="1050036"/>
                  </a:moveTo>
                  <a:lnTo>
                    <a:pt x="2456688" y="1007364"/>
                  </a:lnTo>
                  <a:lnTo>
                    <a:pt x="2435352" y="1028700"/>
                  </a:lnTo>
                  <a:lnTo>
                    <a:pt x="2435352" y="1050036"/>
                  </a:lnTo>
                  <a:lnTo>
                    <a:pt x="245668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917836" y="5499605"/>
            <a:ext cx="4093845" cy="1369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7810" marR="5080" indent="-163195">
              <a:lnSpc>
                <a:spcPct val="118800"/>
              </a:lnSpc>
              <a:spcBef>
                <a:spcPts val="9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Optimalizovaný</a:t>
            </a:r>
            <a:r>
              <a:rPr sz="2600" b="1" spc="1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vnitřní</a:t>
            </a:r>
            <a:r>
              <a:rPr sz="2600" b="1" spc="1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kód </a:t>
            </a:r>
            <a:r>
              <a:rPr sz="2600" b="1" spc="-10" dirty="0">
                <a:latin typeface="Times New Roman"/>
                <a:cs typeface="Times New Roman"/>
              </a:rPr>
              <a:t>Generátor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600" b="1" dirty="0">
                <a:latin typeface="Times New Roman"/>
                <a:cs typeface="Times New Roman"/>
              </a:rPr>
              <a:t>cílového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kódu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57862" y="6402324"/>
            <a:ext cx="502920" cy="127000"/>
          </a:xfrm>
          <a:custGeom>
            <a:avLst/>
            <a:gdLst/>
            <a:ahLst/>
            <a:cxnLst/>
            <a:rect l="l" t="t" r="r" b="b"/>
            <a:pathLst>
              <a:path w="502919" h="127000">
                <a:moveTo>
                  <a:pt x="124968" y="42672"/>
                </a:moveTo>
                <a:lnTo>
                  <a:pt x="124968" y="0"/>
                </a:lnTo>
                <a:lnTo>
                  <a:pt x="0" y="64008"/>
                </a:lnTo>
                <a:lnTo>
                  <a:pt x="103632" y="115824"/>
                </a:lnTo>
                <a:lnTo>
                  <a:pt x="103632" y="42672"/>
                </a:lnTo>
                <a:lnTo>
                  <a:pt x="124968" y="42672"/>
                </a:lnTo>
                <a:close/>
              </a:path>
              <a:path w="502919" h="127000">
                <a:moveTo>
                  <a:pt x="502920" y="83820"/>
                </a:moveTo>
                <a:lnTo>
                  <a:pt x="502920" y="42672"/>
                </a:lnTo>
                <a:lnTo>
                  <a:pt x="103632" y="42672"/>
                </a:lnTo>
                <a:lnTo>
                  <a:pt x="103632" y="83820"/>
                </a:lnTo>
                <a:lnTo>
                  <a:pt x="502920" y="83820"/>
                </a:lnTo>
                <a:close/>
              </a:path>
              <a:path w="502919" h="127000">
                <a:moveTo>
                  <a:pt x="124968" y="126492"/>
                </a:moveTo>
                <a:lnTo>
                  <a:pt x="124968" y="83820"/>
                </a:lnTo>
                <a:lnTo>
                  <a:pt x="103632" y="83820"/>
                </a:lnTo>
                <a:lnTo>
                  <a:pt x="103632" y="115824"/>
                </a:lnTo>
                <a:lnTo>
                  <a:pt x="124968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29587" y="1496802"/>
            <a:ext cx="2369820" cy="24886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200" b="1" dirty="0">
                <a:latin typeface="Times New Roman"/>
                <a:cs typeface="Times New Roman"/>
              </a:rPr>
              <a:t>Syntaktický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analyz.</a:t>
            </a:r>
            <a:endParaRPr sz="2200" dirty="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755"/>
              </a:spcBef>
            </a:pPr>
            <a:r>
              <a:rPr sz="2600" b="1" i="1" spc="-10" dirty="0">
                <a:latin typeface="Times New Roman"/>
                <a:cs typeface="Times New Roman"/>
              </a:rPr>
              <a:t>„Parser“</a:t>
            </a:r>
            <a:br>
              <a:rPr lang="cs-CZ" sz="2600" b="1" i="1" spc="-10" dirty="0">
                <a:latin typeface="Times New Roman"/>
                <a:cs typeface="Times New Roman"/>
              </a:rPr>
            </a:br>
            <a:endParaRPr sz="200" dirty="0">
              <a:latin typeface="Times New Roman"/>
              <a:cs typeface="Times New Roman"/>
            </a:endParaRPr>
          </a:p>
          <a:p>
            <a:pPr marL="205740" marR="158115" algn="ctr">
              <a:lnSpc>
                <a:spcPct val="100600"/>
              </a:lnSpc>
              <a:spcBef>
                <a:spcPts val="509"/>
              </a:spcBef>
            </a:pPr>
            <a:r>
              <a:rPr sz="1750" b="1" dirty="0">
                <a:solidFill>
                  <a:srgbClr val="3232CC"/>
                </a:solidFill>
                <a:latin typeface="Times New Roman"/>
                <a:cs typeface="Times New Roman"/>
              </a:rPr>
              <a:t>Simulace</a:t>
            </a:r>
            <a:r>
              <a:rPr sz="175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7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konstrukce </a:t>
            </a:r>
            <a:r>
              <a:rPr sz="1750" b="1" dirty="0">
                <a:solidFill>
                  <a:srgbClr val="3232CC"/>
                </a:solidFill>
                <a:latin typeface="Times New Roman"/>
                <a:cs typeface="Times New Roman"/>
              </a:rPr>
              <a:t>derivačního </a:t>
            </a:r>
            <a:r>
              <a:rPr sz="17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stromu</a:t>
            </a:r>
            <a:endParaRPr sz="1750" dirty="0">
              <a:latin typeface="Times New Roman"/>
              <a:cs typeface="Times New Roman"/>
            </a:endParaRPr>
          </a:p>
          <a:p>
            <a:pPr marL="577850" marR="184785" indent="-73660">
              <a:lnSpc>
                <a:spcPct val="101499"/>
              </a:lnSpc>
              <a:spcBef>
                <a:spcPts val="760"/>
              </a:spcBef>
            </a:pPr>
            <a:r>
              <a:rPr sz="2600" b="1" spc="-10" dirty="0">
                <a:latin typeface="Times New Roman"/>
                <a:cs typeface="Times New Roman"/>
              </a:rPr>
              <a:t>Sémantický analyzátor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36" name="object 3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98760" y="366"/>
            <a:ext cx="8296909" cy="12420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78105" algn="ctr">
              <a:lnSpc>
                <a:spcPct val="100000"/>
              </a:lnSpc>
              <a:spcBef>
                <a:spcPts val="350"/>
              </a:spcBef>
            </a:pPr>
            <a:endParaRPr sz="2600" dirty="0"/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Struktura</a:t>
            </a:r>
            <a:r>
              <a:rPr spc="-125" dirty="0"/>
              <a:t> </a:t>
            </a:r>
            <a:r>
              <a:rPr dirty="0"/>
              <a:t>překladače:</a:t>
            </a:r>
            <a:r>
              <a:rPr spc="-105" dirty="0"/>
              <a:t> </a:t>
            </a:r>
            <a:r>
              <a:rPr spc="-10" dirty="0"/>
              <a:t>Konstrukce</a:t>
            </a:r>
          </a:p>
        </p:txBody>
      </p:sp>
      <p:sp>
        <p:nvSpPr>
          <p:cNvPr id="39" name="object 39"/>
          <p:cNvSpPr/>
          <p:nvPr/>
        </p:nvSpPr>
        <p:spPr>
          <a:xfrm>
            <a:off x="2765933" y="2519184"/>
            <a:ext cx="6675120" cy="3526790"/>
          </a:xfrm>
          <a:custGeom>
            <a:avLst/>
            <a:gdLst/>
            <a:ahLst/>
            <a:cxnLst/>
            <a:rect l="l" t="t" r="r" b="b"/>
            <a:pathLst>
              <a:path w="6675120" h="3526790">
                <a:moveTo>
                  <a:pt x="126492" y="3400044"/>
                </a:moveTo>
                <a:lnTo>
                  <a:pt x="83820" y="3400044"/>
                </a:lnTo>
                <a:lnTo>
                  <a:pt x="83820" y="3023616"/>
                </a:lnTo>
                <a:lnTo>
                  <a:pt x="41148" y="3023616"/>
                </a:lnTo>
                <a:lnTo>
                  <a:pt x="41148" y="3400044"/>
                </a:lnTo>
                <a:lnTo>
                  <a:pt x="0" y="3400044"/>
                </a:lnTo>
                <a:lnTo>
                  <a:pt x="41148" y="3483343"/>
                </a:lnTo>
                <a:lnTo>
                  <a:pt x="62484" y="3526536"/>
                </a:lnTo>
                <a:lnTo>
                  <a:pt x="83820" y="3484372"/>
                </a:lnTo>
                <a:lnTo>
                  <a:pt x="126492" y="3400044"/>
                </a:lnTo>
                <a:close/>
              </a:path>
              <a:path w="6675120" h="3526790">
                <a:moveTo>
                  <a:pt x="126492" y="1889760"/>
                </a:moveTo>
                <a:lnTo>
                  <a:pt x="83820" y="1889760"/>
                </a:lnTo>
                <a:lnTo>
                  <a:pt x="83820" y="1511808"/>
                </a:lnTo>
                <a:lnTo>
                  <a:pt x="41148" y="1511808"/>
                </a:lnTo>
                <a:lnTo>
                  <a:pt x="41148" y="1889760"/>
                </a:lnTo>
                <a:lnTo>
                  <a:pt x="0" y="1889760"/>
                </a:lnTo>
                <a:lnTo>
                  <a:pt x="41148" y="1972056"/>
                </a:lnTo>
                <a:lnTo>
                  <a:pt x="62484" y="2014728"/>
                </a:lnTo>
                <a:lnTo>
                  <a:pt x="83820" y="1973072"/>
                </a:lnTo>
                <a:lnTo>
                  <a:pt x="126492" y="1889760"/>
                </a:lnTo>
                <a:close/>
              </a:path>
              <a:path w="6675120" h="3526790">
                <a:moveTo>
                  <a:pt x="2371344" y="1239012"/>
                </a:moveTo>
                <a:lnTo>
                  <a:pt x="2330196" y="1239012"/>
                </a:lnTo>
                <a:lnTo>
                  <a:pt x="2330196" y="1280160"/>
                </a:lnTo>
                <a:lnTo>
                  <a:pt x="2371344" y="1280160"/>
                </a:lnTo>
                <a:lnTo>
                  <a:pt x="2371344" y="1239012"/>
                </a:lnTo>
                <a:close/>
              </a:path>
              <a:path w="6675120" h="3526790">
                <a:moveTo>
                  <a:pt x="2455164" y="1239012"/>
                </a:moveTo>
                <a:lnTo>
                  <a:pt x="2414016" y="1239012"/>
                </a:lnTo>
                <a:lnTo>
                  <a:pt x="2414016" y="1280160"/>
                </a:lnTo>
                <a:lnTo>
                  <a:pt x="2455164" y="1280160"/>
                </a:lnTo>
                <a:lnTo>
                  <a:pt x="2455164" y="1239012"/>
                </a:lnTo>
                <a:close/>
              </a:path>
              <a:path w="6675120" h="3526790">
                <a:moveTo>
                  <a:pt x="2538984" y="1239012"/>
                </a:moveTo>
                <a:lnTo>
                  <a:pt x="2497836" y="1239012"/>
                </a:lnTo>
                <a:lnTo>
                  <a:pt x="2497836" y="1280160"/>
                </a:lnTo>
                <a:lnTo>
                  <a:pt x="2538984" y="1280160"/>
                </a:lnTo>
                <a:lnTo>
                  <a:pt x="2538984" y="1239012"/>
                </a:lnTo>
                <a:close/>
              </a:path>
              <a:path w="6675120" h="3526790">
                <a:moveTo>
                  <a:pt x="2624328" y="1239012"/>
                </a:moveTo>
                <a:lnTo>
                  <a:pt x="2581656" y="1239012"/>
                </a:lnTo>
                <a:lnTo>
                  <a:pt x="2581656" y="1280160"/>
                </a:lnTo>
                <a:lnTo>
                  <a:pt x="2624328" y="1280160"/>
                </a:lnTo>
                <a:lnTo>
                  <a:pt x="2624328" y="1239012"/>
                </a:lnTo>
                <a:close/>
              </a:path>
              <a:path w="6675120" h="3526790">
                <a:moveTo>
                  <a:pt x="2708148" y="1239012"/>
                </a:moveTo>
                <a:lnTo>
                  <a:pt x="2665476" y="1239012"/>
                </a:lnTo>
                <a:lnTo>
                  <a:pt x="2665476" y="1280160"/>
                </a:lnTo>
                <a:lnTo>
                  <a:pt x="2708148" y="1280160"/>
                </a:lnTo>
                <a:lnTo>
                  <a:pt x="2708148" y="1239012"/>
                </a:lnTo>
                <a:close/>
              </a:path>
              <a:path w="6675120" h="3526790">
                <a:moveTo>
                  <a:pt x="2791968" y="1239012"/>
                </a:moveTo>
                <a:lnTo>
                  <a:pt x="2749296" y="1239012"/>
                </a:lnTo>
                <a:lnTo>
                  <a:pt x="2749296" y="1280160"/>
                </a:lnTo>
                <a:lnTo>
                  <a:pt x="2791968" y="1280160"/>
                </a:lnTo>
                <a:lnTo>
                  <a:pt x="2791968" y="1239012"/>
                </a:lnTo>
                <a:close/>
              </a:path>
              <a:path w="6675120" h="3526790">
                <a:moveTo>
                  <a:pt x="2875788" y="1239012"/>
                </a:moveTo>
                <a:lnTo>
                  <a:pt x="2833116" y="1239012"/>
                </a:lnTo>
                <a:lnTo>
                  <a:pt x="2833116" y="1280160"/>
                </a:lnTo>
                <a:lnTo>
                  <a:pt x="2875788" y="1280160"/>
                </a:lnTo>
                <a:lnTo>
                  <a:pt x="2875788" y="1239012"/>
                </a:lnTo>
                <a:close/>
              </a:path>
              <a:path w="6675120" h="3526790">
                <a:moveTo>
                  <a:pt x="2959608" y="1239012"/>
                </a:moveTo>
                <a:lnTo>
                  <a:pt x="2916936" y="1239012"/>
                </a:lnTo>
                <a:lnTo>
                  <a:pt x="2916936" y="1280160"/>
                </a:lnTo>
                <a:lnTo>
                  <a:pt x="2959608" y="1280160"/>
                </a:lnTo>
                <a:lnTo>
                  <a:pt x="2959608" y="1239012"/>
                </a:lnTo>
                <a:close/>
              </a:path>
              <a:path w="6675120" h="3526790">
                <a:moveTo>
                  <a:pt x="3043428" y="1239012"/>
                </a:moveTo>
                <a:lnTo>
                  <a:pt x="3000756" y="1239012"/>
                </a:lnTo>
                <a:lnTo>
                  <a:pt x="3000756" y="1280160"/>
                </a:lnTo>
                <a:lnTo>
                  <a:pt x="3043428" y="1280160"/>
                </a:lnTo>
                <a:lnTo>
                  <a:pt x="3043428" y="1239012"/>
                </a:lnTo>
                <a:close/>
              </a:path>
              <a:path w="6675120" h="3526790">
                <a:moveTo>
                  <a:pt x="3127248" y="1239012"/>
                </a:moveTo>
                <a:lnTo>
                  <a:pt x="3086100" y="1239012"/>
                </a:lnTo>
                <a:lnTo>
                  <a:pt x="3086100" y="1280160"/>
                </a:lnTo>
                <a:lnTo>
                  <a:pt x="3127248" y="1280160"/>
                </a:lnTo>
                <a:lnTo>
                  <a:pt x="3127248" y="1239012"/>
                </a:lnTo>
                <a:close/>
              </a:path>
              <a:path w="6675120" h="3526790">
                <a:moveTo>
                  <a:pt x="3211068" y="1239012"/>
                </a:moveTo>
                <a:lnTo>
                  <a:pt x="3169920" y="1239012"/>
                </a:lnTo>
                <a:lnTo>
                  <a:pt x="3169920" y="1280160"/>
                </a:lnTo>
                <a:lnTo>
                  <a:pt x="3211068" y="1280160"/>
                </a:lnTo>
                <a:lnTo>
                  <a:pt x="3211068" y="1239012"/>
                </a:lnTo>
                <a:close/>
              </a:path>
              <a:path w="6675120" h="3526790">
                <a:moveTo>
                  <a:pt x="3294888" y="1239012"/>
                </a:moveTo>
                <a:lnTo>
                  <a:pt x="3253740" y="1239012"/>
                </a:lnTo>
                <a:lnTo>
                  <a:pt x="3253740" y="1280160"/>
                </a:lnTo>
                <a:lnTo>
                  <a:pt x="3294888" y="1280160"/>
                </a:lnTo>
                <a:lnTo>
                  <a:pt x="3294888" y="1239012"/>
                </a:lnTo>
                <a:close/>
              </a:path>
              <a:path w="6675120" h="3526790">
                <a:moveTo>
                  <a:pt x="3378708" y="1239012"/>
                </a:moveTo>
                <a:lnTo>
                  <a:pt x="3337560" y="1239012"/>
                </a:lnTo>
                <a:lnTo>
                  <a:pt x="3337560" y="1280160"/>
                </a:lnTo>
                <a:lnTo>
                  <a:pt x="3378708" y="1280160"/>
                </a:lnTo>
                <a:lnTo>
                  <a:pt x="3378708" y="1239012"/>
                </a:lnTo>
                <a:close/>
              </a:path>
              <a:path w="6675120" h="3526790">
                <a:moveTo>
                  <a:pt x="3462528" y="1239012"/>
                </a:moveTo>
                <a:lnTo>
                  <a:pt x="3421380" y="1239012"/>
                </a:lnTo>
                <a:lnTo>
                  <a:pt x="3421380" y="1280160"/>
                </a:lnTo>
                <a:lnTo>
                  <a:pt x="3462528" y="1280160"/>
                </a:lnTo>
                <a:lnTo>
                  <a:pt x="3462528" y="1239012"/>
                </a:lnTo>
                <a:close/>
              </a:path>
              <a:path w="6675120" h="3526790">
                <a:moveTo>
                  <a:pt x="3547872" y="1239012"/>
                </a:moveTo>
                <a:lnTo>
                  <a:pt x="3505200" y="1239012"/>
                </a:lnTo>
                <a:lnTo>
                  <a:pt x="3505200" y="1280160"/>
                </a:lnTo>
                <a:lnTo>
                  <a:pt x="3547872" y="1280160"/>
                </a:lnTo>
                <a:lnTo>
                  <a:pt x="3547872" y="1239012"/>
                </a:lnTo>
                <a:close/>
              </a:path>
              <a:path w="6675120" h="3526790">
                <a:moveTo>
                  <a:pt x="3631692" y="1239012"/>
                </a:moveTo>
                <a:lnTo>
                  <a:pt x="3589020" y="1239012"/>
                </a:lnTo>
                <a:lnTo>
                  <a:pt x="3589020" y="1280160"/>
                </a:lnTo>
                <a:lnTo>
                  <a:pt x="3631692" y="1280160"/>
                </a:lnTo>
                <a:lnTo>
                  <a:pt x="3631692" y="1239012"/>
                </a:lnTo>
                <a:close/>
              </a:path>
              <a:path w="6675120" h="3526790">
                <a:moveTo>
                  <a:pt x="3715512" y="1239012"/>
                </a:moveTo>
                <a:lnTo>
                  <a:pt x="3672840" y="1239012"/>
                </a:lnTo>
                <a:lnTo>
                  <a:pt x="3672840" y="1280160"/>
                </a:lnTo>
                <a:lnTo>
                  <a:pt x="3715512" y="1280160"/>
                </a:lnTo>
                <a:lnTo>
                  <a:pt x="3715512" y="1239012"/>
                </a:lnTo>
                <a:close/>
              </a:path>
              <a:path w="6675120" h="3526790">
                <a:moveTo>
                  <a:pt x="3799332" y="1239012"/>
                </a:moveTo>
                <a:lnTo>
                  <a:pt x="3756660" y="1239012"/>
                </a:lnTo>
                <a:lnTo>
                  <a:pt x="3756660" y="1280160"/>
                </a:lnTo>
                <a:lnTo>
                  <a:pt x="3799332" y="1280160"/>
                </a:lnTo>
                <a:lnTo>
                  <a:pt x="3799332" y="1239012"/>
                </a:lnTo>
                <a:close/>
              </a:path>
              <a:path w="6675120" h="3526790">
                <a:moveTo>
                  <a:pt x="3883152" y="1239012"/>
                </a:moveTo>
                <a:lnTo>
                  <a:pt x="3840480" y="1239012"/>
                </a:lnTo>
                <a:lnTo>
                  <a:pt x="3840480" y="1280160"/>
                </a:lnTo>
                <a:lnTo>
                  <a:pt x="3883152" y="1280160"/>
                </a:lnTo>
                <a:lnTo>
                  <a:pt x="3883152" y="1239012"/>
                </a:lnTo>
                <a:close/>
              </a:path>
              <a:path w="6675120" h="3526790">
                <a:moveTo>
                  <a:pt x="3966972" y="1239012"/>
                </a:moveTo>
                <a:lnTo>
                  <a:pt x="3925824" y="1239012"/>
                </a:lnTo>
                <a:lnTo>
                  <a:pt x="3925824" y="1280160"/>
                </a:lnTo>
                <a:lnTo>
                  <a:pt x="3966972" y="1280160"/>
                </a:lnTo>
                <a:lnTo>
                  <a:pt x="3966972" y="1239012"/>
                </a:lnTo>
                <a:close/>
              </a:path>
              <a:path w="6675120" h="3526790">
                <a:moveTo>
                  <a:pt x="4050792" y="1239012"/>
                </a:moveTo>
                <a:lnTo>
                  <a:pt x="4009644" y="1239012"/>
                </a:lnTo>
                <a:lnTo>
                  <a:pt x="4009644" y="1280160"/>
                </a:lnTo>
                <a:lnTo>
                  <a:pt x="4050792" y="1280160"/>
                </a:lnTo>
                <a:lnTo>
                  <a:pt x="4050792" y="1239012"/>
                </a:lnTo>
                <a:close/>
              </a:path>
              <a:path w="6675120" h="3526790">
                <a:moveTo>
                  <a:pt x="4261104" y="1260348"/>
                </a:moveTo>
                <a:lnTo>
                  <a:pt x="4134612" y="1196340"/>
                </a:lnTo>
                <a:lnTo>
                  <a:pt x="4134612" y="1239012"/>
                </a:lnTo>
                <a:lnTo>
                  <a:pt x="4093464" y="1239012"/>
                </a:lnTo>
                <a:lnTo>
                  <a:pt x="4093464" y="1280160"/>
                </a:lnTo>
                <a:lnTo>
                  <a:pt x="4134612" y="1280160"/>
                </a:lnTo>
                <a:lnTo>
                  <a:pt x="4134612" y="1322832"/>
                </a:lnTo>
                <a:lnTo>
                  <a:pt x="4261104" y="1260348"/>
                </a:lnTo>
                <a:close/>
              </a:path>
              <a:path w="6675120" h="3526790">
                <a:moveTo>
                  <a:pt x="4261104" y="1071372"/>
                </a:moveTo>
                <a:lnTo>
                  <a:pt x="2455164" y="1071372"/>
                </a:lnTo>
                <a:lnTo>
                  <a:pt x="2455164" y="1028700"/>
                </a:lnTo>
                <a:lnTo>
                  <a:pt x="2330196" y="1091184"/>
                </a:lnTo>
                <a:lnTo>
                  <a:pt x="2435352" y="1145032"/>
                </a:lnTo>
                <a:lnTo>
                  <a:pt x="2455164" y="1155192"/>
                </a:lnTo>
                <a:lnTo>
                  <a:pt x="2455164" y="1112520"/>
                </a:lnTo>
                <a:lnTo>
                  <a:pt x="4261104" y="1112520"/>
                </a:lnTo>
                <a:lnTo>
                  <a:pt x="4261104" y="1071372"/>
                </a:lnTo>
                <a:close/>
              </a:path>
              <a:path w="6675120" h="3526790">
                <a:moveTo>
                  <a:pt x="4407408" y="377952"/>
                </a:moveTo>
                <a:lnTo>
                  <a:pt x="4366260" y="377952"/>
                </a:lnTo>
                <a:lnTo>
                  <a:pt x="4366260" y="0"/>
                </a:lnTo>
                <a:lnTo>
                  <a:pt x="4323588" y="0"/>
                </a:lnTo>
                <a:lnTo>
                  <a:pt x="4323588" y="377952"/>
                </a:lnTo>
                <a:lnTo>
                  <a:pt x="4282440" y="377952"/>
                </a:lnTo>
                <a:lnTo>
                  <a:pt x="4323588" y="461251"/>
                </a:lnTo>
                <a:lnTo>
                  <a:pt x="4344924" y="504444"/>
                </a:lnTo>
                <a:lnTo>
                  <a:pt x="4366260" y="461251"/>
                </a:lnTo>
                <a:lnTo>
                  <a:pt x="4407408" y="377952"/>
                </a:lnTo>
                <a:close/>
              </a:path>
              <a:path w="6675120" h="3526790">
                <a:moveTo>
                  <a:pt x="6632448" y="461772"/>
                </a:moveTo>
                <a:lnTo>
                  <a:pt x="6591300" y="461772"/>
                </a:lnTo>
                <a:lnTo>
                  <a:pt x="6591300" y="504444"/>
                </a:lnTo>
                <a:lnTo>
                  <a:pt x="6632448" y="504444"/>
                </a:lnTo>
                <a:lnTo>
                  <a:pt x="6632448" y="461772"/>
                </a:lnTo>
                <a:close/>
              </a:path>
              <a:path w="6675120" h="3526790">
                <a:moveTo>
                  <a:pt x="6632448" y="377952"/>
                </a:moveTo>
                <a:lnTo>
                  <a:pt x="6591300" y="377952"/>
                </a:lnTo>
                <a:lnTo>
                  <a:pt x="6591300" y="420624"/>
                </a:lnTo>
                <a:lnTo>
                  <a:pt x="6632448" y="420624"/>
                </a:lnTo>
                <a:lnTo>
                  <a:pt x="6632448" y="377952"/>
                </a:lnTo>
                <a:close/>
              </a:path>
              <a:path w="6675120" h="3526790">
                <a:moveTo>
                  <a:pt x="6632448" y="294132"/>
                </a:moveTo>
                <a:lnTo>
                  <a:pt x="6591300" y="294132"/>
                </a:lnTo>
                <a:lnTo>
                  <a:pt x="6591300" y="336804"/>
                </a:lnTo>
                <a:lnTo>
                  <a:pt x="6632448" y="336804"/>
                </a:lnTo>
                <a:lnTo>
                  <a:pt x="6632448" y="294132"/>
                </a:lnTo>
                <a:close/>
              </a:path>
              <a:path w="6675120" h="3526790">
                <a:moveTo>
                  <a:pt x="6632448" y="210312"/>
                </a:moveTo>
                <a:lnTo>
                  <a:pt x="6591300" y="210312"/>
                </a:lnTo>
                <a:lnTo>
                  <a:pt x="6591300" y="252984"/>
                </a:lnTo>
                <a:lnTo>
                  <a:pt x="6632448" y="252984"/>
                </a:lnTo>
                <a:lnTo>
                  <a:pt x="6632448" y="210312"/>
                </a:lnTo>
                <a:close/>
              </a:path>
              <a:path w="6675120" h="3526790">
                <a:moveTo>
                  <a:pt x="6675120" y="126492"/>
                </a:moveTo>
                <a:lnTo>
                  <a:pt x="6611112" y="0"/>
                </a:lnTo>
                <a:lnTo>
                  <a:pt x="6548628" y="126492"/>
                </a:lnTo>
                <a:lnTo>
                  <a:pt x="6591300" y="126492"/>
                </a:lnTo>
                <a:lnTo>
                  <a:pt x="6591300" y="167640"/>
                </a:lnTo>
                <a:lnTo>
                  <a:pt x="6632448" y="167640"/>
                </a:lnTo>
                <a:lnTo>
                  <a:pt x="6632448" y="126492"/>
                </a:lnTo>
                <a:lnTo>
                  <a:pt x="6675120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242947" y="4477002"/>
            <a:ext cx="2084705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4505" marR="5080" indent="-472440">
              <a:lnSpc>
                <a:spcPct val="101499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Syntaxí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řízený překlad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2AF05FBB-D7E3-F4B1-0FA7-6C6E80D77328}"/>
              </a:ext>
            </a:extLst>
          </p:cNvPr>
          <p:cNvSpPr txBox="1"/>
          <p:nvPr/>
        </p:nvSpPr>
        <p:spPr>
          <a:xfrm>
            <a:off x="7103999" y="6597547"/>
            <a:ext cx="3487340" cy="79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 marR="5080" indent="-38100">
              <a:lnSpc>
                <a:spcPct val="101499"/>
              </a:lnSpc>
              <a:spcBef>
                <a:spcPts val="90"/>
              </a:spcBef>
            </a:pPr>
            <a:r>
              <a:rPr lang="cs-CZ" sz="2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Pozn. </a:t>
            </a:r>
            <a:r>
              <a:rPr lang="cs-CZ" sz="2600" spc="-10" dirty="0">
                <a:solidFill>
                  <a:schemeClr val="tx1"/>
                </a:solidFill>
                <a:latin typeface="Times New Roman"/>
                <a:cs typeface="Times New Roman"/>
              </a:rPr>
              <a:t>Mluvíme o </a:t>
            </a:r>
            <a:r>
              <a:rPr lang="cs-CZ" sz="2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syntaxí </a:t>
            </a:r>
            <a:br>
              <a:rPr lang="cs-CZ" sz="2600" b="1" spc="-1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         řízeném překladu</a:t>
            </a:r>
            <a:endParaRPr sz="26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3" name="Zástupný symbol pro číslo snímku 42">
            <a:extLst>
              <a:ext uri="{FF2B5EF4-FFF2-40B4-BE49-F238E27FC236}">
                <a16:creationId xmlns:a16="http://schemas.microsoft.com/office/drawing/2014/main" id="{9B6E4516-478D-4D8F-7320-5CF400801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4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  <a:solidFill>
            <a:srgbClr val="92D050"/>
          </a:solidFill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3219" y="559714"/>
            <a:ext cx="858469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cs-CZ" sz="4000" spc="-10" dirty="0"/>
              <a:t>Struktura překladače: Moje poznámky I</a:t>
            </a:r>
            <a:endParaRPr sz="4000" spc="-10" dirty="0"/>
          </a:p>
        </p:txBody>
      </p:sp>
      <p:sp>
        <p:nvSpPr>
          <p:cNvPr id="2" name="Zástupný text 2">
            <a:extLst>
              <a:ext uri="{FF2B5EF4-FFF2-40B4-BE49-F238E27FC236}">
                <a16:creationId xmlns:a16="http://schemas.microsoft.com/office/drawing/2014/main" id="{D524B15C-115B-6741-E4AC-C64FEFB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452364"/>
            <a:ext cx="9372600" cy="5847755"/>
          </a:xfrm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Zdrojový soubor (zdrojový kód)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vstoupí do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lexikálního analyzátoru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který ho rozčlení na jednotlivé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tokeny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Lexikální analyzátor také ignoruje nepodstatné prvky jako mezery, tabulátory a komentáře. Každý token je přiřazen ke konkrétnímu typu, jako jsou klíčová slova, identifikátory, operátory nebo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literály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 jsou připraveny k předání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syntaktickému analyzátoru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parseru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cs-CZ" altLang="cs-CZ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Parser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 na základě syntaktických pravidel (často vyjádřených pomocí gramatiky v BNF nebo EBNF notaci) ve správný čas vyžádá od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scanneru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další token, který potřebuje pro pokračování analýzy.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Parser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kontroluje, zda jsou tokeny uspořádány podle očekávání, jak to předepisuje gramatika daného programovacího jazyka.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Scanner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předá požadovaný token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parseru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Scanner je součástí lexikálního analyzátoru a zajišťuje, aby byl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parser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zásoben správnými tokeny v požadovaném pořadí.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cs-CZ" altLang="cs-CZ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Parser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zkontroluje, zda token odpovídá očekávanému typu podle gramatiky jazyka a zda správně navazuje na předchozí token. Pokud například po operátoru očekává operand, zkontroluje, zda skutečně následuje operand.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cs-CZ" altLang="cs-C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Pokud </a:t>
            </a:r>
            <a:r>
              <a:rPr kumimoji="0" lang="cs-CZ" altLang="cs-CZ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parser</a:t>
            </a:r>
            <a:r>
              <a:rPr kumimoji="0" lang="cs-CZ" altLang="cs-C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zjistí, že token není očekávaného typu, zahlásí chybu (např. „</a:t>
            </a:r>
            <a:r>
              <a:rPr kumimoji="0" lang="cs-CZ" altLang="cs-CZ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missing</a:t>
            </a:r>
            <a:r>
              <a:rPr kumimoji="0" lang="cs-CZ" altLang="cs-C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operand“), ale pokračuje v analýze dál. Cílem je, aby při syntaktické analýze bylo možné zachytit co nejvíce chyb v kódu, než se proces zastaví.</a:t>
            </a:r>
            <a:endParaRPr kumimoji="0" lang="cs-CZ" altLang="cs-CZ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DF79944-10E8-D638-BC18-06159BE4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5</a:t>
            </a:fld>
            <a:r>
              <a:rPr lang="cs-CZ"/>
              <a:t> / 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495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  <a:solidFill>
            <a:srgbClr val="92D050"/>
          </a:solidFill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3219" y="559714"/>
            <a:ext cx="858469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cs-CZ" sz="4000" spc="-10" dirty="0"/>
              <a:t>Struktura překladače: Moje poznámky II</a:t>
            </a:r>
            <a:endParaRPr sz="4000" spc="-10" dirty="0"/>
          </a:p>
        </p:txBody>
      </p:sp>
      <p:sp>
        <p:nvSpPr>
          <p:cNvPr id="2" name="Zástupný text 2">
            <a:extLst>
              <a:ext uri="{FF2B5EF4-FFF2-40B4-BE49-F238E27FC236}">
                <a16:creationId xmlns:a16="http://schemas.microsoft.com/office/drawing/2014/main" id="{D524B15C-115B-6741-E4AC-C64FEFB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300" y="1452364"/>
            <a:ext cx="9372600" cy="6001643"/>
          </a:xfrm>
        </p:spPr>
        <p:txBody>
          <a:bodyPr/>
          <a:lstStyle/>
          <a:p>
            <a:pPr marL="342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 startAt="6"/>
              <a:tabLst/>
            </a:pPr>
            <a:r>
              <a:rPr lang="cs-CZ" sz="2000" dirty="0">
                <a:latin typeface="+mj-lt"/>
              </a:rPr>
              <a:t>Když </a:t>
            </a:r>
            <a:r>
              <a:rPr lang="cs-CZ" sz="2000" b="1" dirty="0" err="1">
                <a:latin typeface="+mj-lt"/>
              </a:rPr>
              <a:t>parser</a:t>
            </a:r>
            <a:r>
              <a:rPr lang="cs-CZ" sz="2000" dirty="0">
                <a:latin typeface="+mj-lt"/>
              </a:rPr>
              <a:t> obdrží například proměnnou, požádá </a:t>
            </a:r>
            <a:r>
              <a:rPr lang="cs-CZ" sz="2000" b="1" dirty="0">
                <a:latin typeface="+mj-lt"/>
              </a:rPr>
              <a:t>sémantický analyzátor</a:t>
            </a:r>
            <a:r>
              <a:rPr lang="cs-CZ" sz="2000" dirty="0">
                <a:latin typeface="+mj-lt"/>
              </a:rPr>
              <a:t>, aby zkontroloval, zda je proměnná deklarovaná a zda její použití odpovídá pravidlům jazyka (např. typová kontrola, rozsah hodnot, kompatibilita operací). </a:t>
            </a:r>
            <a:r>
              <a:rPr lang="cs-CZ" sz="2000" b="1" dirty="0">
                <a:latin typeface="+mj-lt"/>
              </a:rPr>
              <a:t>Sémantický analyzátor</a:t>
            </a:r>
            <a:r>
              <a:rPr lang="cs-CZ" sz="2000" dirty="0">
                <a:latin typeface="+mj-lt"/>
              </a:rPr>
              <a:t> komunikuje s </a:t>
            </a:r>
            <a:r>
              <a:rPr lang="cs-CZ" sz="2000" dirty="0" err="1">
                <a:latin typeface="+mj-lt"/>
              </a:rPr>
              <a:t>parserem</a:t>
            </a:r>
            <a:r>
              <a:rPr lang="cs-CZ" sz="2000" dirty="0">
                <a:latin typeface="+mj-lt"/>
              </a:rPr>
              <a:t> – </a:t>
            </a:r>
            <a:r>
              <a:rPr lang="cs-CZ" sz="2000" dirty="0" err="1">
                <a:latin typeface="+mj-lt"/>
              </a:rPr>
              <a:t>parser</a:t>
            </a:r>
            <a:r>
              <a:rPr lang="cs-CZ" sz="2000" dirty="0">
                <a:latin typeface="+mj-lt"/>
              </a:rPr>
              <a:t> mu předává informace o syntaktické struktuře a sémantický analyzátor vrací zpětnou vazbu (např. o chybách). Pokud je nalezena sémantická chyba (např. nedefinovaná proměnná), sémantický analyzátor ji ohlásí </a:t>
            </a:r>
            <a:r>
              <a:rPr lang="cs-CZ" sz="2000" dirty="0" err="1">
                <a:latin typeface="+mj-lt"/>
              </a:rPr>
              <a:t>parseru</a:t>
            </a:r>
            <a:r>
              <a:rPr lang="cs-CZ" sz="2000" dirty="0">
                <a:latin typeface="+mj-lt"/>
              </a:rPr>
              <a:t>. </a:t>
            </a:r>
            <a:r>
              <a:rPr lang="cs-CZ" sz="2000" b="1" dirty="0">
                <a:latin typeface="+mj-lt"/>
              </a:rPr>
              <a:t>Sémantický analyzátor</a:t>
            </a:r>
            <a:r>
              <a:rPr lang="cs-CZ" sz="2000" dirty="0">
                <a:latin typeface="+mj-lt"/>
              </a:rPr>
              <a:t> připravuje podklady pro </a:t>
            </a:r>
            <a:r>
              <a:rPr lang="cs-CZ" sz="2000" b="1" dirty="0">
                <a:latin typeface="+mj-lt"/>
              </a:rPr>
              <a:t>generátor vnitřního kódu</a:t>
            </a:r>
            <a:r>
              <a:rPr lang="cs-CZ" sz="2000" dirty="0">
                <a:latin typeface="+mj-lt"/>
              </a:rPr>
              <a:t>.</a:t>
            </a:r>
          </a:p>
          <a:p>
            <a:pPr marL="342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 startAt="6"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 úspěšné syntaktické a sémantické analýze jsou instrukce předány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generátoru vnitřního kódu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který z derivačního stromu vytvoří </a:t>
            </a:r>
            <a:r>
              <a:rPr kumimoji="0" lang="cs-CZ" altLang="cs-CZ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tříadresný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kód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Tento kód je jednodušší reprezentací programu, která usnadňuje další kroky, jako je optimalizace a generování cílového kódu.</a:t>
            </a:r>
          </a:p>
          <a:p>
            <a:pPr marL="342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 startAt="6"/>
              <a:tabLst/>
            </a:pP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Optimalizátor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následně provede optimalizaci vnitřního kódu. Cílem optimalizace je zlepšit efektivitu programu (např. zkrátit dobu běhu, snížit spotřebu paměti) bez změny jeho funkčnosti.</a:t>
            </a:r>
          </a:p>
          <a:p>
            <a:pPr marL="3420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arenR" startAt="6"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Nakonec je optimalizovaný kód předán </a:t>
            </a:r>
            <a:r>
              <a:rPr kumimoji="0" lang="cs-CZ" altLang="cs-C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generátoru cílového kódu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který převede vnitřní kód na cílový kód pro konkrétní platformu (např. strojový kód nebo kód pro virtuální stroj). Tento cílový kód je pak výsledným výstupem překladače, který je připraven k běhu na konkrétním systému.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D1FD00B-3607-1F10-4CCC-A88C6E15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6</a:t>
            </a:fld>
            <a:r>
              <a:rPr lang="cs-CZ"/>
              <a:t> / 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08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30022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1120" y="1161388"/>
            <a:ext cx="7284720" cy="40417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90"/>
              </a:spcBef>
            </a:pPr>
            <a:r>
              <a:rPr sz="3050" b="1" spc="-20" dirty="0">
                <a:latin typeface="Times New Roman"/>
                <a:cs typeface="Times New Roman"/>
              </a:rPr>
              <a:t>Teoretický</a:t>
            </a:r>
            <a:r>
              <a:rPr sz="3050" b="1" spc="-1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pohled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na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formální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jazyk:</a:t>
            </a:r>
            <a:endParaRPr sz="30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994"/>
              </a:spcBef>
            </a:pPr>
            <a:r>
              <a:rPr sz="3050" dirty="0">
                <a:latin typeface="Symbol"/>
                <a:cs typeface="Symbol"/>
              </a:rPr>
              <a:t>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9900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dirty="0">
                <a:latin typeface="Times New Roman"/>
                <a:cs typeface="Times New Roman"/>
              </a:rPr>
              <a:t>}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i="1" spc="-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75" i="1" baseline="25745" dirty="0">
                <a:latin typeface="Times New Roman"/>
                <a:cs typeface="Times New Roman"/>
              </a:rPr>
              <a:t>n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75" i="1" baseline="25745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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0}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sz="3500" b="1" dirty="0">
                <a:latin typeface="Times New Roman"/>
                <a:cs typeface="Times New Roman"/>
              </a:rPr>
              <a:t>Otázka: </a:t>
            </a:r>
            <a:r>
              <a:rPr sz="3050" b="1" i="1" dirty="0">
                <a:solidFill>
                  <a:srgbClr val="FF9900"/>
                </a:solidFill>
                <a:latin typeface="Times New Roman"/>
                <a:cs typeface="Times New Roman"/>
              </a:rPr>
              <a:t>aa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bb</a:t>
            </a:r>
            <a:r>
              <a:rPr sz="3050" b="1" i="1" spc="1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-2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00" i="1" spc="-40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?</a:t>
            </a:r>
            <a:endParaRPr sz="3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95"/>
              </a:spcBef>
            </a:pPr>
            <a:r>
              <a:rPr sz="3050" b="1" dirty="0">
                <a:latin typeface="Times New Roman"/>
                <a:cs typeface="Times New Roman"/>
              </a:rPr>
              <a:t>Praktický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pohled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na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formální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jazyk:</a:t>
            </a:r>
            <a:endParaRPr sz="305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000"/>
              </a:spcBef>
            </a:pPr>
            <a:r>
              <a:rPr sz="3050" dirty="0">
                <a:latin typeface="Symbol"/>
                <a:cs typeface="Symbol"/>
              </a:rPr>
              <a:t>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9900"/>
                </a:solidFill>
                <a:latin typeface="Times New Roman"/>
                <a:cs typeface="Times New Roman"/>
              </a:rPr>
              <a:t>begin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end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00CC99"/>
                </a:solidFill>
                <a:latin typeface="Times New Roman"/>
                <a:cs typeface="Times New Roman"/>
              </a:rPr>
              <a:t>id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3200"/>
                </a:solidFill>
                <a:latin typeface="Times New Roman"/>
                <a:cs typeface="Times New Roman"/>
              </a:rPr>
              <a:t>:=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*,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64FF"/>
                </a:solidFill>
                <a:latin typeface="Times New Roman"/>
                <a:cs typeface="Times New Roman"/>
              </a:rPr>
              <a:t>;</a:t>
            </a:r>
            <a:r>
              <a:rPr sz="3050" b="1" spc="35" dirty="0">
                <a:solidFill>
                  <a:srgbClr val="FF64FF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...}</a:t>
            </a:r>
            <a:r>
              <a:rPr sz="3050" spc="-10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i="1" baseline="-20325" dirty="0">
                <a:latin typeface="Times New Roman"/>
                <a:cs typeface="Times New Roman"/>
              </a:rPr>
              <a:t>Pascal</a:t>
            </a:r>
            <a:r>
              <a:rPr sz="3075" i="1" spc="450" baseline="-203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Programovací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jazyk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Pascal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84"/>
              </a:spcBef>
            </a:pPr>
            <a:r>
              <a:rPr sz="3500" b="1" dirty="0">
                <a:latin typeface="Times New Roman"/>
                <a:cs typeface="Times New Roman"/>
              </a:rPr>
              <a:t>Otázka: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9900"/>
                </a:solidFill>
                <a:latin typeface="Times New Roman"/>
                <a:cs typeface="Times New Roman"/>
              </a:rPr>
              <a:t>begin</a:t>
            </a:r>
            <a:r>
              <a:rPr sz="3050" b="1" i="1" spc="2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00CC99"/>
                </a:solidFill>
                <a:latin typeface="Times New Roman"/>
                <a:cs typeface="Times New Roman"/>
              </a:rPr>
              <a:t>id</a:t>
            </a:r>
            <a:r>
              <a:rPr sz="3050" b="1" i="1" spc="30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3200"/>
                </a:solidFill>
                <a:latin typeface="Times New Roman"/>
                <a:cs typeface="Times New Roman"/>
              </a:rPr>
              <a:t>:=</a:t>
            </a:r>
            <a:r>
              <a:rPr sz="3050" b="1" spc="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00CC99"/>
                </a:solidFill>
                <a:latin typeface="Times New Roman"/>
                <a:cs typeface="Times New Roman"/>
              </a:rPr>
              <a:t>id</a:t>
            </a:r>
            <a:r>
              <a:rPr sz="3050" b="1" i="1" spc="30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*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00CC99"/>
                </a:solidFill>
                <a:latin typeface="Times New Roman"/>
                <a:cs typeface="Times New Roman"/>
              </a:rPr>
              <a:t>id</a:t>
            </a:r>
            <a:r>
              <a:rPr sz="3050" b="1" dirty="0">
                <a:solidFill>
                  <a:srgbClr val="FF64FF"/>
                </a:solidFill>
                <a:latin typeface="Times New Roman"/>
                <a:cs typeface="Times New Roman"/>
              </a:rPr>
              <a:t>;</a:t>
            </a:r>
            <a:r>
              <a:rPr sz="3050" b="1" spc="30" dirty="0">
                <a:solidFill>
                  <a:srgbClr val="FF64FF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end</a:t>
            </a:r>
            <a:r>
              <a:rPr sz="3050" b="1" dirty="0">
                <a:solidFill>
                  <a:srgbClr val="FF64FF"/>
                </a:solidFill>
                <a:latin typeface="Times New Roman"/>
                <a:cs typeface="Times New Roman"/>
              </a:rPr>
              <a:t>;</a:t>
            </a:r>
            <a:r>
              <a:rPr sz="3050" b="1" spc="25" dirty="0">
                <a:solidFill>
                  <a:srgbClr val="FF64FF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075" i="1" baseline="-20325" dirty="0">
                <a:latin typeface="Times New Roman"/>
                <a:cs typeface="Times New Roman"/>
              </a:rPr>
              <a:t>Pascal</a:t>
            </a:r>
            <a:r>
              <a:rPr sz="3075" i="1" spc="540" baseline="-20325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?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9998" y="5689092"/>
            <a:ext cx="3736975" cy="990600"/>
            <a:chOff x="959998" y="5689092"/>
            <a:chExt cx="3736975" cy="990600"/>
          </a:xfrm>
        </p:grpSpPr>
        <p:sp>
          <p:nvSpPr>
            <p:cNvPr id="5" name="object 5"/>
            <p:cNvSpPr/>
            <p:nvPr/>
          </p:nvSpPr>
          <p:spPr>
            <a:xfrm>
              <a:off x="981337" y="5710427"/>
              <a:ext cx="3694429" cy="948055"/>
            </a:xfrm>
            <a:custGeom>
              <a:avLst/>
              <a:gdLst/>
              <a:ahLst/>
              <a:cxnLst/>
              <a:rect l="l" t="t" r="r" b="b"/>
              <a:pathLst>
                <a:path w="3694429" h="948054">
                  <a:moveTo>
                    <a:pt x="3694175" y="947927"/>
                  </a:moveTo>
                  <a:lnTo>
                    <a:pt x="3694175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3694175" y="9479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998" y="5689092"/>
              <a:ext cx="3736975" cy="990600"/>
            </a:xfrm>
            <a:custGeom>
              <a:avLst/>
              <a:gdLst/>
              <a:ahLst/>
              <a:cxnLst/>
              <a:rect l="l" t="t" r="r" b="b"/>
              <a:pathLst>
                <a:path w="3736975" h="990600">
                  <a:moveTo>
                    <a:pt x="3736848" y="990600"/>
                  </a:moveTo>
                  <a:lnTo>
                    <a:pt x="3736848" y="0"/>
                  </a:lnTo>
                  <a:lnTo>
                    <a:pt x="0" y="0"/>
                  </a:lnTo>
                  <a:lnTo>
                    <a:pt x="0" y="990600"/>
                  </a:lnTo>
                  <a:lnTo>
                    <a:pt x="21339" y="990600"/>
                  </a:lnTo>
                  <a:lnTo>
                    <a:pt x="21339" y="42672"/>
                  </a:lnTo>
                  <a:lnTo>
                    <a:pt x="42675" y="21336"/>
                  </a:lnTo>
                  <a:lnTo>
                    <a:pt x="42675" y="42672"/>
                  </a:lnTo>
                  <a:lnTo>
                    <a:pt x="3695700" y="42672"/>
                  </a:lnTo>
                  <a:lnTo>
                    <a:pt x="3695700" y="21336"/>
                  </a:lnTo>
                  <a:lnTo>
                    <a:pt x="3715512" y="42672"/>
                  </a:lnTo>
                  <a:lnTo>
                    <a:pt x="3715512" y="990600"/>
                  </a:lnTo>
                  <a:lnTo>
                    <a:pt x="3736848" y="990600"/>
                  </a:lnTo>
                  <a:close/>
                </a:path>
                <a:path w="3736975" h="990600">
                  <a:moveTo>
                    <a:pt x="42675" y="42672"/>
                  </a:moveTo>
                  <a:lnTo>
                    <a:pt x="42675" y="21336"/>
                  </a:lnTo>
                  <a:lnTo>
                    <a:pt x="21339" y="42672"/>
                  </a:lnTo>
                  <a:lnTo>
                    <a:pt x="42675" y="42672"/>
                  </a:lnTo>
                  <a:close/>
                </a:path>
                <a:path w="3736975" h="990600">
                  <a:moveTo>
                    <a:pt x="42675" y="947928"/>
                  </a:moveTo>
                  <a:lnTo>
                    <a:pt x="42675" y="42672"/>
                  </a:lnTo>
                  <a:lnTo>
                    <a:pt x="21339" y="42672"/>
                  </a:lnTo>
                  <a:lnTo>
                    <a:pt x="21339" y="947928"/>
                  </a:lnTo>
                  <a:lnTo>
                    <a:pt x="42675" y="947928"/>
                  </a:lnTo>
                  <a:close/>
                </a:path>
                <a:path w="3736975" h="990600">
                  <a:moveTo>
                    <a:pt x="3715512" y="947928"/>
                  </a:moveTo>
                  <a:lnTo>
                    <a:pt x="21339" y="947928"/>
                  </a:lnTo>
                  <a:lnTo>
                    <a:pt x="42675" y="969264"/>
                  </a:lnTo>
                  <a:lnTo>
                    <a:pt x="42675" y="990600"/>
                  </a:lnTo>
                  <a:lnTo>
                    <a:pt x="3695700" y="990600"/>
                  </a:lnTo>
                  <a:lnTo>
                    <a:pt x="3695700" y="969264"/>
                  </a:lnTo>
                  <a:lnTo>
                    <a:pt x="3715512" y="947928"/>
                  </a:lnTo>
                  <a:close/>
                </a:path>
                <a:path w="3736975" h="990600">
                  <a:moveTo>
                    <a:pt x="42675" y="990600"/>
                  </a:moveTo>
                  <a:lnTo>
                    <a:pt x="42675" y="969264"/>
                  </a:lnTo>
                  <a:lnTo>
                    <a:pt x="21339" y="947928"/>
                  </a:lnTo>
                  <a:lnTo>
                    <a:pt x="21339" y="990600"/>
                  </a:lnTo>
                  <a:lnTo>
                    <a:pt x="42675" y="990600"/>
                  </a:lnTo>
                  <a:close/>
                </a:path>
                <a:path w="3736975" h="990600">
                  <a:moveTo>
                    <a:pt x="3715512" y="42672"/>
                  </a:moveTo>
                  <a:lnTo>
                    <a:pt x="3695700" y="21336"/>
                  </a:lnTo>
                  <a:lnTo>
                    <a:pt x="3695700" y="42672"/>
                  </a:lnTo>
                  <a:lnTo>
                    <a:pt x="3715512" y="42672"/>
                  </a:lnTo>
                  <a:close/>
                </a:path>
                <a:path w="3736975" h="990600">
                  <a:moveTo>
                    <a:pt x="3715512" y="947928"/>
                  </a:moveTo>
                  <a:lnTo>
                    <a:pt x="3715512" y="42672"/>
                  </a:lnTo>
                  <a:lnTo>
                    <a:pt x="3695700" y="42672"/>
                  </a:lnTo>
                  <a:lnTo>
                    <a:pt x="3695700" y="947928"/>
                  </a:lnTo>
                  <a:lnTo>
                    <a:pt x="3715512" y="947928"/>
                  </a:lnTo>
                  <a:close/>
                </a:path>
                <a:path w="3736975" h="990600">
                  <a:moveTo>
                    <a:pt x="3715512" y="990600"/>
                  </a:moveTo>
                  <a:lnTo>
                    <a:pt x="3715512" y="947928"/>
                  </a:lnTo>
                  <a:lnTo>
                    <a:pt x="3695700" y="969264"/>
                  </a:lnTo>
                  <a:lnTo>
                    <a:pt x="3695700" y="990600"/>
                  </a:lnTo>
                  <a:lnTo>
                    <a:pt x="3715512" y="990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9220" y="5737349"/>
            <a:ext cx="3450590" cy="828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3200"/>
                </a:solidFill>
                <a:latin typeface="Times New Roman"/>
                <a:cs typeface="Times New Roman"/>
              </a:rPr>
              <a:t>ANO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je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OK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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10" dirty="0">
                <a:latin typeface="Times New Roman"/>
                <a:cs typeface="Times New Roman"/>
              </a:rPr>
              <a:t>Vytvoř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cílový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program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23338" y="5689092"/>
            <a:ext cx="4742815" cy="990600"/>
            <a:chOff x="4823338" y="5689092"/>
            <a:chExt cx="4742815" cy="990600"/>
          </a:xfrm>
        </p:grpSpPr>
        <p:sp>
          <p:nvSpPr>
            <p:cNvPr id="9" name="object 9"/>
            <p:cNvSpPr/>
            <p:nvPr/>
          </p:nvSpPr>
          <p:spPr>
            <a:xfrm>
              <a:off x="4843149" y="5710427"/>
              <a:ext cx="4703445" cy="948055"/>
            </a:xfrm>
            <a:custGeom>
              <a:avLst/>
              <a:gdLst/>
              <a:ahLst/>
              <a:cxnLst/>
              <a:rect l="l" t="t" r="r" b="b"/>
              <a:pathLst>
                <a:path w="4703445" h="948054">
                  <a:moveTo>
                    <a:pt x="4703063" y="947927"/>
                  </a:moveTo>
                  <a:lnTo>
                    <a:pt x="4703063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4703063" y="9479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3338" y="5689092"/>
              <a:ext cx="4742815" cy="990600"/>
            </a:xfrm>
            <a:custGeom>
              <a:avLst/>
              <a:gdLst/>
              <a:ahLst/>
              <a:cxnLst/>
              <a:rect l="l" t="t" r="r" b="b"/>
              <a:pathLst>
                <a:path w="4742815" h="990600">
                  <a:moveTo>
                    <a:pt x="4742688" y="990600"/>
                  </a:moveTo>
                  <a:lnTo>
                    <a:pt x="4742688" y="0"/>
                  </a:lnTo>
                  <a:lnTo>
                    <a:pt x="0" y="0"/>
                  </a:lnTo>
                  <a:lnTo>
                    <a:pt x="0" y="990600"/>
                  </a:lnTo>
                  <a:lnTo>
                    <a:pt x="19812" y="990600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701540" y="42672"/>
                  </a:lnTo>
                  <a:lnTo>
                    <a:pt x="4701540" y="21336"/>
                  </a:lnTo>
                  <a:lnTo>
                    <a:pt x="4722876" y="42672"/>
                  </a:lnTo>
                  <a:lnTo>
                    <a:pt x="4722876" y="990600"/>
                  </a:lnTo>
                  <a:lnTo>
                    <a:pt x="4742688" y="990600"/>
                  </a:lnTo>
                  <a:close/>
                </a:path>
                <a:path w="4742815" h="9906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742815" h="990600">
                  <a:moveTo>
                    <a:pt x="41148" y="94792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947928"/>
                  </a:lnTo>
                  <a:lnTo>
                    <a:pt x="41148" y="947928"/>
                  </a:lnTo>
                  <a:close/>
                </a:path>
                <a:path w="4742815" h="990600">
                  <a:moveTo>
                    <a:pt x="4722876" y="947928"/>
                  </a:moveTo>
                  <a:lnTo>
                    <a:pt x="19812" y="947928"/>
                  </a:lnTo>
                  <a:lnTo>
                    <a:pt x="41148" y="969264"/>
                  </a:lnTo>
                  <a:lnTo>
                    <a:pt x="41148" y="990600"/>
                  </a:lnTo>
                  <a:lnTo>
                    <a:pt x="4701540" y="990600"/>
                  </a:lnTo>
                  <a:lnTo>
                    <a:pt x="4701540" y="969264"/>
                  </a:lnTo>
                  <a:lnTo>
                    <a:pt x="4722876" y="947928"/>
                  </a:lnTo>
                  <a:close/>
                </a:path>
                <a:path w="4742815" h="990600">
                  <a:moveTo>
                    <a:pt x="41148" y="990600"/>
                  </a:moveTo>
                  <a:lnTo>
                    <a:pt x="41148" y="969264"/>
                  </a:lnTo>
                  <a:lnTo>
                    <a:pt x="19812" y="947928"/>
                  </a:lnTo>
                  <a:lnTo>
                    <a:pt x="19812" y="990600"/>
                  </a:lnTo>
                  <a:lnTo>
                    <a:pt x="41148" y="990600"/>
                  </a:lnTo>
                  <a:close/>
                </a:path>
                <a:path w="4742815" h="990600">
                  <a:moveTo>
                    <a:pt x="4722876" y="42672"/>
                  </a:moveTo>
                  <a:lnTo>
                    <a:pt x="4701540" y="21336"/>
                  </a:lnTo>
                  <a:lnTo>
                    <a:pt x="4701540" y="42672"/>
                  </a:lnTo>
                  <a:lnTo>
                    <a:pt x="4722876" y="42672"/>
                  </a:lnTo>
                  <a:close/>
                </a:path>
                <a:path w="4742815" h="990600">
                  <a:moveTo>
                    <a:pt x="4722876" y="947928"/>
                  </a:moveTo>
                  <a:lnTo>
                    <a:pt x="4722876" y="42672"/>
                  </a:lnTo>
                  <a:lnTo>
                    <a:pt x="4701540" y="42672"/>
                  </a:lnTo>
                  <a:lnTo>
                    <a:pt x="4701540" y="947928"/>
                  </a:lnTo>
                  <a:lnTo>
                    <a:pt x="4722876" y="947928"/>
                  </a:lnTo>
                  <a:close/>
                </a:path>
                <a:path w="4742815" h="990600">
                  <a:moveTo>
                    <a:pt x="4722876" y="990600"/>
                  </a:moveTo>
                  <a:lnTo>
                    <a:pt x="4722876" y="947928"/>
                  </a:lnTo>
                  <a:lnTo>
                    <a:pt x="4701540" y="969264"/>
                  </a:lnTo>
                  <a:lnTo>
                    <a:pt x="4701540" y="990600"/>
                  </a:lnTo>
                  <a:lnTo>
                    <a:pt x="4722876" y="990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31039" y="5737349"/>
            <a:ext cx="4337050" cy="828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3200"/>
                </a:solidFill>
                <a:latin typeface="Times New Roman"/>
                <a:cs typeface="Times New Roman"/>
              </a:rPr>
              <a:t>NE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není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pořádku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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dirty="0">
                <a:latin typeface="Times New Roman"/>
                <a:cs typeface="Times New Roman"/>
              </a:rPr>
              <a:t>Najdi,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kde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jsou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chyby.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0230" y="5196840"/>
            <a:ext cx="271780" cy="513715"/>
          </a:xfrm>
          <a:custGeom>
            <a:avLst/>
            <a:gdLst/>
            <a:ahLst/>
            <a:cxnLst/>
            <a:rect l="l" t="t" r="r" b="b"/>
            <a:pathLst>
              <a:path w="271779" h="513714">
                <a:moveTo>
                  <a:pt x="37214" y="390463"/>
                </a:moveTo>
                <a:lnTo>
                  <a:pt x="0" y="371856"/>
                </a:lnTo>
                <a:lnTo>
                  <a:pt x="0" y="513588"/>
                </a:lnTo>
                <a:lnTo>
                  <a:pt x="27432" y="492828"/>
                </a:lnTo>
                <a:lnTo>
                  <a:pt x="27432" y="409956"/>
                </a:lnTo>
                <a:lnTo>
                  <a:pt x="37214" y="390463"/>
                </a:lnTo>
                <a:close/>
              </a:path>
              <a:path w="271779" h="513714">
                <a:moveTo>
                  <a:pt x="75008" y="409360"/>
                </a:moveTo>
                <a:lnTo>
                  <a:pt x="37214" y="390463"/>
                </a:lnTo>
                <a:lnTo>
                  <a:pt x="27432" y="409956"/>
                </a:lnTo>
                <a:lnTo>
                  <a:pt x="65532" y="428244"/>
                </a:lnTo>
                <a:lnTo>
                  <a:pt x="75008" y="409360"/>
                </a:lnTo>
                <a:close/>
              </a:path>
              <a:path w="271779" h="513714">
                <a:moveTo>
                  <a:pt x="112776" y="428244"/>
                </a:moveTo>
                <a:lnTo>
                  <a:pt x="75008" y="409360"/>
                </a:lnTo>
                <a:lnTo>
                  <a:pt x="65532" y="428244"/>
                </a:lnTo>
                <a:lnTo>
                  <a:pt x="27432" y="409956"/>
                </a:lnTo>
                <a:lnTo>
                  <a:pt x="27432" y="492828"/>
                </a:lnTo>
                <a:lnTo>
                  <a:pt x="112776" y="428244"/>
                </a:lnTo>
                <a:close/>
              </a:path>
              <a:path w="271779" h="513714">
                <a:moveTo>
                  <a:pt x="271272" y="18288"/>
                </a:moveTo>
                <a:lnTo>
                  <a:pt x="233172" y="0"/>
                </a:lnTo>
                <a:lnTo>
                  <a:pt x="37214" y="390463"/>
                </a:lnTo>
                <a:lnTo>
                  <a:pt x="75008" y="409360"/>
                </a:lnTo>
                <a:lnTo>
                  <a:pt x="271272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8682" y="5196840"/>
            <a:ext cx="271780" cy="513715"/>
          </a:xfrm>
          <a:custGeom>
            <a:avLst/>
            <a:gdLst/>
            <a:ahLst/>
            <a:cxnLst/>
            <a:rect l="l" t="t" r="r" b="b"/>
            <a:pathLst>
              <a:path w="271779" h="513714">
                <a:moveTo>
                  <a:pt x="232895" y="391044"/>
                </a:moveTo>
                <a:lnTo>
                  <a:pt x="38100" y="0"/>
                </a:lnTo>
                <a:lnTo>
                  <a:pt x="0" y="18288"/>
                </a:lnTo>
                <a:lnTo>
                  <a:pt x="196263" y="409360"/>
                </a:lnTo>
                <a:lnTo>
                  <a:pt x="232895" y="391044"/>
                </a:lnTo>
                <a:close/>
              </a:path>
              <a:path w="271779" h="513714">
                <a:moveTo>
                  <a:pt x="242316" y="491675"/>
                </a:moveTo>
                <a:lnTo>
                  <a:pt x="242316" y="409956"/>
                </a:lnTo>
                <a:lnTo>
                  <a:pt x="205740" y="428244"/>
                </a:lnTo>
                <a:lnTo>
                  <a:pt x="196263" y="409360"/>
                </a:lnTo>
                <a:lnTo>
                  <a:pt x="158496" y="428244"/>
                </a:lnTo>
                <a:lnTo>
                  <a:pt x="242316" y="491675"/>
                </a:lnTo>
                <a:close/>
              </a:path>
              <a:path w="271779" h="513714">
                <a:moveTo>
                  <a:pt x="242316" y="409956"/>
                </a:moveTo>
                <a:lnTo>
                  <a:pt x="232895" y="391044"/>
                </a:lnTo>
                <a:lnTo>
                  <a:pt x="196263" y="409360"/>
                </a:lnTo>
                <a:lnTo>
                  <a:pt x="205740" y="428244"/>
                </a:lnTo>
                <a:lnTo>
                  <a:pt x="242316" y="409956"/>
                </a:lnTo>
                <a:close/>
              </a:path>
              <a:path w="271779" h="513714">
                <a:moveTo>
                  <a:pt x="271272" y="513588"/>
                </a:moveTo>
                <a:lnTo>
                  <a:pt x="271272" y="371856"/>
                </a:lnTo>
                <a:lnTo>
                  <a:pt x="232895" y="391044"/>
                </a:lnTo>
                <a:lnTo>
                  <a:pt x="242316" y="409956"/>
                </a:lnTo>
                <a:lnTo>
                  <a:pt x="242316" y="491675"/>
                </a:lnTo>
                <a:lnTo>
                  <a:pt x="271272" y="5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15" name="object 1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56876" y="478027"/>
            <a:ext cx="497903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Jazyky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překladače</a:t>
            </a:r>
          </a:p>
        </p:txBody>
      </p:sp>
      <p:sp>
        <p:nvSpPr>
          <p:cNvPr id="18" name="Zástupný symbol pro číslo snímku 17">
            <a:extLst>
              <a:ext uri="{FF2B5EF4-FFF2-40B4-BE49-F238E27FC236}">
                <a16:creationId xmlns:a16="http://schemas.microsoft.com/office/drawing/2014/main" id="{F2F703DD-CAED-DDF1-9202-343297679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7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2457" y="1281175"/>
            <a:ext cx="8950325" cy="44382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2745" indent="-25971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37274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Vstup: </a:t>
            </a:r>
            <a:r>
              <a:rPr sz="3500" dirty="0" err="1">
                <a:latin typeface="Times New Roman"/>
                <a:cs typeface="Times New Roman"/>
              </a:rPr>
              <a:t>Zdrojový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program</a:t>
            </a:r>
            <a:r>
              <a:rPr lang="cs-CZ" sz="3500" spc="-10" dirty="0">
                <a:latin typeface="Times New Roman"/>
                <a:cs typeface="Times New Roman"/>
              </a:rPr>
              <a:t> </a:t>
            </a:r>
            <a:r>
              <a:rPr lang="cs-CZ" sz="2800" i="1" spc="-10" dirty="0">
                <a:latin typeface="Times New Roman"/>
                <a:cs typeface="Times New Roman"/>
              </a:rPr>
              <a:t>(soubor s programem)</a:t>
            </a:r>
            <a:endParaRPr sz="2800" i="1" dirty="0">
              <a:latin typeface="Times New Roman"/>
              <a:cs typeface="Times New Roman"/>
            </a:endParaRPr>
          </a:p>
          <a:p>
            <a:pPr marL="37274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72745" algn="l"/>
              </a:tabLst>
            </a:pPr>
            <a:r>
              <a:rPr sz="3500" b="1" dirty="0">
                <a:solidFill>
                  <a:srgbClr val="FF3200"/>
                </a:solidFill>
                <a:latin typeface="Times New Roman"/>
                <a:cs typeface="Times New Roman"/>
              </a:rPr>
              <a:t>Výstup:</a:t>
            </a:r>
            <a:r>
              <a:rPr sz="3500" b="1" spc="1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7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tokenů</a:t>
            </a:r>
            <a:endParaRPr sz="3500" dirty="0">
              <a:latin typeface="Times New Roman"/>
              <a:cs typeface="Times New Roman"/>
            </a:endParaRPr>
          </a:p>
          <a:p>
            <a:pPr marL="380365" indent="-26733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38036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 dirty="0">
              <a:latin typeface="Times New Roman"/>
              <a:cs typeface="Times New Roman"/>
            </a:endParaRPr>
          </a:p>
          <a:p>
            <a:pPr marL="380365" indent="-267335">
              <a:lnSpc>
                <a:spcPct val="100000"/>
              </a:lnSpc>
              <a:spcBef>
                <a:spcPts val="25"/>
              </a:spcBef>
              <a:buChar char="•"/>
              <a:tabLst>
                <a:tab pos="380365" algn="l"/>
              </a:tabLst>
            </a:pPr>
            <a:r>
              <a:rPr sz="3500" dirty="0">
                <a:latin typeface="Times New Roman"/>
                <a:cs typeface="Times New Roman"/>
              </a:rPr>
              <a:t>Zdrojový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program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rozdělen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lexémy</a:t>
            </a:r>
            <a:r>
              <a:rPr sz="3500" i="1" spc="50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=</a:t>
            </a:r>
            <a:endParaRPr sz="3500" dirty="0">
              <a:latin typeface="Times New Roman"/>
              <a:cs typeface="Times New Roman"/>
            </a:endParaRPr>
          </a:p>
          <a:p>
            <a:pPr marL="113030" marR="5080">
              <a:lnSpc>
                <a:spcPct val="100600"/>
              </a:lnSpc>
              <a:spcBef>
                <a:spcPts val="10"/>
              </a:spcBef>
            </a:pPr>
            <a:r>
              <a:rPr sz="3500" dirty="0">
                <a:latin typeface="Times New Roman"/>
                <a:cs typeface="Times New Roman"/>
              </a:rPr>
              <a:t>logicky oddělené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lexikální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jednotky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60" dirty="0">
                <a:latin typeface="Times New Roman"/>
                <a:cs typeface="Times New Roman"/>
              </a:rPr>
              <a:t>– </a:t>
            </a:r>
            <a:r>
              <a:rPr sz="3500" spc="-10" dirty="0">
                <a:latin typeface="Times New Roman"/>
                <a:cs typeface="Times New Roman"/>
              </a:rPr>
              <a:t>(identifikátory,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čísla, klíčová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slova,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operátory,…)</a:t>
            </a:r>
            <a:endParaRPr sz="3500" dirty="0">
              <a:latin typeface="Times New Roman"/>
              <a:cs typeface="Times New Roman"/>
            </a:endParaRPr>
          </a:p>
          <a:p>
            <a:pPr marL="380365" indent="-267335">
              <a:lnSpc>
                <a:spcPct val="100000"/>
              </a:lnSpc>
              <a:spcBef>
                <a:spcPts val="35"/>
              </a:spcBef>
              <a:buChar char="•"/>
              <a:tabLst>
                <a:tab pos="380365" algn="l"/>
              </a:tabLst>
            </a:pPr>
            <a:r>
              <a:rPr sz="3500" dirty="0">
                <a:latin typeface="Times New Roman"/>
                <a:cs typeface="Times New Roman"/>
              </a:rPr>
              <a:t>Lexémy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jsou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reprezentovány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tokeny</a:t>
            </a:r>
            <a:endParaRPr sz="3500" dirty="0">
              <a:latin typeface="Times New Roman"/>
              <a:cs typeface="Times New Roman"/>
            </a:endParaRPr>
          </a:p>
          <a:p>
            <a:pPr marL="168910" indent="-168275">
              <a:lnSpc>
                <a:spcPct val="100000"/>
              </a:lnSpc>
              <a:spcBef>
                <a:spcPts val="25"/>
              </a:spcBef>
              <a:buChar char="•"/>
              <a:tabLst>
                <a:tab pos="168910" algn="l"/>
                <a:tab pos="8576945" algn="l"/>
              </a:tabLst>
            </a:pPr>
            <a:r>
              <a:rPr sz="3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Nějaké</a:t>
            </a:r>
            <a:r>
              <a:rPr sz="350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tokeny</a:t>
            </a:r>
            <a:r>
              <a:rPr sz="35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mohou </a:t>
            </a:r>
            <a:r>
              <a:rPr sz="3500" u="heavy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mít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u="heavy" spc="-1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atributy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dirty="0"/>
              <a:t>Lexikální</a:t>
            </a:r>
            <a:r>
              <a:rPr spc="-95" dirty="0"/>
              <a:t> </a:t>
            </a:r>
            <a:r>
              <a:rPr dirty="0"/>
              <a:t>analyzátor</a:t>
            </a:r>
            <a:r>
              <a:rPr spc="-95" dirty="0"/>
              <a:t> </a:t>
            </a:r>
            <a:r>
              <a:rPr spc="-10" dirty="0"/>
              <a:t>(Scanner)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2DBF4B3F-BBC2-CEA1-2145-844E0761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8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2" y="483108"/>
            <a:ext cx="8606155" cy="798830"/>
            <a:chOff x="1045342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2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8" y="798576"/>
                  </a:moveTo>
                  <a:lnTo>
                    <a:pt x="8606028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5" y="798576"/>
                  </a:lnTo>
                  <a:lnTo>
                    <a:pt x="19815" y="42672"/>
                  </a:lnTo>
                  <a:lnTo>
                    <a:pt x="41151" y="21336"/>
                  </a:lnTo>
                  <a:lnTo>
                    <a:pt x="41151" y="42672"/>
                  </a:lnTo>
                  <a:lnTo>
                    <a:pt x="8563356" y="42672"/>
                  </a:lnTo>
                  <a:lnTo>
                    <a:pt x="8563356" y="21336"/>
                  </a:lnTo>
                  <a:lnTo>
                    <a:pt x="8584692" y="42672"/>
                  </a:lnTo>
                  <a:lnTo>
                    <a:pt x="8584692" y="798576"/>
                  </a:lnTo>
                  <a:lnTo>
                    <a:pt x="8606028" y="798576"/>
                  </a:lnTo>
                  <a:close/>
                </a:path>
                <a:path w="8606155" h="798830">
                  <a:moveTo>
                    <a:pt x="41151" y="42672"/>
                  </a:moveTo>
                  <a:lnTo>
                    <a:pt x="41151" y="21336"/>
                  </a:lnTo>
                  <a:lnTo>
                    <a:pt x="19815" y="42672"/>
                  </a:lnTo>
                  <a:lnTo>
                    <a:pt x="41151" y="42672"/>
                  </a:lnTo>
                  <a:close/>
                </a:path>
                <a:path w="8606155" h="798830">
                  <a:moveTo>
                    <a:pt x="41151" y="755904"/>
                  </a:moveTo>
                  <a:lnTo>
                    <a:pt x="41151" y="42672"/>
                  </a:lnTo>
                  <a:lnTo>
                    <a:pt x="19815" y="42672"/>
                  </a:lnTo>
                  <a:lnTo>
                    <a:pt x="19815" y="755904"/>
                  </a:lnTo>
                  <a:lnTo>
                    <a:pt x="41151" y="755904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19815" y="755904"/>
                  </a:lnTo>
                  <a:lnTo>
                    <a:pt x="41151" y="777240"/>
                  </a:lnTo>
                  <a:lnTo>
                    <a:pt x="41151" y="798576"/>
                  </a:lnTo>
                  <a:lnTo>
                    <a:pt x="8563356" y="798576"/>
                  </a:lnTo>
                  <a:lnTo>
                    <a:pt x="8563356" y="777240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41151" y="798576"/>
                  </a:moveTo>
                  <a:lnTo>
                    <a:pt x="41151" y="777240"/>
                  </a:lnTo>
                  <a:lnTo>
                    <a:pt x="19815" y="755904"/>
                  </a:lnTo>
                  <a:lnTo>
                    <a:pt x="19815" y="798576"/>
                  </a:lnTo>
                  <a:lnTo>
                    <a:pt x="41151" y="798576"/>
                  </a:lnTo>
                  <a:close/>
                </a:path>
                <a:path w="8606155" h="798830">
                  <a:moveTo>
                    <a:pt x="8584692" y="42672"/>
                  </a:moveTo>
                  <a:lnTo>
                    <a:pt x="8563356" y="21336"/>
                  </a:lnTo>
                  <a:lnTo>
                    <a:pt x="8563356" y="42672"/>
                  </a:lnTo>
                  <a:lnTo>
                    <a:pt x="8584692" y="42672"/>
                  </a:lnTo>
                  <a:close/>
                </a:path>
                <a:path w="8606155" h="798830">
                  <a:moveTo>
                    <a:pt x="8584692" y="755904"/>
                  </a:moveTo>
                  <a:lnTo>
                    <a:pt x="8584692" y="42672"/>
                  </a:lnTo>
                  <a:lnTo>
                    <a:pt x="8563356" y="42672"/>
                  </a:lnTo>
                  <a:lnTo>
                    <a:pt x="8563356" y="755904"/>
                  </a:lnTo>
                  <a:lnTo>
                    <a:pt x="8584692" y="755904"/>
                  </a:lnTo>
                  <a:close/>
                </a:path>
                <a:path w="8606155" h="798830">
                  <a:moveTo>
                    <a:pt x="8584692" y="798576"/>
                  </a:moveTo>
                  <a:lnTo>
                    <a:pt x="8584692" y="755904"/>
                  </a:lnTo>
                  <a:lnTo>
                    <a:pt x="8563356" y="777240"/>
                  </a:lnTo>
                  <a:lnTo>
                    <a:pt x="8563356" y="798576"/>
                  </a:lnTo>
                  <a:lnTo>
                    <a:pt x="8584692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95"/>
              </a:spcBef>
            </a:pPr>
            <a:r>
              <a:rPr dirty="0"/>
              <a:t>Lexikální</a:t>
            </a:r>
            <a:r>
              <a:rPr spc="-100" dirty="0"/>
              <a:t> </a:t>
            </a:r>
            <a:r>
              <a:rPr dirty="0"/>
              <a:t>analyzátor:</a:t>
            </a:r>
            <a:r>
              <a:rPr spc="-95" dirty="0"/>
              <a:t> </a:t>
            </a:r>
            <a:r>
              <a:rPr spc="-10" dirty="0"/>
              <a:t>Příklad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3649" y="1284223"/>
            <a:ext cx="7368540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79"/>
              </a:lnSpc>
              <a:spcBef>
                <a:spcPts val="100"/>
              </a:spcBef>
            </a:pPr>
            <a:r>
              <a:rPr sz="3300" b="1" dirty="0">
                <a:solidFill>
                  <a:srgbClr val="3232CC"/>
                </a:solidFill>
                <a:latin typeface="Times New Roman"/>
                <a:cs typeface="Times New Roman"/>
              </a:rPr>
              <a:t>Zdrojový</a:t>
            </a:r>
            <a:r>
              <a:rPr sz="3300" b="1" spc="-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program:</a:t>
            </a:r>
            <a:endParaRPr sz="3300">
              <a:latin typeface="Times New Roman"/>
              <a:cs typeface="Times New Roman"/>
            </a:endParaRPr>
          </a:p>
          <a:p>
            <a:pPr marL="86995">
              <a:lnSpc>
                <a:spcPts val="3579"/>
              </a:lnSpc>
            </a:pPr>
            <a:r>
              <a:rPr sz="3050" b="1" dirty="0">
                <a:latin typeface="Courier New"/>
                <a:cs typeface="Courier New"/>
              </a:rPr>
              <a:t>Position</a:t>
            </a:r>
            <a:r>
              <a:rPr sz="3050" b="1" spc="55" dirty="0">
                <a:latin typeface="Courier New"/>
                <a:cs typeface="Courier New"/>
              </a:rPr>
              <a:t> </a:t>
            </a:r>
            <a:r>
              <a:rPr sz="3050" b="1" dirty="0">
                <a:latin typeface="Courier New"/>
                <a:cs typeface="Courier New"/>
              </a:rPr>
              <a:t>:=</a:t>
            </a:r>
            <a:r>
              <a:rPr sz="3050" b="1" spc="50" dirty="0">
                <a:latin typeface="Courier New"/>
                <a:cs typeface="Courier New"/>
              </a:rPr>
              <a:t> </a:t>
            </a:r>
            <a:r>
              <a:rPr sz="3050" b="1" dirty="0">
                <a:latin typeface="Courier New"/>
                <a:cs typeface="Courier New"/>
              </a:rPr>
              <a:t>Initial</a:t>
            </a:r>
            <a:r>
              <a:rPr sz="3050" b="1" spc="65" dirty="0">
                <a:latin typeface="Courier New"/>
                <a:cs typeface="Courier New"/>
              </a:rPr>
              <a:t> </a:t>
            </a:r>
            <a:r>
              <a:rPr sz="3050" b="1" dirty="0">
                <a:latin typeface="Courier New"/>
                <a:cs typeface="Courier New"/>
              </a:rPr>
              <a:t>+</a:t>
            </a:r>
            <a:r>
              <a:rPr sz="3050" b="1" spc="70" dirty="0">
                <a:latin typeface="Courier New"/>
                <a:cs typeface="Courier New"/>
              </a:rPr>
              <a:t> </a:t>
            </a:r>
            <a:r>
              <a:rPr sz="3050" b="1" dirty="0">
                <a:latin typeface="Courier New"/>
                <a:cs typeface="Courier New"/>
              </a:rPr>
              <a:t>Rate</a:t>
            </a:r>
            <a:r>
              <a:rPr sz="3050" b="1" spc="65" dirty="0">
                <a:latin typeface="Courier New"/>
                <a:cs typeface="Courier New"/>
              </a:rPr>
              <a:t> </a:t>
            </a:r>
            <a:r>
              <a:rPr sz="3050" b="1" dirty="0">
                <a:latin typeface="Courier New"/>
                <a:cs typeface="Courier New"/>
              </a:rPr>
              <a:t>*</a:t>
            </a:r>
            <a:r>
              <a:rPr sz="3050" b="1" spc="65" dirty="0">
                <a:latin typeface="Courier New"/>
                <a:cs typeface="Courier New"/>
              </a:rPr>
              <a:t> </a:t>
            </a:r>
            <a:r>
              <a:rPr sz="3050" b="1" spc="-25" dirty="0">
                <a:latin typeface="Courier New"/>
                <a:cs typeface="Courier New"/>
              </a:rPr>
              <a:t>60</a:t>
            </a:r>
            <a:endParaRPr sz="30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65782" y="4430267"/>
            <a:ext cx="1396365" cy="966469"/>
            <a:chOff x="4565782" y="4430267"/>
            <a:chExt cx="1396365" cy="966469"/>
          </a:xfrm>
        </p:grpSpPr>
        <p:sp>
          <p:nvSpPr>
            <p:cNvPr id="8" name="object 8"/>
            <p:cNvSpPr/>
            <p:nvPr/>
          </p:nvSpPr>
          <p:spPr>
            <a:xfrm>
              <a:off x="4675509" y="4450079"/>
              <a:ext cx="1176655" cy="923925"/>
            </a:xfrm>
            <a:custGeom>
              <a:avLst/>
              <a:gdLst/>
              <a:ahLst/>
              <a:cxnLst/>
              <a:rect l="l" t="t" r="r" b="b"/>
              <a:pathLst>
                <a:path w="1176654" h="923925">
                  <a:moveTo>
                    <a:pt x="1176527" y="693419"/>
                  </a:moveTo>
                  <a:lnTo>
                    <a:pt x="882395" y="693419"/>
                  </a:lnTo>
                  <a:lnTo>
                    <a:pt x="882395" y="0"/>
                  </a:lnTo>
                  <a:lnTo>
                    <a:pt x="294131" y="0"/>
                  </a:lnTo>
                  <a:lnTo>
                    <a:pt x="294131" y="693419"/>
                  </a:lnTo>
                  <a:lnTo>
                    <a:pt x="0" y="693419"/>
                  </a:lnTo>
                  <a:lnTo>
                    <a:pt x="588263" y="923543"/>
                  </a:lnTo>
                  <a:lnTo>
                    <a:pt x="1176527" y="6934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5782" y="4430267"/>
              <a:ext cx="1396365" cy="966469"/>
            </a:xfrm>
            <a:custGeom>
              <a:avLst/>
              <a:gdLst/>
              <a:ahLst/>
              <a:cxnLst/>
              <a:rect l="l" t="t" r="r" b="b"/>
              <a:pathLst>
                <a:path w="1396364" h="966470">
                  <a:moveTo>
                    <a:pt x="403860" y="691896"/>
                  </a:moveTo>
                  <a:lnTo>
                    <a:pt x="0" y="691896"/>
                  </a:lnTo>
                  <a:lnTo>
                    <a:pt x="109728" y="735020"/>
                  </a:lnTo>
                  <a:lnTo>
                    <a:pt x="109728" y="734568"/>
                  </a:lnTo>
                  <a:lnTo>
                    <a:pt x="117348" y="693420"/>
                  </a:lnTo>
                  <a:lnTo>
                    <a:pt x="221842" y="734568"/>
                  </a:lnTo>
                  <a:lnTo>
                    <a:pt x="382524" y="734568"/>
                  </a:lnTo>
                  <a:lnTo>
                    <a:pt x="382524" y="713232"/>
                  </a:lnTo>
                  <a:lnTo>
                    <a:pt x="403860" y="691896"/>
                  </a:lnTo>
                  <a:close/>
                </a:path>
                <a:path w="1396364" h="966470">
                  <a:moveTo>
                    <a:pt x="221842" y="734568"/>
                  </a:moveTo>
                  <a:lnTo>
                    <a:pt x="117348" y="693420"/>
                  </a:lnTo>
                  <a:lnTo>
                    <a:pt x="109728" y="734568"/>
                  </a:lnTo>
                  <a:lnTo>
                    <a:pt x="221842" y="734568"/>
                  </a:lnTo>
                  <a:close/>
                </a:path>
                <a:path w="1396364" h="966470">
                  <a:moveTo>
                    <a:pt x="697992" y="922067"/>
                  </a:moveTo>
                  <a:lnTo>
                    <a:pt x="221842" y="734568"/>
                  </a:lnTo>
                  <a:lnTo>
                    <a:pt x="109728" y="734568"/>
                  </a:lnTo>
                  <a:lnTo>
                    <a:pt x="109728" y="735020"/>
                  </a:lnTo>
                  <a:lnTo>
                    <a:pt x="690372" y="963221"/>
                  </a:lnTo>
                  <a:lnTo>
                    <a:pt x="690372" y="925068"/>
                  </a:lnTo>
                  <a:lnTo>
                    <a:pt x="697992" y="922067"/>
                  </a:lnTo>
                  <a:close/>
                </a:path>
                <a:path w="1396364" h="966470">
                  <a:moveTo>
                    <a:pt x="1013460" y="691896"/>
                  </a:moveTo>
                  <a:lnTo>
                    <a:pt x="1013460" y="0"/>
                  </a:lnTo>
                  <a:lnTo>
                    <a:pt x="382524" y="0"/>
                  </a:lnTo>
                  <a:lnTo>
                    <a:pt x="382524" y="691896"/>
                  </a:lnTo>
                  <a:lnTo>
                    <a:pt x="403860" y="691896"/>
                  </a:lnTo>
                  <a:lnTo>
                    <a:pt x="403860" y="41148"/>
                  </a:lnTo>
                  <a:lnTo>
                    <a:pt x="425196" y="19812"/>
                  </a:lnTo>
                  <a:lnTo>
                    <a:pt x="425196" y="41148"/>
                  </a:lnTo>
                  <a:lnTo>
                    <a:pt x="970788" y="41148"/>
                  </a:lnTo>
                  <a:lnTo>
                    <a:pt x="970788" y="19812"/>
                  </a:lnTo>
                  <a:lnTo>
                    <a:pt x="992124" y="41148"/>
                  </a:lnTo>
                  <a:lnTo>
                    <a:pt x="992124" y="691896"/>
                  </a:lnTo>
                  <a:lnTo>
                    <a:pt x="1013460" y="691896"/>
                  </a:lnTo>
                  <a:close/>
                </a:path>
                <a:path w="1396364" h="966470">
                  <a:moveTo>
                    <a:pt x="425196" y="734568"/>
                  </a:moveTo>
                  <a:lnTo>
                    <a:pt x="425196" y="41148"/>
                  </a:lnTo>
                  <a:lnTo>
                    <a:pt x="403860" y="41148"/>
                  </a:lnTo>
                  <a:lnTo>
                    <a:pt x="403860" y="691896"/>
                  </a:lnTo>
                  <a:lnTo>
                    <a:pt x="382524" y="713232"/>
                  </a:lnTo>
                  <a:lnTo>
                    <a:pt x="382524" y="734568"/>
                  </a:lnTo>
                  <a:lnTo>
                    <a:pt x="425196" y="734568"/>
                  </a:lnTo>
                  <a:close/>
                </a:path>
                <a:path w="1396364" h="966470">
                  <a:moveTo>
                    <a:pt x="425196" y="41148"/>
                  </a:moveTo>
                  <a:lnTo>
                    <a:pt x="425196" y="19812"/>
                  </a:lnTo>
                  <a:lnTo>
                    <a:pt x="403860" y="41148"/>
                  </a:lnTo>
                  <a:lnTo>
                    <a:pt x="425196" y="41148"/>
                  </a:lnTo>
                  <a:close/>
                </a:path>
                <a:path w="1396364" h="966470">
                  <a:moveTo>
                    <a:pt x="705612" y="925068"/>
                  </a:moveTo>
                  <a:lnTo>
                    <a:pt x="697992" y="922067"/>
                  </a:lnTo>
                  <a:lnTo>
                    <a:pt x="690372" y="925068"/>
                  </a:lnTo>
                  <a:lnTo>
                    <a:pt x="705612" y="925068"/>
                  </a:lnTo>
                  <a:close/>
                </a:path>
                <a:path w="1396364" h="966470">
                  <a:moveTo>
                    <a:pt x="705612" y="963221"/>
                  </a:moveTo>
                  <a:lnTo>
                    <a:pt x="705612" y="925068"/>
                  </a:lnTo>
                  <a:lnTo>
                    <a:pt x="690372" y="925068"/>
                  </a:lnTo>
                  <a:lnTo>
                    <a:pt x="690372" y="963221"/>
                  </a:lnTo>
                  <a:lnTo>
                    <a:pt x="697992" y="966216"/>
                  </a:lnTo>
                  <a:lnTo>
                    <a:pt x="705612" y="963221"/>
                  </a:lnTo>
                  <a:close/>
                </a:path>
                <a:path w="1396364" h="966470">
                  <a:moveTo>
                    <a:pt x="1286256" y="735020"/>
                  </a:moveTo>
                  <a:lnTo>
                    <a:pt x="1286256" y="734568"/>
                  </a:lnTo>
                  <a:lnTo>
                    <a:pt x="1174141" y="734568"/>
                  </a:lnTo>
                  <a:lnTo>
                    <a:pt x="697992" y="922067"/>
                  </a:lnTo>
                  <a:lnTo>
                    <a:pt x="705612" y="925068"/>
                  </a:lnTo>
                  <a:lnTo>
                    <a:pt x="705612" y="963221"/>
                  </a:lnTo>
                  <a:lnTo>
                    <a:pt x="1286256" y="735020"/>
                  </a:lnTo>
                  <a:close/>
                </a:path>
                <a:path w="1396364" h="966470">
                  <a:moveTo>
                    <a:pt x="992124" y="41148"/>
                  </a:moveTo>
                  <a:lnTo>
                    <a:pt x="970788" y="19812"/>
                  </a:lnTo>
                  <a:lnTo>
                    <a:pt x="970788" y="41148"/>
                  </a:lnTo>
                  <a:lnTo>
                    <a:pt x="992124" y="41148"/>
                  </a:lnTo>
                  <a:close/>
                </a:path>
                <a:path w="1396364" h="966470">
                  <a:moveTo>
                    <a:pt x="1013460" y="734568"/>
                  </a:moveTo>
                  <a:lnTo>
                    <a:pt x="1013460" y="713232"/>
                  </a:lnTo>
                  <a:lnTo>
                    <a:pt x="992124" y="691896"/>
                  </a:lnTo>
                  <a:lnTo>
                    <a:pt x="992124" y="41148"/>
                  </a:lnTo>
                  <a:lnTo>
                    <a:pt x="970788" y="41148"/>
                  </a:lnTo>
                  <a:lnTo>
                    <a:pt x="970788" y="734568"/>
                  </a:lnTo>
                  <a:lnTo>
                    <a:pt x="1013460" y="734568"/>
                  </a:lnTo>
                  <a:close/>
                </a:path>
                <a:path w="1396364" h="966470">
                  <a:moveTo>
                    <a:pt x="1395984" y="691896"/>
                  </a:moveTo>
                  <a:lnTo>
                    <a:pt x="992124" y="691896"/>
                  </a:lnTo>
                  <a:lnTo>
                    <a:pt x="1013460" y="713232"/>
                  </a:lnTo>
                  <a:lnTo>
                    <a:pt x="1013460" y="734568"/>
                  </a:lnTo>
                  <a:lnTo>
                    <a:pt x="1174141" y="734568"/>
                  </a:lnTo>
                  <a:lnTo>
                    <a:pt x="1278636" y="693420"/>
                  </a:lnTo>
                  <a:lnTo>
                    <a:pt x="1286256" y="734568"/>
                  </a:lnTo>
                  <a:lnTo>
                    <a:pt x="1286256" y="735020"/>
                  </a:lnTo>
                  <a:lnTo>
                    <a:pt x="1395984" y="691896"/>
                  </a:lnTo>
                  <a:close/>
                </a:path>
                <a:path w="1396364" h="966470">
                  <a:moveTo>
                    <a:pt x="1286256" y="734568"/>
                  </a:moveTo>
                  <a:lnTo>
                    <a:pt x="1278636" y="693420"/>
                  </a:lnTo>
                  <a:lnTo>
                    <a:pt x="1174141" y="734568"/>
                  </a:lnTo>
                  <a:lnTo>
                    <a:pt x="1286256" y="734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80622" y="5605272"/>
            <a:ext cx="7682865" cy="965200"/>
            <a:chOff x="1380622" y="5605272"/>
            <a:chExt cx="7682865" cy="965200"/>
          </a:xfrm>
        </p:grpSpPr>
        <p:sp>
          <p:nvSpPr>
            <p:cNvPr id="11" name="object 11"/>
            <p:cNvSpPr/>
            <p:nvPr/>
          </p:nvSpPr>
          <p:spPr>
            <a:xfrm>
              <a:off x="1401961" y="5626607"/>
              <a:ext cx="2098675" cy="923925"/>
            </a:xfrm>
            <a:custGeom>
              <a:avLst/>
              <a:gdLst/>
              <a:ahLst/>
              <a:cxnLst/>
              <a:rect l="l" t="t" r="r" b="b"/>
              <a:pathLst>
                <a:path w="2098675" h="923925">
                  <a:moveTo>
                    <a:pt x="2098547" y="923543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209854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0622" y="5605272"/>
              <a:ext cx="2141220" cy="965200"/>
            </a:xfrm>
            <a:custGeom>
              <a:avLst/>
              <a:gdLst/>
              <a:ahLst/>
              <a:cxnLst/>
              <a:rect l="l" t="t" r="r" b="b"/>
              <a:pathLst>
                <a:path w="2141220" h="965199">
                  <a:moveTo>
                    <a:pt x="2141220" y="96469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9" y="964692"/>
                  </a:lnTo>
                  <a:lnTo>
                    <a:pt x="21339" y="41148"/>
                  </a:lnTo>
                  <a:lnTo>
                    <a:pt x="41151" y="21336"/>
                  </a:lnTo>
                  <a:lnTo>
                    <a:pt x="41151" y="41148"/>
                  </a:lnTo>
                  <a:lnTo>
                    <a:pt x="2098548" y="41148"/>
                  </a:lnTo>
                  <a:lnTo>
                    <a:pt x="2098548" y="21336"/>
                  </a:lnTo>
                  <a:lnTo>
                    <a:pt x="2119884" y="41148"/>
                  </a:lnTo>
                  <a:lnTo>
                    <a:pt x="2119884" y="964692"/>
                  </a:lnTo>
                  <a:lnTo>
                    <a:pt x="2141220" y="964692"/>
                  </a:lnTo>
                  <a:close/>
                </a:path>
                <a:path w="2141220" h="965199">
                  <a:moveTo>
                    <a:pt x="41151" y="41148"/>
                  </a:moveTo>
                  <a:lnTo>
                    <a:pt x="41151" y="21336"/>
                  </a:lnTo>
                  <a:lnTo>
                    <a:pt x="21339" y="41148"/>
                  </a:lnTo>
                  <a:lnTo>
                    <a:pt x="41151" y="41148"/>
                  </a:lnTo>
                  <a:close/>
                </a:path>
                <a:path w="2141220" h="965199">
                  <a:moveTo>
                    <a:pt x="41151" y="923544"/>
                  </a:moveTo>
                  <a:lnTo>
                    <a:pt x="41151" y="41148"/>
                  </a:lnTo>
                  <a:lnTo>
                    <a:pt x="21339" y="41148"/>
                  </a:lnTo>
                  <a:lnTo>
                    <a:pt x="21339" y="923544"/>
                  </a:lnTo>
                  <a:lnTo>
                    <a:pt x="41151" y="923544"/>
                  </a:lnTo>
                  <a:close/>
                </a:path>
                <a:path w="2141220" h="965199">
                  <a:moveTo>
                    <a:pt x="2119884" y="923544"/>
                  </a:moveTo>
                  <a:lnTo>
                    <a:pt x="21339" y="923544"/>
                  </a:lnTo>
                  <a:lnTo>
                    <a:pt x="41151" y="944880"/>
                  </a:lnTo>
                  <a:lnTo>
                    <a:pt x="41151" y="964692"/>
                  </a:lnTo>
                  <a:lnTo>
                    <a:pt x="2098548" y="964692"/>
                  </a:lnTo>
                  <a:lnTo>
                    <a:pt x="2098548" y="944880"/>
                  </a:lnTo>
                  <a:lnTo>
                    <a:pt x="2119884" y="923544"/>
                  </a:lnTo>
                  <a:close/>
                </a:path>
                <a:path w="2141220" h="965199">
                  <a:moveTo>
                    <a:pt x="41151" y="964692"/>
                  </a:moveTo>
                  <a:lnTo>
                    <a:pt x="41151" y="944880"/>
                  </a:lnTo>
                  <a:lnTo>
                    <a:pt x="21339" y="923544"/>
                  </a:lnTo>
                  <a:lnTo>
                    <a:pt x="21339" y="964692"/>
                  </a:lnTo>
                  <a:lnTo>
                    <a:pt x="41151" y="964692"/>
                  </a:lnTo>
                  <a:close/>
                </a:path>
                <a:path w="2141220" h="965199">
                  <a:moveTo>
                    <a:pt x="2119884" y="41148"/>
                  </a:moveTo>
                  <a:lnTo>
                    <a:pt x="2098548" y="21336"/>
                  </a:lnTo>
                  <a:lnTo>
                    <a:pt x="2098548" y="41148"/>
                  </a:lnTo>
                  <a:lnTo>
                    <a:pt x="2119884" y="41148"/>
                  </a:lnTo>
                  <a:close/>
                </a:path>
                <a:path w="2141220" h="965199">
                  <a:moveTo>
                    <a:pt x="2119884" y="923544"/>
                  </a:moveTo>
                  <a:lnTo>
                    <a:pt x="2119884" y="41148"/>
                  </a:lnTo>
                  <a:lnTo>
                    <a:pt x="2098548" y="41148"/>
                  </a:lnTo>
                  <a:lnTo>
                    <a:pt x="2098548" y="923544"/>
                  </a:lnTo>
                  <a:lnTo>
                    <a:pt x="2119884" y="923544"/>
                  </a:lnTo>
                  <a:close/>
                </a:path>
                <a:path w="2141220" h="965199">
                  <a:moveTo>
                    <a:pt x="2119884" y="964692"/>
                  </a:moveTo>
                  <a:lnTo>
                    <a:pt x="2119884" y="923544"/>
                  </a:lnTo>
                  <a:lnTo>
                    <a:pt x="2098548" y="944880"/>
                  </a:lnTo>
                  <a:lnTo>
                    <a:pt x="2098548" y="964692"/>
                  </a:lnTo>
                  <a:lnTo>
                    <a:pt x="2119884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325" y="5626607"/>
              <a:ext cx="588645" cy="923925"/>
            </a:xfrm>
            <a:custGeom>
              <a:avLst/>
              <a:gdLst/>
              <a:ahLst/>
              <a:cxnLst/>
              <a:rect l="l" t="t" r="r" b="b"/>
              <a:pathLst>
                <a:path w="588645" h="923925">
                  <a:moveTo>
                    <a:pt x="588263" y="9235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588263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2990" y="5605272"/>
              <a:ext cx="631190" cy="965200"/>
            </a:xfrm>
            <a:custGeom>
              <a:avLst/>
              <a:gdLst/>
              <a:ahLst/>
              <a:cxnLst/>
              <a:rect l="l" t="t" r="r" b="b"/>
              <a:pathLst>
                <a:path w="631189" h="965199">
                  <a:moveTo>
                    <a:pt x="630936" y="9646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964692"/>
                  </a:lnTo>
                  <a:lnTo>
                    <a:pt x="630936" y="964692"/>
                  </a:lnTo>
                  <a:close/>
                </a:path>
                <a:path w="631189" h="96519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1189" h="965199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631189" h="965199">
                  <a:moveTo>
                    <a:pt x="609600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588264" y="964692"/>
                  </a:lnTo>
                  <a:lnTo>
                    <a:pt x="588264" y="944880"/>
                  </a:lnTo>
                  <a:lnTo>
                    <a:pt x="609600" y="923544"/>
                  </a:lnTo>
                  <a:close/>
                </a:path>
                <a:path w="631189" h="965199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631189" h="965199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965199">
                  <a:moveTo>
                    <a:pt x="609600" y="923544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923544"/>
                  </a:lnTo>
                  <a:lnTo>
                    <a:pt x="609600" y="923544"/>
                  </a:lnTo>
                  <a:close/>
                </a:path>
                <a:path w="631189" h="965199">
                  <a:moveTo>
                    <a:pt x="609600" y="964692"/>
                  </a:moveTo>
                  <a:lnTo>
                    <a:pt x="609600" y="923544"/>
                  </a:lnTo>
                  <a:lnTo>
                    <a:pt x="588264" y="944880"/>
                  </a:lnTo>
                  <a:lnTo>
                    <a:pt x="588264" y="964692"/>
                  </a:lnTo>
                  <a:lnTo>
                    <a:pt x="609600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6409" y="5626607"/>
              <a:ext cx="1763395" cy="923925"/>
            </a:xfrm>
            <a:custGeom>
              <a:avLst/>
              <a:gdLst/>
              <a:ahLst/>
              <a:cxnLst/>
              <a:rect l="l" t="t" r="r" b="b"/>
              <a:pathLst>
                <a:path w="1763395" h="923925">
                  <a:moveTo>
                    <a:pt x="1763267" y="923543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176326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35074" y="5605272"/>
              <a:ext cx="1805939" cy="965200"/>
            </a:xfrm>
            <a:custGeom>
              <a:avLst/>
              <a:gdLst/>
              <a:ahLst/>
              <a:cxnLst/>
              <a:rect l="l" t="t" r="r" b="b"/>
              <a:pathLst>
                <a:path w="1805939" h="965200">
                  <a:moveTo>
                    <a:pt x="1805940" y="964692"/>
                  </a:moveTo>
                  <a:lnTo>
                    <a:pt x="1805940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763268" y="41148"/>
                  </a:lnTo>
                  <a:lnTo>
                    <a:pt x="1763268" y="21336"/>
                  </a:lnTo>
                  <a:lnTo>
                    <a:pt x="1784604" y="41148"/>
                  </a:lnTo>
                  <a:lnTo>
                    <a:pt x="1784604" y="964692"/>
                  </a:lnTo>
                  <a:lnTo>
                    <a:pt x="1805940" y="964692"/>
                  </a:lnTo>
                  <a:close/>
                </a:path>
                <a:path w="1805939" h="9652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805939" h="965200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1805939" h="965200">
                  <a:moveTo>
                    <a:pt x="1784604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1763268" y="964692"/>
                  </a:lnTo>
                  <a:lnTo>
                    <a:pt x="1763268" y="944880"/>
                  </a:lnTo>
                  <a:lnTo>
                    <a:pt x="1784604" y="923544"/>
                  </a:lnTo>
                  <a:close/>
                </a:path>
                <a:path w="1805939" h="965200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1805939" h="965200">
                  <a:moveTo>
                    <a:pt x="1784604" y="41148"/>
                  </a:moveTo>
                  <a:lnTo>
                    <a:pt x="1763268" y="21336"/>
                  </a:lnTo>
                  <a:lnTo>
                    <a:pt x="1763268" y="41148"/>
                  </a:lnTo>
                  <a:lnTo>
                    <a:pt x="1784604" y="41148"/>
                  </a:lnTo>
                  <a:close/>
                </a:path>
                <a:path w="1805939" h="965200">
                  <a:moveTo>
                    <a:pt x="1784604" y="923544"/>
                  </a:moveTo>
                  <a:lnTo>
                    <a:pt x="1784604" y="41148"/>
                  </a:lnTo>
                  <a:lnTo>
                    <a:pt x="1763268" y="41148"/>
                  </a:lnTo>
                  <a:lnTo>
                    <a:pt x="1763268" y="923544"/>
                  </a:lnTo>
                  <a:lnTo>
                    <a:pt x="1784604" y="923544"/>
                  </a:lnTo>
                  <a:close/>
                </a:path>
                <a:path w="1805939" h="965200">
                  <a:moveTo>
                    <a:pt x="1784604" y="964692"/>
                  </a:moveTo>
                  <a:lnTo>
                    <a:pt x="1784604" y="923544"/>
                  </a:lnTo>
                  <a:lnTo>
                    <a:pt x="1763268" y="944880"/>
                  </a:lnTo>
                  <a:lnTo>
                    <a:pt x="1763268" y="964692"/>
                  </a:lnTo>
                  <a:lnTo>
                    <a:pt x="1784604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3497" y="5626607"/>
              <a:ext cx="419100" cy="923925"/>
            </a:xfrm>
            <a:custGeom>
              <a:avLst/>
              <a:gdLst/>
              <a:ahLst/>
              <a:cxnLst/>
              <a:rect l="l" t="t" r="r" b="b"/>
              <a:pathLst>
                <a:path w="419100" h="923925">
                  <a:moveTo>
                    <a:pt x="419099" y="92354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419099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82162" y="5605272"/>
              <a:ext cx="462280" cy="965200"/>
            </a:xfrm>
            <a:custGeom>
              <a:avLst/>
              <a:gdLst/>
              <a:ahLst/>
              <a:cxnLst/>
              <a:rect l="l" t="t" r="r" b="b"/>
              <a:pathLst>
                <a:path w="462279" h="965200">
                  <a:moveTo>
                    <a:pt x="461772" y="96469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0436" y="41148"/>
                  </a:lnTo>
                  <a:lnTo>
                    <a:pt x="440436" y="964692"/>
                  </a:lnTo>
                  <a:lnTo>
                    <a:pt x="461772" y="964692"/>
                  </a:lnTo>
                  <a:close/>
                </a:path>
                <a:path w="462279" h="9652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965200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462279" h="965200">
                  <a:moveTo>
                    <a:pt x="440436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420624" y="964692"/>
                  </a:lnTo>
                  <a:lnTo>
                    <a:pt x="420624" y="944880"/>
                  </a:lnTo>
                  <a:lnTo>
                    <a:pt x="440436" y="923544"/>
                  </a:lnTo>
                  <a:close/>
                </a:path>
                <a:path w="462279" h="965200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462279" h="965200">
                  <a:moveTo>
                    <a:pt x="440436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965200">
                  <a:moveTo>
                    <a:pt x="440436" y="923544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923544"/>
                  </a:lnTo>
                  <a:lnTo>
                    <a:pt x="440436" y="923544"/>
                  </a:lnTo>
                  <a:close/>
                </a:path>
                <a:path w="462279" h="965200">
                  <a:moveTo>
                    <a:pt x="440436" y="964692"/>
                  </a:moveTo>
                  <a:lnTo>
                    <a:pt x="440436" y="923544"/>
                  </a:lnTo>
                  <a:lnTo>
                    <a:pt x="420624" y="944880"/>
                  </a:lnTo>
                  <a:lnTo>
                    <a:pt x="420624" y="964692"/>
                  </a:lnTo>
                  <a:lnTo>
                    <a:pt x="440436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06417" y="5626607"/>
              <a:ext cx="1092835" cy="923925"/>
            </a:xfrm>
            <a:custGeom>
              <a:avLst/>
              <a:gdLst/>
              <a:ahLst/>
              <a:cxnLst/>
              <a:rect l="l" t="t" r="r" b="b"/>
              <a:pathLst>
                <a:path w="1092834" h="923925">
                  <a:moveTo>
                    <a:pt x="1092707" y="923543"/>
                  </a:moveTo>
                  <a:lnTo>
                    <a:pt x="1092707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109270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86606" y="5605272"/>
              <a:ext cx="1132840" cy="965200"/>
            </a:xfrm>
            <a:custGeom>
              <a:avLst/>
              <a:gdLst/>
              <a:ahLst/>
              <a:cxnLst/>
              <a:rect l="l" t="t" r="r" b="b"/>
              <a:pathLst>
                <a:path w="1132840" h="965200">
                  <a:moveTo>
                    <a:pt x="1132332" y="964692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19812" y="9646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091184" y="41148"/>
                  </a:lnTo>
                  <a:lnTo>
                    <a:pt x="1091184" y="21336"/>
                  </a:lnTo>
                  <a:lnTo>
                    <a:pt x="1112520" y="41148"/>
                  </a:lnTo>
                  <a:lnTo>
                    <a:pt x="1112520" y="964692"/>
                  </a:lnTo>
                  <a:lnTo>
                    <a:pt x="1132332" y="964692"/>
                  </a:lnTo>
                  <a:close/>
                </a:path>
                <a:path w="1132840" h="9652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132840" h="965200">
                  <a:moveTo>
                    <a:pt x="41148" y="92354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923544"/>
                  </a:lnTo>
                  <a:lnTo>
                    <a:pt x="41148" y="923544"/>
                  </a:lnTo>
                  <a:close/>
                </a:path>
                <a:path w="1132840" h="965200">
                  <a:moveTo>
                    <a:pt x="1112520" y="923544"/>
                  </a:moveTo>
                  <a:lnTo>
                    <a:pt x="19812" y="923544"/>
                  </a:lnTo>
                  <a:lnTo>
                    <a:pt x="41148" y="944880"/>
                  </a:lnTo>
                  <a:lnTo>
                    <a:pt x="41148" y="964692"/>
                  </a:lnTo>
                  <a:lnTo>
                    <a:pt x="1091184" y="964692"/>
                  </a:lnTo>
                  <a:lnTo>
                    <a:pt x="1091184" y="944880"/>
                  </a:lnTo>
                  <a:lnTo>
                    <a:pt x="1112520" y="923544"/>
                  </a:lnTo>
                  <a:close/>
                </a:path>
                <a:path w="1132840" h="965200">
                  <a:moveTo>
                    <a:pt x="41148" y="964692"/>
                  </a:moveTo>
                  <a:lnTo>
                    <a:pt x="41148" y="944880"/>
                  </a:lnTo>
                  <a:lnTo>
                    <a:pt x="19812" y="923544"/>
                  </a:lnTo>
                  <a:lnTo>
                    <a:pt x="19812" y="964692"/>
                  </a:lnTo>
                  <a:lnTo>
                    <a:pt x="41148" y="964692"/>
                  </a:lnTo>
                  <a:close/>
                </a:path>
                <a:path w="1132840" h="965200">
                  <a:moveTo>
                    <a:pt x="1112520" y="41148"/>
                  </a:moveTo>
                  <a:lnTo>
                    <a:pt x="1091184" y="21336"/>
                  </a:lnTo>
                  <a:lnTo>
                    <a:pt x="1091184" y="41148"/>
                  </a:lnTo>
                  <a:lnTo>
                    <a:pt x="1112520" y="41148"/>
                  </a:lnTo>
                  <a:close/>
                </a:path>
                <a:path w="1132840" h="965200">
                  <a:moveTo>
                    <a:pt x="1112520" y="923544"/>
                  </a:moveTo>
                  <a:lnTo>
                    <a:pt x="1112520" y="41148"/>
                  </a:lnTo>
                  <a:lnTo>
                    <a:pt x="1091184" y="41148"/>
                  </a:lnTo>
                  <a:lnTo>
                    <a:pt x="1091184" y="923544"/>
                  </a:lnTo>
                  <a:lnTo>
                    <a:pt x="1112520" y="923544"/>
                  </a:lnTo>
                  <a:close/>
                </a:path>
                <a:path w="1132840" h="965200">
                  <a:moveTo>
                    <a:pt x="1112520" y="964692"/>
                  </a:moveTo>
                  <a:lnTo>
                    <a:pt x="1112520" y="923544"/>
                  </a:lnTo>
                  <a:lnTo>
                    <a:pt x="1091184" y="944880"/>
                  </a:lnTo>
                  <a:lnTo>
                    <a:pt x="1091184" y="964692"/>
                  </a:lnTo>
                  <a:lnTo>
                    <a:pt x="1112520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2946" y="5626607"/>
              <a:ext cx="335280" cy="923925"/>
            </a:xfrm>
            <a:custGeom>
              <a:avLst/>
              <a:gdLst/>
              <a:ahLst/>
              <a:cxnLst/>
              <a:rect l="l" t="t" r="r" b="b"/>
              <a:pathLst>
                <a:path w="335279" h="923925">
                  <a:moveTo>
                    <a:pt x="335279" y="923543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335279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61610" y="5605272"/>
              <a:ext cx="378460" cy="965200"/>
            </a:xfrm>
            <a:custGeom>
              <a:avLst/>
              <a:gdLst/>
              <a:ahLst/>
              <a:cxnLst/>
              <a:rect l="l" t="t" r="r" b="b"/>
              <a:pathLst>
                <a:path w="378459" h="965200">
                  <a:moveTo>
                    <a:pt x="377952" y="96469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35280" y="41148"/>
                  </a:lnTo>
                  <a:lnTo>
                    <a:pt x="335280" y="21336"/>
                  </a:lnTo>
                  <a:lnTo>
                    <a:pt x="356616" y="41148"/>
                  </a:lnTo>
                  <a:lnTo>
                    <a:pt x="356616" y="964692"/>
                  </a:lnTo>
                  <a:lnTo>
                    <a:pt x="377952" y="964692"/>
                  </a:lnTo>
                  <a:close/>
                </a:path>
                <a:path w="378459" h="9652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378459" h="965200">
                  <a:moveTo>
                    <a:pt x="41148" y="92354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1148" y="923544"/>
                  </a:lnTo>
                  <a:close/>
                </a:path>
                <a:path w="378459" h="965200">
                  <a:moveTo>
                    <a:pt x="356616" y="923544"/>
                  </a:moveTo>
                  <a:lnTo>
                    <a:pt x="21336" y="923544"/>
                  </a:lnTo>
                  <a:lnTo>
                    <a:pt x="41148" y="944880"/>
                  </a:lnTo>
                  <a:lnTo>
                    <a:pt x="41148" y="964692"/>
                  </a:lnTo>
                  <a:lnTo>
                    <a:pt x="335280" y="964692"/>
                  </a:lnTo>
                  <a:lnTo>
                    <a:pt x="335280" y="944880"/>
                  </a:lnTo>
                  <a:lnTo>
                    <a:pt x="356616" y="923544"/>
                  </a:lnTo>
                  <a:close/>
                </a:path>
                <a:path w="378459" h="965200">
                  <a:moveTo>
                    <a:pt x="41148" y="964692"/>
                  </a:moveTo>
                  <a:lnTo>
                    <a:pt x="41148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1148" y="964692"/>
                  </a:lnTo>
                  <a:close/>
                </a:path>
                <a:path w="378459" h="965200">
                  <a:moveTo>
                    <a:pt x="356616" y="41148"/>
                  </a:moveTo>
                  <a:lnTo>
                    <a:pt x="335280" y="21336"/>
                  </a:lnTo>
                  <a:lnTo>
                    <a:pt x="335280" y="41148"/>
                  </a:lnTo>
                  <a:lnTo>
                    <a:pt x="356616" y="41148"/>
                  </a:lnTo>
                  <a:close/>
                </a:path>
                <a:path w="378459" h="965200">
                  <a:moveTo>
                    <a:pt x="356616" y="923544"/>
                  </a:moveTo>
                  <a:lnTo>
                    <a:pt x="356616" y="41148"/>
                  </a:lnTo>
                  <a:lnTo>
                    <a:pt x="335280" y="41148"/>
                  </a:lnTo>
                  <a:lnTo>
                    <a:pt x="335280" y="923544"/>
                  </a:lnTo>
                  <a:lnTo>
                    <a:pt x="356616" y="923544"/>
                  </a:lnTo>
                  <a:close/>
                </a:path>
                <a:path w="378459" h="965200">
                  <a:moveTo>
                    <a:pt x="356616" y="964692"/>
                  </a:moveTo>
                  <a:lnTo>
                    <a:pt x="356616" y="923544"/>
                  </a:lnTo>
                  <a:lnTo>
                    <a:pt x="335280" y="944880"/>
                  </a:lnTo>
                  <a:lnTo>
                    <a:pt x="335280" y="964692"/>
                  </a:lnTo>
                  <a:lnTo>
                    <a:pt x="356616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202046" y="5626607"/>
              <a:ext cx="840105" cy="923925"/>
            </a:xfrm>
            <a:custGeom>
              <a:avLst/>
              <a:gdLst/>
              <a:ahLst/>
              <a:cxnLst/>
              <a:rect l="l" t="t" r="r" b="b"/>
              <a:pathLst>
                <a:path w="840104" h="923925">
                  <a:moveTo>
                    <a:pt x="839723" y="923543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839723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180710" y="5605272"/>
              <a:ext cx="882650" cy="965200"/>
            </a:xfrm>
            <a:custGeom>
              <a:avLst/>
              <a:gdLst/>
              <a:ahLst/>
              <a:cxnLst/>
              <a:rect l="l" t="t" r="r" b="b"/>
              <a:pathLst>
                <a:path w="882650" h="965200">
                  <a:moveTo>
                    <a:pt x="882396" y="964692"/>
                  </a:moveTo>
                  <a:lnTo>
                    <a:pt x="882396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21336" y="9646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839724" y="41148"/>
                  </a:lnTo>
                  <a:lnTo>
                    <a:pt x="839724" y="21336"/>
                  </a:lnTo>
                  <a:lnTo>
                    <a:pt x="861060" y="41148"/>
                  </a:lnTo>
                  <a:lnTo>
                    <a:pt x="861060" y="964692"/>
                  </a:lnTo>
                  <a:lnTo>
                    <a:pt x="882396" y="964692"/>
                  </a:lnTo>
                  <a:close/>
                </a:path>
                <a:path w="882650" h="9652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882650" h="965200">
                  <a:moveTo>
                    <a:pt x="42672" y="9235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23544"/>
                  </a:lnTo>
                  <a:lnTo>
                    <a:pt x="42672" y="923544"/>
                  </a:lnTo>
                  <a:close/>
                </a:path>
                <a:path w="882650" h="965200">
                  <a:moveTo>
                    <a:pt x="861060" y="923544"/>
                  </a:moveTo>
                  <a:lnTo>
                    <a:pt x="21336" y="923544"/>
                  </a:lnTo>
                  <a:lnTo>
                    <a:pt x="42672" y="944880"/>
                  </a:lnTo>
                  <a:lnTo>
                    <a:pt x="42672" y="964692"/>
                  </a:lnTo>
                  <a:lnTo>
                    <a:pt x="839724" y="964692"/>
                  </a:lnTo>
                  <a:lnTo>
                    <a:pt x="839724" y="944880"/>
                  </a:lnTo>
                  <a:lnTo>
                    <a:pt x="861060" y="923544"/>
                  </a:lnTo>
                  <a:close/>
                </a:path>
                <a:path w="882650" h="965200">
                  <a:moveTo>
                    <a:pt x="42672" y="964692"/>
                  </a:moveTo>
                  <a:lnTo>
                    <a:pt x="42672" y="944880"/>
                  </a:lnTo>
                  <a:lnTo>
                    <a:pt x="21336" y="923544"/>
                  </a:lnTo>
                  <a:lnTo>
                    <a:pt x="21336" y="964692"/>
                  </a:lnTo>
                  <a:lnTo>
                    <a:pt x="42672" y="964692"/>
                  </a:lnTo>
                  <a:close/>
                </a:path>
                <a:path w="882650" h="965200">
                  <a:moveTo>
                    <a:pt x="861060" y="41148"/>
                  </a:moveTo>
                  <a:lnTo>
                    <a:pt x="839724" y="21336"/>
                  </a:lnTo>
                  <a:lnTo>
                    <a:pt x="839724" y="41148"/>
                  </a:lnTo>
                  <a:lnTo>
                    <a:pt x="861060" y="41148"/>
                  </a:lnTo>
                  <a:close/>
                </a:path>
                <a:path w="882650" h="965200">
                  <a:moveTo>
                    <a:pt x="861060" y="923544"/>
                  </a:moveTo>
                  <a:lnTo>
                    <a:pt x="861060" y="41148"/>
                  </a:lnTo>
                  <a:lnTo>
                    <a:pt x="839724" y="41148"/>
                  </a:lnTo>
                  <a:lnTo>
                    <a:pt x="839724" y="923544"/>
                  </a:lnTo>
                  <a:lnTo>
                    <a:pt x="861060" y="923544"/>
                  </a:lnTo>
                  <a:close/>
                </a:path>
                <a:path w="882650" h="965200">
                  <a:moveTo>
                    <a:pt x="861060" y="964692"/>
                  </a:moveTo>
                  <a:lnTo>
                    <a:pt x="861060" y="923544"/>
                  </a:lnTo>
                  <a:lnTo>
                    <a:pt x="839724" y="944880"/>
                  </a:lnTo>
                  <a:lnTo>
                    <a:pt x="839724" y="964692"/>
                  </a:lnTo>
                  <a:lnTo>
                    <a:pt x="861060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99933" y="5062217"/>
            <a:ext cx="757110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Tokeny:</a:t>
            </a:r>
            <a:endParaRPr sz="33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219"/>
              </a:spcBef>
              <a:tabLst>
                <a:tab pos="862965" algn="l"/>
                <a:tab pos="2016125" algn="l"/>
                <a:tab pos="2275205" algn="l"/>
                <a:tab pos="2940050" algn="l"/>
                <a:tab pos="3549650" algn="l"/>
                <a:tab pos="4535805" algn="l"/>
                <a:tab pos="4782185" algn="l"/>
                <a:tab pos="5291455" algn="l"/>
                <a:tab pos="6214745" algn="l"/>
                <a:tab pos="6435725" algn="l"/>
                <a:tab pos="6885305" algn="l"/>
              </a:tabLst>
            </a:pPr>
            <a:r>
              <a:rPr sz="35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u="sng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sng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:=</a:t>
            </a:r>
            <a:r>
              <a:rPr sz="3500" b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u="sng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sng" spc="-5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sng" spc="87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	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sng" spc="-5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int </a:t>
            </a:r>
            <a:endParaRPr sz="3500" u="sng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80"/>
              </a:spcBef>
              <a:tabLst>
                <a:tab pos="3154680" algn="l"/>
                <a:tab pos="5314315" algn="l"/>
                <a:tab pos="7052945" algn="l"/>
              </a:tabLst>
            </a:pPr>
            <a:r>
              <a:rPr lang="cs-CZ" sz="24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Position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lang="cs-CZ" sz="2400" b="1" dirty="0"/>
              <a:t> 🖝</a:t>
            </a:r>
            <a:r>
              <a:rPr sz="2600" b="1" spc="-10" dirty="0">
                <a:latin typeface="Times New Roman"/>
                <a:cs typeface="Times New Roman"/>
              </a:rPr>
              <a:t>Initial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lang="cs-CZ" sz="2400" b="1" dirty="0"/>
              <a:t>🖝</a:t>
            </a:r>
            <a:r>
              <a:rPr sz="2600" b="1" spc="-10" dirty="0">
                <a:latin typeface="Times New Roman"/>
                <a:cs typeface="Times New Roman"/>
              </a:rPr>
              <a:t>Rate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25" dirty="0">
                <a:latin typeface="Times New Roman"/>
                <a:cs typeface="Times New Roman"/>
              </a:rPr>
              <a:t>60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80622" y="3506723"/>
            <a:ext cx="4660900" cy="713740"/>
            <a:chOff x="1380622" y="3506723"/>
            <a:chExt cx="4660900" cy="713740"/>
          </a:xfrm>
        </p:grpSpPr>
        <p:sp>
          <p:nvSpPr>
            <p:cNvPr id="27" name="object 27"/>
            <p:cNvSpPr/>
            <p:nvPr/>
          </p:nvSpPr>
          <p:spPr>
            <a:xfrm>
              <a:off x="1401961" y="3526535"/>
              <a:ext cx="2098675" cy="672465"/>
            </a:xfrm>
            <a:custGeom>
              <a:avLst/>
              <a:gdLst/>
              <a:ahLst/>
              <a:cxnLst/>
              <a:rect l="l" t="t" r="r" b="b"/>
              <a:pathLst>
                <a:path w="2098675" h="672464">
                  <a:moveTo>
                    <a:pt x="2098547" y="672083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2098547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0622" y="3506723"/>
              <a:ext cx="2141220" cy="713740"/>
            </a:xfrm>
            <a:custGeom>
              <a:avLst/>
              <a:gdLst/>
              <a:ahLst/>
              <a:cxnLst/>
              <a:rect l="l" t="t" r="r" b="b"/>
              <a:pathLst>
                <a:path w="2141220" h="713739">
                  <a:moveTo>
                    <a:pt x="2141220" y="71323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9" y="713232"/>
                  </a:lnTo>
                  <a:lnTo>
                    <a:pt x="21339" y="41148"/>
                  </a:lnTo>
                  <a:lnTo>
                    <a:pt x="41151" y="19812"/>
                  </a:lnTo>
                  <a:lnTo>
                    <a:pt x="41151" y="41148"/>
                  </a:lnTo>
                  <a:lnTo>
                    <a:pt x="2098548" y="41148"/>
                  </a:lnTo>
                  <a:lnTo>
                    <a:pt x="2098548" y="19812"/>
                  </a:lnTo>
                  <a:lnTo>
                    <a:pt x="2119884" y="41148"/>
                  </a:lnTo>
                  <a:lnTo>
                    <a:pt x="2119884" y="713232"/>
                  </a:lnTo>
                  <a:lnTo>
                    <a:pt x="2141220" y="713232"/>
                  </a:lnTo>
                  <a:close/>
                </a:path>
                <a:path w="2141220" h="713739">
                  <a:moveTo>
                    <a:pt x="41151" y="41148"/>
                  </a:moveTo>
                  <a:lnTo>
                    <a:pt x="41151" y="19812"/>
                  </a:lnTo>
                  <a:lnTo>
                    <a:pt x="21339" y="41148"/>
                  </a:lnTo>
                  <a:lnTo>
                    <a:pt x="41151" y="41148"/>
                  </a:lnTo>
                  <a:close/>
                </a:path>
                <a:path w="2141220" h="713739">
                  <a:moveTo>
                    <a:pt x="41151" y="670560"/>
                  </a:moveTo>
                  <a:lnTo>
                    <a:pt x="41151" y="41148"/>
                  </a:lnTo>
                  <a:lnTo>
                    <a:pt x="21339" y="41148"/>
                  </a:lnTo>
                  <a:lnTo>
                    <a:pt x="21339" y="670560"/>
                  </a:lnTo>
                  <a:lnTo>
                    <a:pt x="41151" y="670560"/>
                  </a:lnTo>
                  <a:close/>
                </a:path>
                <a:path w="2141220" h="713739">
                  <a:moveTo>
                    <a:pt x="2119884" y="670560"/>
                  </a:moveTo>
                  <a:lnTo>
                    <a:pt x="21339" y="670560"/>
                  </a:lnTo>
                  <a:lnTo>
                    <a:pt x="41151" y="691896"/>
                  </a:lnTo>
                  <a:lnTo>
                    <a:pt x="41151" y="713232"/>
                  </a:lnTo>
                  <a:lnTo>
                    <a:pt x="2098548" y="713232"/>
                  </a:lnTo>
                  <a:lnTo>
                    <a:pt x="2098548" y="691896"/>
                  </a:lnTo>
                  <a:lnTo>
                    <a:pt x="2119884" y="670560"/>
                  </a:lnTo>
                  <a:close/>
                </a:path>
                <a:path w="2141220" h="713739">
                  <a:moveTo>
                    <a:pt x="41151" y="713232"/>
                  </a:moveTo>
                  <a:lnTo>
                    <a:pt x="41151" y="691896"/>
                  </a:lnTo>
                  <a:lnTo>
                    <a:pt x="21339" y="670560"/>
                  </a:lnTo>
                  <a:lnTo>
                    <a:pt x="21339" y="713232"/>
                  </a:lnTo>
                  <a:lnTo>
                    <a:pt x="41151" y="713232"/>
                  </a:lnTo>
                  <a:close/>
                </a:path>
                <a:path w="2141220" h="713739">
                  <a:moveTo>
                    <a:pt x="2119884" y="41148"/>
                  </a:moveTo>
                  <a:lnTo>
                    <a:pt x="2098548" y="19812"/>
                  </a:lnTo>
                  <a:lnTo>
                    <a:pt x="2098548" y="41148"/>
                  </a:lnTo>
                  <a:lnTo>
                    <a:pt x="2119884" y="41148"/>
                  </a:lnTo>
                  <a:close/>
                </a:path>
                <a:path w="2141220" h="713739">
                  <a:moveTo>
                    <a:pt x="2119884" y="670560"/>
                  </a:moveTo>
                  <a:lnTo>
                    <a:pt x="2119884" y="41148"/>
                  </a:lnTo>
                  <a:lnTo>
                    <a:pt x="2098548" y="41148"/>
                  </a:lnTo>
                  <a:lnTo>
                    <a:pt x="2098548" y="670560"/>
                  </a:lnTo>
                  <a:lnTo>
                    <a:pt x="2119884" y="670560"/>
                  </a:lnTo>
                  <a:close/>
                </a:path>
                <a:path w="2141220" h="713739">
                  <a:moveTo>
                    <a:pt x="2119884" y="713232"/>
                  </a:moveTo>
                  <a:lnTo>
                    <a:pt x="2119884" y="670560"/>
                  </a:lnTo>
                  <a:lnTo>
                    <a:pt x="2098548" y="691896"/>
                  </a:lnTo>
                  <a:lnTo>
                    <a:pt x="2098548" y="713232"/>
                  </a:lnTo>
                  <a:lnTo>
                    <a:pt x="2119884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84325" y="3526535"/>
              <a:ext cx="588645" cy="672465"/>
            </a:xfrm>
            <a:custGeom>
              <a:avLst/>
              <a:gdLst/>
              <a:ahLst/>
              <a:cxnLst/>
              <a:rect l="l" t="t" r="r" b="b"/>
              <a:pathLst>
                <a:path w="588645" h="672464">
                  <a:moveTo>
                    <a:pt x="588263" y="67208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588263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62990" y="3506723"/>
              <a:ext cx="631190" cy="713740"/>
            </a:xfrm>
            <a:custGeom>
              <a:avLst/>
              <a:gdLst/>
              <a:ahLst/>
              <a:cxnLst/>
              <a:rect l="l" t="t" r="r" b="b"/>
              <a:pathLst>
                <a:path w="631189" h="713739">
                  <a:moveTo>
                    <a:pt x="630936" y="71323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9600" y="41148"/>
                  </a:lnTo>
                  <a:lnTo>
                    <a:pt x="609600" y="713232"/>
                  </a:lnTo>
                  <a:lnTo>
                    <a:pt x="630936" y="713232"/>
                  </a:lnTo>
                  <a:close/>
                </a:path>
                <a:path w="631189" h="713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1189" h="713739">
                  <a:moveTo>
                    <a:pt x="42672" y="67056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0560"/>
                  </a:lnTo>
                  <a:lnTo>
                    <a:pt x="42672" y="670560"/>
                  </a:lnTo>
                  <a:close/>
                </a:path>
                <a:path w="631189" h="713739">
                  <a:moveTo>
                    <a:pt x="609600" y="670560"/>
                  </a:moveTo>
                  <a:lnTo>
                    <a:pt x="21336" y="670560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588264" y="713232"/>
                  </a:lnTo>
                  <a:lnTo>
                    <a:pt x="588264" y="691896"/>
                  </a:lnTo>
                  <a:lnTo>
                    <a:pt x="609600" y="670560"/>
                  </a:lnTo>
                  <a:close/>
                </a:path>
                <a:path w="63118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0560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631189" h="713739">
                  <a:moveTo>
                    <a:pt x="609600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713739">
                  <a:moveTo>
                    <a:pt x="609600" y="670560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670560"/>
                  </a:lnTo>
                  <a:lnTo>
                    <a:pt x="609600" y="670560"/>
                  </a:lnTo>
                  <a:close/>
                </a:path>
                <a:path w="631189" h="713739">
                  <a:moveTo>
                    <a:pt x="609600" y="713232"/>
                  </a:moveTo>
                  <a:lnTo>
                    <a:pt x="609600" y="670560"/>
                  </a:lnTo>
                  <a:lnTo>
                    <a:pt x="588264" y="691896"/>
                  </a:lnTo>
                  <a:lnTo>
                    <a:pt x="588264" y="713232"/>
                  </a:lnTo>
                  <a:lnTo>
                    <a:pt x="609600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56409" y="3526535"/>
              <a:ext cx="1763395" cy="672465"/>
            </a:xfrm>
            <a:custGeom>
              <a:avLst/>
              <a:gdLst/>
              <a:ahLst/>
              <a:cxnLst/>
              <a:rect l="l" t="t" r="r" b="b"/>
              <a:pathLst>
                <a:path w="1763395" h="672464">
                  <a:moveTo>
                    <a:pt x="1763267" y="672083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1763267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35074" y="3506723"/>
              <a:ext cx="1805939" cy="713740"/>
            </a:xfrm>
            <a:custGeom>
              <a:avLst/>
              <a:gdLst/>
              <a:ahLst/>
              <a:cxnLst/>
              <a:rect l="l" t="t" r="r" b="b"/>
              <a:pathLst>
                <a:path w="1805939" h="713739">
                  <a:moveTo>
                    <a:pt x="1805940" y="713232"/>
                  </a:moveTo>
                  <a:lnTo>
                    <a:pt x="1805940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763268" y="41148"/>
                  </a:lnTo>
                  <a:lnTo>
                    <a:pt x="1763268" y="19812"/>
                  </a:lnTo>
                  <a:lnTo>
                    <a:pt x="1784604" y="41148"/>
                  </a:lnTo>
                  <a:lnTo>
                    <a:pt x="1784604" y="713232"/>
                  </a:lnTo>
                  <a:lnTo>
                    <a:pt x="1805940" y="713232"/>
                  </a:lnTo>
                  <a:close/>
                </a:path>
                <a:path w="1805939" h="713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805939" h="713739">
                  <a:moveTo>
                    <a:pt x="42672" y="67056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0560"/>
                  </a:lnTo>
                  <a:lnTo>
                    <a:pt x="42672" y="670560"/>
                  </a:lnTo>
                  <a:close/>
                </a:path>
                <a:path w="1805939" h="713739">
                  <a:moveTo>
                    <a:pt x="1784604" y="670560"/>
                  </a:moveTo>
                  <a:lnTo>
                    <a:pt x="21336" y="670560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1763268" y="713232"/>
                  </a:lnTo>
                  <a:lnTo>
                    <a:pt x="1763268" y="691896"/>
                  </a:lnTo>
                  <a:lnTo>
                    <a:pt x="1784604" y="670560"/>
                  </a:lnTo>
                  <a:close/>
                </a:path>
                <a:path w="180593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0560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1805939" h="713739">
                  <a:moveTo>
                    <a:pt x="1784604" y="41148"/>
                  </a:moveTo>
                  <a:lnTo>
                    <a:pt x="1763268" y="19812"/>
                  </a:lnTo>
                  <a:lnTo>
                    <a:pt x="1763268" y="41148"/>
                  </a:lnTo>
                  <a:lnTo>
                    <a:pt x="1784604" y="41148"/>
                  </a:lnTo>
                  <a:close/>
                </a:path>
                <a:path w="1805939" h="713739">
                  <a:moveTo>
                    <a:pt x="1784604" y="670560"/>
                  </a:moveTo>
                  <a:lnTo>
                    <a:pt x="1784604" y="41148"/>
                  </a:lnTo>
                  <a:lnTo>
                    <a:pt x="1763268" y="41148"/>
                  </a:lnTo>
                  <a:lnTo>
                    <a:pt x="1763268" y="670560"/>
                  </a:lnTo>
                  <a:lnTo>
                    <a:pt x="1784604" y="670560"/>
                  </a:lnTo>
                  <a:close/>
                </a:path>
                <a:path w="1805939" h="713739">
                  <a:moveTo>
                    <a:pt x="1784604" y="713232"/>
                  </a:moveTo>
                  <a:lnTo>
                    <a:pt x="1784604" y="670560"/>
                  </a:lnTo>
                  <a:lnTo>
                    <a:pt x="1763268" y="691896"/>
                  </a:lnTo>
                  <a:lnTo>
                    <a:pt x="1763268" y="713232"/>
                  </a:lnTo>
                  <a:lnTo>
                    <a:pt x="1784604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29544" y="3568698"/>
            <a:ext cx="23425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Courier New"/>
                <a:cs typeface="Courier New"/>
              </a:rPr>
              <a:t>:=</a:t>
            </a:r>
            <a:r>
              <a:rPr sz="3050" b="1" spc="-185" dirty="0">
                <a:latin typeface="Courier New"/>
                <a:cs typeface="Courier New"/>
              </a:rPr>
              <a:t> </a:t>
            </a:r>
            <a:r>
              <a:rPr sz="3050" b="1" spc="-10" dirty="0">
                <a:latin typeface="Courier New"/>
                <a:cs typeface="Courier New"/>
              </a:rPr>
              <a:t>Initial</a:t>
            </a:r>
            <a:endParaRPr sz="3050">
              <a:latin typeface="Courier New"/>
              <a:cs typeface="Courier Ne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82162" y="3506723"/>
            <a:ext cx="2897505" cy="713740"/>
            <a:chOff x="6082162" y="3506723"/>
            <a:chExt cx="2897505" cy="713740"/>
          </a:xfrm>
        </p:grpSpPr>
        <p:sp>
          <p:nvSpPr>
            <p:cNvPr id="35" name="object 35"/>
            <p:cNvSpPr/>
            <p:nvPr/>
          </p:nvSpPr>
          <p:spPr>
            <a:xfrm>
              <a:off x="6103497" y="3526535"/>
              <a:ext cx="419100" cy="672465"/>
            </a:xfrm>
            <a:custGeom>
              <a:avLst/>
              <a:gdLst/>
              <a:ahLst/>
              <a:cxnLst/>
              <a:rect l="l" t="t" r="r" b="b"/>
              <a:pathLst>
                <a:path w="419100" h="672464">
                  <a:moveTo>
                    <a:pt x="419099" y="67208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419099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82162" y="3506723"/>
              <a:ext cx="462280" cy="713740"/>
            </a:xfrm>
            <a:custGeom>
              <a:avLst/>
              <a:gdLst/>
              <a:ahLst/>
              <a:cxnLst/>
              <a:rect l="l" t="t" r="r" b="b"/>
              <a:pathLst>
                <a:path w="462279" h="713739">
                  <a:moveTo>
                    <a:pt x="461772" y="71323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713232"/>
                  </a:lnTo>
                  <a:lnTo>
                    <a:pt x="461772" y="713232"/>
                  </a:lnTo>
                  <a:close/>
                </a:path>
                <a:path w="462279" h="713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713739">
                  <a:moveTo>
                    <a:pt x="42672" y="67056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0560"/>
                  </a:lnTo>
                  <a:lnTo>
                    <a:pt x="42672" y="670560"/>
                  </a:lnTo>
                  <a:close/>
                </a:path>
                <a:path w="462279" h="713739">
                  <a:moveTo>
                    <a:pt x="440436" y="670560"/>
                  </a:moveTo>
                  <a:lnTo>
                    <a:pt x="21336" y="670560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420624" y="713232"/>
                  </a:lnTo>
                  <a:lnTo>
                    <a:pt x="420624" y="691896"/>
                  </a:lnTo>
                  <a:lnTo>
                    <a:pt x="440436" y="670560"/>
                  </a:lnTo>
                  <a:close/>
                </a:path>
                <a:path w="46227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0560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462279" h="71373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713739">
                  <a:moveTo>
                    <a:pt x="440436" y="67056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670560"/>
                  </a:lnTo>
                  <a:lnTo>
                    <a:pt x="440436" y="670560"/>
                  </a:lnTo>
                  <a:close/>
                </a:path>
                <a:path w="462279" h="713739">
                  <a:moveTo>
                    <a:pt x="440436" y="713232"/>
                  </a:moveTo>
                  <a:lnTo>
                    <a:pt x="440436" y="670560"/>
                  </a:lnTo>
                  <a:lnTo>
                    <a:pt x="420624" y="691896"/>
                  </a:lnTo>
                  <a:lnTo>
                    <a:pt x="420624" y="713232"/>
                  </a:lnTo>
                  <a:lnTo>
                    <a:pt x="44043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06417" y="3526535"/>
              <a:ext cx="1092835" cy="672465"/>
            </a:xfrm>
            <a:custGeom>
              <a:avLst/>
              <a:gdLst/>
              <a:ahLst/>
              <a:cxnLst/>
              <a:rect l="l" t="t" r="r" b="b"/>
              <a:pathLst>
                <a:path w="1092834" h="672464">
                  <a:moveTo>
                    <a:pt x="1092707" y="672083"/>
                  </a:moveTo>
                  <a:lnTo>
                    <a:pt x="1092707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1092707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86606" y="3506723"/>
              <a:ext cx="1132840" cy="713740"/>
            </a:xfrm>
            <a:custGeom>
              <a:avLst/>
              <a:gdLst/>
              <a:ahLst/>
              <a:cxnLst/>
              <a:rect l="l" t="t" r="r" b="b"/>
              <a:pathLst>
                <a:path w="1132840" h="713739">
                  <a:moveTo>
                    <a:pt x="1132332" y="713232"/>
                  </a:moveTo>
                  <a:lnTo>
                    <a:pt x="113233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19812" y="71323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091184" y="41148"/>
                  </a:lnTo>
                  <a:lnTo>
                    <a:pt x="1091184" y="19812"/>
                  </a:lnTo>
                  <a:lnTo>
                    <a:pt x="1112520" y="41148"/>
                  </a:lnTo>
                  <a:lnTo>
                    <a:pt x="1112520" y="713232"/>
                  </a:lnTo>
                  <a:lnTo>
                    <a:pt x="1132332" y="713232"/>
                  </a:lnTo>
                  <a:close/>
                </a:path>
                <a:path w="1132840" h="71373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132840" h="713739">
                  <a:moveTo>
                    <a:pt x="41148" y="67056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70560"/>
                  </a:lnTo>
                  <a:lnTo>
                    <a:pt x="41148" y="670560"/>
                  </a:lnTo>
                  <a:close/>
                </a:path>
                <a:path w="1132840" h="713739">
                  <a:moveTo>
                    <a:pt x="1112520" y="670560"/>
                  </a:moveTo>
                  <a:lnTo>
                    <a:pt x="19812" y="670560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1091184" y="713232"/>
                  </a:lnTo>
                  <a:lnTo>
                    <a:pt x="1091184" y="691896"/>
                  </a:lnTo>
                  <a:lnTo>
                    <a:pt x="1112520" y="670560"/>
                  </a:lnTo>
                  <a:close/>
                </a:path>
                <a:path w="1132840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19812" y="670560"/>
                  </a:lnTo>
                  <a:lnTo>
                    <a:pt x="19812" y="713232"/>
                  </a:lnTo>
                  <a:lnTo>
                    <a:pt x="41148" y="713232"/>
                  </a:lnTo>
                  <a:close/>
                </a:path>
                <a:path w="1132840" h="713739">
                  <a:moveTo>
                    <a:pt x="1112520" y="41148"/>
                  </a:moveTo>
                  <a:lnTo>
                    <a:pt x="1091184" y="19812"/>
                  </a:lnTo>
                  <a:lnTo>
                    <a:pt x="1091184" y="41148"/>
                  </a:lnTo>
                  <a:lnTo>
                    <a:pt x="1112520" y="41148"/>
                  </a:lnTo>
                  <a:close/>
                </a:path>
                <a:path w="1132840" h="713739">
                  <a:moveTo>
                    <a:pt x="1112520" y="670560"/>
                  </a:moveTo>
                  <a:lnTo>
                    <a:pt x="1112520" y="41148"/>
                  </a:lnTo>
                  <a:lnTo>
                    <a:pt x="1091184" y="41148"/>
                  </a:lnTo>
                  <a:lnTo>
                    <a:pt x="1091184" y="670560"/>
                  </a:lnTo>
                  <a:lnTo>
                    <a:pt x="1112520" y="670560"/>
                  </a:lnTo>
                  <a:close/>
                </a:path>
                <a:path w="1132840" h="713739">
                  <a:moveTo>
                    <a:pt x="1112520" y="713232"/>
                  </a:moveTo>
                  <a:lnTo>
                    <a:pt x="1112520" y="670560"/>
                  </a:lnTo>
                  <a:lnTo>
                    <a:pt x="1091184" y="691896"/>
                  </a:lnTo>
                  <a:lnTo>
                    <a:pt x="1091184" y="713232"/>
                  </a:lnTo>
                  <a:lnTo>
                    <a:pt x="1112520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82945" y="3526535"/>
              <a:ext cx="335280" cy="672465"/>
            </a:xfrm>
            <a:custGeom>
              <a:avLst/>
              <a:gdLst/>
              <a:ahLst/>
              <a:cxnLst/>
              <a:rect l="l" t="t" r="r" b="b"/>
              <a:pathLst>
                <a:path w="335279" h="672464">
                  <a:moveTo>
                    <a:pt x="335279" y="672083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335279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61610" y="3506723"/>
              <a:ext cx="378460" cy="713740"/>
            </a:xfrm>
            <a:custGeom>
              <a:avLst/>
              <a:gdLst/>
              <a:ahLst/>
              <a:cxnLst/>
              <a:rect l="l" t="t" r="r" b="b"/>
              <a:pathLst>
                <a:path w="378459" h="713739">
                  <a:moveTo>
                    <a:pt x="377952" y="71323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335280" y="41148"/>
                  </a:lnTo>
                  <a:lnTo>
                    <a:pt x="335280" y="19812"/>
                  </a:lnTo>
                  <a:lnTo>
                    <a:pt x="356616" y="41148"/>
                  </a:lnTo>
                  <a:lnTo>
                    <a:pt x="356616" y="713232"/>
                  </a:lnTo>
                  <a:lnTo>
                    <a:pt x="377952" y="713232"/>
                  </a:lnTo>
                  <a:close/>
                </a:path>
                <a:path w="378459" h="71373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378459" h="713739">
                  <a:moveTo>
                    <a:pt x="41148" y="67056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70560"/>
                  </a:lnTo>
                  <a:lnTo>
                    <a:pt x="41148" y="670560"/>
                  </a:lnTo>
                  <a:close/>
                </a:path>
                <a:path w="378459" h="713739">
                  <a:moveTo>
                    <a:pt x="356616" y="670560"/>
                  </a:moveTo>
                  <a:lnTo>
                    <a:pt x="21336" y="670560"/>
                  </a:lnTo>
                  <a:lnTo>
                    <a:pt x="41148" y="691896"/>
                  </a:lnTo>
                  <a:lnTo>
                    <a:pt x="41148" y="713232"/>
                  </a:lnTo>
                  <a:lnTo>
                    <a:pt x="335280" y="713232"/>
                  </a:lnTo>
                  <a:lnTo>
                    <a:pt x="335280" y="691896"/>
                  </a:lnTo>
                  <a:lnTo>
                    <a:pt x="356616" y="670560"/>
                  </a:lnTo>
                  <a:close/>
                </a:path>
                <a:path w="378459" h="713739">
                  <a:moveTo>
                    <a:pt x="41148" y="713232"/>
                  </a:moveTo>
                  <a:lnTo>
                    <a:pt x="41148" y="691896"/>
                  </a:lnTo>
                  <a:lnTo>
                    <a:pt x="21336" y="670560"/>
                  </a:lnTo>
                  <a:lnTo>
                    <a:pt x="21336" y="713232"/>
                  </a:lnTo>
                  <a:lnTo>
                    <a:pt x="41148" y="713232"/>
                  </a:lnTo>
                  <a:close/>
                </a:path>
                <a:path w="378459" h="713739">
                  <a:moveTo>
                    <a:pt x="356616" y="41148"/>
                  </a:moveTo>
                  <a:lnTo>
                    <a:pt x="335280" y="19812"/>
                  </a:lnTo>
                  <a:lnTo>
                    <a:pt x="335280" y="41148"/>
                  </a:lnTo>
                  <a:lnTo>
                    <a:pt x="356616" y="41148"/>
                  </a:lnTo>
                  <a:close/>
                </a:path>
                <a:path w="378459" h="713739">
                  <a:moveTo>
                    <a:pt x="356616" y="670560"/>
                  </a:moveTo>
                  <a:lnTo>
                    <a:pt x="356616" y="41148"/>
                  </a:lnTo>
                  <a:lnTo>
                    <a:pt x="335280" y="41148"/>
                  </a:lnTo>
                  <a:lnTo>
                    <a:pt x="335280" y="670560"/>
                  </a:lnTo>
                  <a:lnTo>
                    <a:pt x="356616" y="670560"/>
                  </a:lnTo>
                  <a:close/>
                </a:path>
                <a:path w="378459" h="713739">
                  <a:moveTo>
                    <a:pt x="356616" y="713232"/>
                  </a:moveTo>
                  <a:lnTo>
                    <a:pt x="356616" y="670560"/>
                  </a:lnTo>
                  <a:lnTo>
                    <a:pt x="335280" y="691896"/>
                  </a:lnTo>
                  <a:lnTo>
                    <a:pt x="335280" y="713232"/>
                  </a:lnTo>
                  <a:lnTo>
                    <a:pt x="356616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202045" y="3526535"/>
              <a:ext cx="756285" cy="672465"/>
            </a:xfrm>
            <a:custGeom>
              <a:avLst/>
              <a:gdLst/>
              <a:ahLst/>
              <a:cxnLst/>
              <a:rect l="l" t="t" r="r" b="b"/>
              <a:pathLst>
                <a:path w="756284" h="672464">
                  <a:moveTo>
                    <a:pt x="755903" y="672083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755903" y="6720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180710" y="3506723"/>
              <a:ext cx="798830" cy="713740"/>
            </a:xfrm>
            <a:custGeom>
              <a:avLst/>
              <a:gdLst/>
              <a:ahLst/>
              <a:cxnLst/>
              <a:rect l="l" t="t" r="r" b="b"/>
              <a:pathLst>
                <a:path w="798829" h="713739">
                  <a:moveTo>
                    <a:pt x="798576" y="713232"/>
                  </a:moveTo>
                  <a:lnTo>
                    <a:pt x="798576" y="0"/>
                  </a:lnTo>
                  <a:lnTo>
                    <a:pt x="0" y="0"/>
                  </a:lnTo>
                  <a:lnTo>
                    <a:pt x="0" y="713232"/>
                  </a:lnTo>
                  <a:lnTo>
                    <a:pt x="21336" y="71323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755904" y="41148"/>
                  </a:lnTo>
                  <a:lnTo>
                    <a:pt x="755904" y="19812"/>
                  </a:lnTo>
                  <a:lnTo>
                    <a:pt x="777240" y="41148"/>
                  </a:lnTo>
                  <a:lnTo>
                    <a:pt x="777240" y="713232"/>
                  </a:lnTo>
                  <a:lnTo>
                    <a:pt x="798576" y="713232"/>
                  </a:lnTo>
                  <a:close/>
                </a:path>
                <a:path w="798829" h="713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798829" h="713739">
                  <a:moveTo>
                    <a:pt x="42672" y="67056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70560"/>
                  </a:lnTo>
                  <a:lnTo>
                    <a:pt x="42672" y="670560"/>
                  </a:lnTo>
                  <a:close/>
                </a:path>
                <a:path w="798829" h="713739">
                  <a:moveTo>
                    <a:pt x="777240" y="670560"/>
                  </a:moveTo>
                  <a:lnTo>
                    <a:pt x="21336" y="670560"/>
                  </a:lnTo>
                  <a:lnTo>
                    <a:pt x="42672" y="691896"/>
                  </a:lnTo>
                  <a:lnTo>
                    <a:pt x="42672" y="713232"/>
                  </a:lnTo>
                  <a:lnTo>
                    <a:pt x="755904" y="713232"/>
                  </a:lnTo>
                  <a:lnTo>
                    <a:pt x="755904" y="691896"/>
                  </a:lnTo>
                  <a:lnTo>
                    <a:pt x="777240" y="670560"/>
                  </a:lnTo>
                  <a:close/>
                </a:path>
                <a:path w="798829" h="713739">
                  <a:moveTo>
                    <a:pt x="42672" y="713232"/>
                  </a:moveTo>
                  <a:lnTo>
                    <a:pt x="42672" y="691896"/>
                  </a:lnTo>
                  <a:lnTo>
                    <a:pt x="21336" y="670560"/>
                  </a:lnTo>
                  <a:lnTo>
                    <a:pt x="21336" y="713232"/>
                  </a:lnTo>
                  <a:lnTo>
                    <a:pt x="42672" y="713232"/>
                  </a:lnTo>
                  <a:close/>
                </a:path>
                <a:path w="798829" h="713739">
                  <a:moveTo>
                    <a:pt x="777240" y="41148"/>
                  </a:moveTo>
                  <a:lnTo>
                    <a:pt x="755904" y="19812"/>
                  </a:lnTo>
                  <a:lnTo>
                    <a:pt x="755904" y="41148"/>
                  </a:lnTo>
                  <a:lnTo>
                    <a:pt x="777240" y="41148"/>
                  </a:lnTo>
                  <a:close/>
                </a:path>
                <a:path w="798829" h="713739">
                  <a:moveTo>
                    <a:pt x="777240" y="670560"/>
                  </a:moveTo>
                  <a:lnTo>
                    <a:pt x="777240" y="41148"/>
                  </a:lnTo>
                  <a:lnTo>
                    <a:pt x="755904" y="41148"/>
                  </a:lnTo>
                  <a:lnTo>
                    <a:pt x="755904" y="670560"/>
                  </a:lnTo>
                  <a:lnTo>
                    <a:pt x="777240" y="670560"/>
                  </a:lnTo>
                  <a:close/>
                </a:path>
                <a:path w="798829" h="713739">
                  <a:moveTo>
                    <a:pt x="777240" y="713232"/>
                  </a:moveTo>
                  <a:lnTo>
                    <a:pt x="777240" y="670560"/>
                  </a:lnTo>
                  <a:lnTo>
                    <a:pt x="755904" y="691896"/>
                  </a:lnTo>
                  <a:lnTo>
                    <a:pt x="755904" y="713232"/>
                  </a:lnTo>
                  <a:lnTo>
                    <a:pt x="777240" y="713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182243" y="3568698"/>
            <a:ext cx="26441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Courier New"/>
                <a:cs typeface="Courier New"/>
              </a:rPr>
              <a:t>+</a:t>
            </a:r>
            <a:r>
              <a:rPr sz="3050" b="1" spc="195" dirty="0">
                <a:latin typeface="Courier New"/>
                <a:cs typeface="Courier New"/>
              </a:rPr>
              <a:t> </a:t>
            </a:r>
            <a:r>
              <a:rPr sz="3050" b="1" dirty="0">
                <a:latin typeface="Courier New"/>
                <a:cs typeface="Courier New"/>
              </a:rPr>
              <a:t>Rate</a:t>
            </a:r>
            <a:r>
              <a:rPr sz="3050" b="1" spc="-160" dirty="0">
                <a:latin typeface="Courier New"/>
                <a:cs typeface="Courier New"/>
              </a:rPr>
              <a:t> </a:t>
            </a:r>
            <a:r>
              <a:rPr sz="3050" b="1" dirty="0">
                <a:latin typeface="Courier New"/>
                <a:cs typeface="Courier New"/>
              </a:rPr>
              <a:t>*</a:t>
            </a:r>
            <a:r>
              <a:rPr sz="3050" b="1" spc="375" dirty="0">
                <a:latin typeface="Courier New"/>
                <a:cs typeface="Courier New"/>
              </a:rPr>
              <a:t> </a:t>
            </a:r>
            <a:r>
              <a:rPr sz="3050" b="1" spc="-25" dirty="0">
                <a:latin typeface="Courier New"/>
                <a:cs typeface="Courier New"/>
              </a:rPr>
              <a:t>60</a:t>
            </a:r>
            <a:endParaRPr sz="30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386217" y="2854411"/>
            <a:ext cx="2014855" cy="12103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Lexémy:</a:t>
            </a:r>
            <a:endParaRPr sz="33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835"/>
              </a:spcBef>
            </a:pPr>
            <a:r>
              <a:rPr sz="3050" b="1" spc="-10" dirty="0">
                <a:latin typeface="Courier New"/>
                <a:cs typeface="Courier New"/>
              </a:rPr>
              <a:t>Position</a:t>
            </a:r>
            <a:endParaRPr sz="3050">
              <a:latin typeface="Courier New"/>
              <a:cs typeface="Courier New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565782" y="2330196"/>
            <a:ext cx="1396365" cy="967740"/>
            <a:chOff x="4565782" y="2330196"/>
            <a:chExt cx="1396365" cy="967740"/>
          </a:xfrm>
        </p:grpSpPr>
        <p:sp>
          <p:nvSpPr>
            <p:cNvPr id="46" name="object 46"/>
            <p:cNvSpPr/>
            <p:nvPr/>
          </p:nvSpPr>
          <p:spPr>
            <a:xfrm>
              <a:off x="4675509" y="2351532"/>
              <a:ext cx="1176655" cy="923925"/>
            </a:xfrm>
            <a:custGeom>
              <a:avLst/>
              <a:gdLst/>
              <a:ahLst/>
              <a:cxnLst/>
              <a:rect l="l" t="t" r="r" b="b"/>
              <a:pathLst>
                <a:path w="1176654" h="923925">
                  <a:moveTo>
                    <a:pt x="1176527" y="693419"/>
                  </a:moveTo>
                  <a:lnTo>
                    <a:pt x="882395" y="693419"/>
                  </a:lnTo>
                  <a:lnTo>
                    <a:pt x="882395" y="0"/>
                  </a:lnTo>
                  <a:lnTo>
                    <a:pt x="294131" y="0"/>
                  </a:lnTo>
                  <a:lnTo>
                    <a:pt x="294131" y="693419"/>
                  </a:lnTo>
                  <a:lnTo>
                    <a:pt x="0" y="693419"/>
                  </a:lnTo>
                  <a:lnTo>
                    <a:pt x="588263" y="923543"/>
                  </a:lnTo>
                  <a:lnTo>
                    <a:pt x="1176527" y="6934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5782" y="2330196"/>
              <a:ext cx="1396365" cy="967740"/>
            </a:xfrm>
            <a:custGeom>
              <a:avLst/>
              <a:gdLst/>
              <a:ahLst/>
              <a:cxnLst/>
              <a:rect l="l" t="t" r="r" b="b"/>
              <a:pathLst>
                <a:path w="1396364" h="967739">
                  <a:moveTo>
                    <a:pt x="403860" y="693420"/>
                  </a:moveTo>
                  <a:lnTo>
                    <a:pt x="0" y="693420"/>
                  </a:lnTo>
                  <a:lnTo>
                    <a:pt x="109728" y="736544"/>
                  </a:lnTo>
                  <a:lnTo>
                    <a:pt x="109728" y="734568"/>
                  </a:lnTo>
                  <a:lnTo>
                    <a:pt x="117348" y="694944"/>
                  </a:lnTo>
                  <a:lnTo>
                    <a:pt x="218638" y="734568"/>
                  </a:lnTo>
                  <a:lnTo>
                    <a:pt x="382524" y="734568"/>
                  </a:lnTo>
                  <a:lnTo>
                    <a:pt x="382524" y="714756"/>
                  </a:lnTo>
                  <a:lnTo>
                    <a:pt x="403860" y="693420"/>
                  </a:lnTo>
                  <a:close/>
                </a:path>
                <a:path w="1396364" h="967739">
                  <a:moveTo>
                    <a:pt x="218638" y="734568"/>
                  </a:moveTo>
                  <a:lnTo>
                    <a:pt x="117348" y="694944"/>
                  </a:lnTo>
                  <a:lnTo>
                    <a:pt x="109728" y="734568"/>
                  </a:lnTo>
                  <a:lnTo>
                    <a:pt x="218638" y="734568"/>
                  </a:lnTo>
                  <a:close/>
                </a:path>
                <a:path w="1396364" h="967739">
                  <a:moveTo>
                    <a:pt x="697992" y="922087"/>
                  </a:moveTo>
                  <a:lnTo>
                    <a:pt x="218638" y="734568"/>
                  </a:lnTo>
                  <a:lnTo>
                    <a:pt x="109728" y="734568"/>
                  </a:lnTo>
                  <a:lnTo>
                    <a:pt x="109728" y="736544"/>
                  </a:lnTo>
                  <a:lnTo>
                    <a:pt x="690372" y="964745"/>
                  </a:lnTo>
                  <a:lnTo>
                    <a:pt x="690372" y="925068"/>
                  </a:lnTo>
                  <a:lnTo>
                    <a:pt x="697992" y="922087"/>
                  </a:lnTo>
                  <a:close/>
                </a:path>
                <a:path w="1396364" h="967739">
                  <a:moveTo>
                    <a:pt x="1013460" y="693420"/>
                  </a:moveTo>
                  <a:lnTo>
                    <a:pt x="1013460" y="0"/>
                  </a:lnTo>
                  <a:lnTo>
                    <a:pt x="382524" y="0"/>
                  </a:lnTo>
                  <a:lnTo>
                    <a:pt x="382524" y="693420"/>
                  </a:lnTo>
                  <a:lnTo>
                    <a:pt x="403860" y="693420"/>
                  </a:lnTo>
                  <a:lnTo>
                    <a:pt x="403860" y="42672"/>
                  </a:lnTo>
                  <a:lnTo>
                    <a:pt x="425196" y="21336"/>
                  </a:lnTo>
                  <a:lnTo>
                    <a:pt x="425196" y="42672"/>
                  </a:lnTo>
                  <a:lnTo>
                    <a:pt x="970788" y="42672"/>
                  </a:lnTo>
                  <a:lnTo>
                    <a:pt x="970788" y="21336"/>
                  </a:lnTo>
                  <a:lnTo>
                    <a:pt x="992124" y="42672"/>
                  </a:lnTo>
                  <a:lnTo>
                    <a:pt x="992124" y="693420"/>
                  </a:lnTo>
                  <a:lnTo>
                    <a:pt x="1013460" y="693420"/>
                  </a:lnTo>
                  <a:close/>
                </a:path>
                <a:path w="1396364" h="967739">
                  <a:moveTo>
                    <a:pt x="425196" y="734568"/>
                  </a:moveTo>
                  <a:lnTo>
                    <a:pt x="425196" y="42672"/>
                  </a:lnTo>
                  <a:lnTo>
                    <a:pt x="403860" y="42672"/>
                  </a:lnTo>
                  <a:lnTo>
                    <a:pt x="403860" y="693420"/>
                  </a:lnTo>
                  <a:lnTo>
                    <a:pt x="382524" y="714756"/>
                  </a:lnTo>
                  <a:lnTo>
                    <a:pt x="382524" y="734568"/>
                  </a:lnTo>
                  <a:lnTo>
                    <a:pt x="425196" y="734568"/>
                  </a:lnTo>
                  <a:close/>
                </a:path>
                <a:path w="1396364" h="967739">
                  <a:moveTo>
                    <a:pt x="425196" y="42672"/>
                  </a:moveTo>
                  <a:lnTo>
                    <a:pt x="425196" y="21336"/>
                  </a:lnTo>
                  <a:lnTo>
                    <a:pt x="403860" y="42672"/>
                  </a:lnTo>
                  <a:lnTo>
                    <a:pt x="425196" y="42672"/>
                  </a:lnTo>
                  <a:close/>
                </a:path>
                <a:path w="1396364" h="967739">
                  <a:moveTo>
                    <a:pt x="705612" y="925068"/>
                  </a:moveTo>
                  <a:lnTo>
                    <a:pt x="697992" y="922087"/>
                  </a:lnTo>
                  <a:lnTo>
                    <a:pt x="690372" y="925068"/>
                  </a:lnTo>
                  <a:lnTo>
                    <a:pt x="705612" y="925068"/>
                  </a:lnTo>
                  <a:close/>
                </a:path>
                <a:path w="1396364" h="967739">
                  <a:moveTo>
                    <a:pt x="705612" y="964745"/>
                  </a:moveTo>
                  <a:lnTo>
                    <a:pt x="705612" y="925068"/>
                  </a:lnTo>
                  <a:lnTo>
                    <a:pt x="690372" y="925068"/>
                  </a:lnTo>
                  <a:lnTo>
                    <a:pt x="690372" y="964745"/>
                  </a:lnTo>
                  <a:lnTo>
                    <a:pt x="697992" y="967740"/>
                  </a:lnTo>
                  <a:lnTo>
                    <a:pt x="705612" y="964745"/>
                  </a:lnTo>
                  <a:close/>
                </a:path>
                <a:path w="1396364" h="967739">
                  <a:moveTo>
                    <a:pt x="1286256" y="736544"/>
                  </a:moveTo>
                  <a:lnTo>
                    <a:pt x="1286256" y="734568"/>
                  </a:lnTo>
                  <a:lnTo>
                    <a:pt x="1177345" y="734568"/>
                  </a:lnTo>
                  <a:lnTo>
                    <a:pt x="697992" y="922087"/>
                  </a:lnTo>
                  <a:lnTo>
                    <a:pt x="705612" y="925068"/>
                  </a:lnTo>
                  <a:lnTo>
                    <a:pt x="705612" y="964745"/>
                  </a:lnTo>
                  <a:lnTo>
                    <a:pt x="1286256" y="736544"/>
                  </a:lnTo>
                  <a:close/>
                </a:path>
                <a:path w="1396364" h="967739">
                  <a:moveTo>
                    <a:pt x="992124" y="42672"/>
                  </a:moveTo>
                  <a:lnTo>
                    <a:pt x="970788" y="21336"/>
                  </a:lnTo>
                  <a:lnTo>
                    <a:pt x="970788" y="42672"/>
                  </a:lnTo>
                  <a:lnTo>
                    <a:pt x="992124" y="42672"/>
                  </a:lnTo>
                  <a:close/>
                </a:path>
                <a:path w="1396364" h="967739">
                  <a:moveTo>
                    <a:pt x="1013460" y="734568"/>
                  </a:moveTo>
                  <a:lnTo>
                    <a:pt x="1013460" y="714756"/>
                  </a:lnTo>
                  <a:lnTo>
                    <a:pt x="992124" y="693420"/>
                  </a:lnTo>
                  <a:lnTo>
                    <a:pt x="992124" y="42672"/>
                  </a:lnTo>
                  <a:lnTo>
                    <a:pt x="970788" y="42672"/>
                  </a:lnTo>
                  <a:lnTo>
                    <a:pt x="970788" y="734568"/>
                  </a:lnTo>
                  <a:lnTo>
                    <a:pt x="1013460" y="734568"/>
                  </a:lnTo>
                  <a:close/>
                </a:path>
                <a:path w="1396364" h="967739">
                  <a:moveTo>
                    <a:pt x="1395984" y="693420"/>
                  </a:moveTo>
                  <a:lnTo>
                    <a:pt x="992124" y="693420"/>
                  </a:lnTo>
                  <a:lnTo>
                    <a:pt x="1013460" y="714756"/>
                  </a:lnTo>
                  <a:lnTo>
                    <a:pt x="1013460" y="734568"/>
                  </a:lnTo>
                  <a:lnTo>
                    <a:pt x="1177345" y="734568"/>
                  </a:lnTo>
                  <a:lnTo>
                    <a:pt x="1278636" y="694944"/>
                  </a:lnTo>
                  <a:lnTo>
                    <a:pt x="1286256" y="734568"/>
                  </a:lnTo>
                  <a:lnTo>
                    <a:pt x="1286256" y="736544"/>
                  </a:lnTo>
                  <a:lnTo>
                    <a:pt x="1395984" y="693420"/>
                  </a:lnTo>
                  <a:close/>
                </a:path>
                <a:path w="1396364" h="967739">
                  <a:moveTo>
                    <a:pt x="1286256" y="734568"/>
                  </a:moveTo>
                  <a:lnTo>
                    <a:pt x="1278636" y="694944"/>
                  </a:lnTo>
                  <a:lnTo>
                    <a:pt x="1177345" y="734568"/>
                  </a:lnTo>
                  <a:lnTo>
                    <a:pt x="1286256" y="734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Zástupný symbol pro číslo snímku 47">
            <a:extLst>
              <a:ext uri="{FF2B5EF4-FFF2-40B4-BE49-F238E27FC236}">
                <a16:creationId xmlns:a16="http://schemas.microsoft.com/office/drawing/2014/main" id="{14F61294-B651-554C-F7DD-5AB3230E5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9</a:t>
            </a:fld>
            <a:r>
              <a:rPr lang="cs-CZ"/>
              <a:t> / 19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1602</Words>
  <Application>Microsoft Office PowerPoint</Application>
  <PresentationFormat>Vlastní</PresentationFormat>
  <Paragraphs>270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Aptos</vt:lpstr>
      <vt:lpstr>Calibri Light</vt:lpstr>
      <vt:lpstr>Courier New</vt:lpstr>
      <vt:lpstr>Symbol</vt:lpstr>
      <vt:lpstr>Times New Roman</vt:lpstr>
      <vt:lpstr>Wingdings 2</vt:lpstr>
      <vt:lpstr>Office Theme</vt:lpstr>
      <vt:lpstr>Úvod do překladačů</vt:lpstr>
      <vt:lpstr>Překladač</vt:lpstr>
      <vt:lpstr> Struktura překladače: Logické fáze</vt:lpstr>
      <vt:lpstr> Struktura překladače: Konstrukce</vt:lpstr>
      <vt:lpstr>Struktura překladače: Moje poznámky I</vt:lpstr>
      <vt:lpstr>Struktura překladače: Moje poznámky II</vt:lpstr>
      <vt:lpstr>Jazyky a překladače</vt:lpstr>
      <vt:lpstr>Lexikální analyzátor (Scanner)</vt:lpstr>
      <vt:lpstr>Lexikální analyzátor: Příklad</vt:lpstr>
      <vt:lpstr>Syntaktický analyzátor (Parser)</vt:lpstr>
      <vt:lpstr>Syntaktický analyzátor: Příklad</vt:lpstr>
      <vt:lpstr>Sémantický analyzátor</vt:lpstr>
      <vt:lpstr>Syntaxí řízený překlad: Příklad</vt:lpstr>
      <vt:lpstr>Generátor vnitřního kódu</vt:lpstr>
      <vt:lpstr>Generátor vnitřního kódu: Příklad</vt:lpstr>
      <vt:lpstr>Optimalizátor</vt:lpstr>
      <vt:lpstr>Optimalizátor: Příklad</vt:lpstr>
      <vt:lpstr>Generátor cílového kódu</vt:lpstr>
      <vt:lpstr>Generátor cílového kódu: Příklad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Ifj02-cz.Compiler</dc:title>
  <dc:creator>krivka</dc:creator>
  <cp:lastModifiedBy>Kalina Jan (260259)</cp:lastModifiedBy>
  <cp:revision>1</cp:revision>
  <dcterms:created xsi:type="dcterms:W3CDTF">2024-09-18T10:40:02Z</dcterms:created>
  <dcterms:modified xsi:type="dcterms:W3CDTF">2024-09-25T14:51:12Z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2019-01-09T00:00:00Z</vt:filetime>
  </property>
  <property fmtid="{D5CDD505-2E9C-101B-9397-08002B2CF9AE}" pid="3" name="Creator">
    <vt:lpwstr>PDFCreator 3.2.0.11758</vt:lpwstr>
  </property>
  <property fmtid="{D5CDD505-2E9C-101B-9397-08002B2CF9AE}" pid="4" name="LastSaved">
    <vt:filetime>2024-09-18T00:00:00Z</vt:filetime>
  </property>
  <property fmtid="{D5CDD505-2E9C-101B-9397-08002B2CF9AE}" pid="5" name="Producer">
    <vt:lpwstr>PDFCreator 3.2.0.11758</vt:lpwstr>
  </property>
</Properties>
</file>