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66" r:id="rId2"/>
    <p:sldId id="257" r:id="rId3"/>
    <p:sldId id="258" r:id="rId4"/>
    <p:sldId id="259" r:id="rId5"/>
    <p:sldId id="260" r:id="rId6"/>
    <p:sldId id="261" r:id="rId7"/>
    <p:sldId id="36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B7A65-4D3B-4977-AAE4-008D4D1E7CFF}" v="38" dt="2024-10-03T07:16:06.8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60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na Jan (260259)" userId="a7e6ec75-d3ba-42c7-b540-e3e8914f88d5" providerId="ADAL" clId="{067B7A65-4D3B-4977-AAE4-008D4D1E7CFF}"/>
    <pc:docChg chg="undo custSel addSld delSld modSld modMainMaster">
      <pc:chgData name="Kalina Jan (260259)" userId="a7e6ec75-d3ba-42c7-b540-e3e8914f88d5" providerId="ADAL" clId="{067B7A65-4D3B-4977-AAE4-008D4D1E7CFF}" dt="2024-10-03T07:17:17.571" v="2327" actId="20577"/>
      <pc:docMkLst>
        <pc:docMk/>
      </pc:docMkLst>
      <pc:sldChg chg="del">
        <pc:chgData name="Kalina Jan (260259)" userId="a7e6ec75-d3ba-42c7-b540-e3e8914f88d5" providerId="ADAL" clId="{067B7A65-4D3B-4977-AAE4-008D4D1E7CFF}" dt="2024-09-25T08:24:50.311" v="63" actId="47"/>
        <pc:sldMkLst>
          <pc:docMk/>
          <pc:sldMk cId="0" sldId="256"/>
        </pc:sldMkLst>
      </pc:sldChg>
      <pc:sldChg chg="addSp delSp modSp mod">
        <pc:chgData name="Kalina Jan (260259)" userId="a7e6ec75-d3ba-42c7-b540-e3e8914f88d5" providerId="ADAL" clId="{067B7A65-4D3B-4977-AAE4-008D4D1E7CFF}" dt="2024-09-25T09:36:05.446" v="1140" actId="1036"/>
        <pc:sldMkLst>
          <pc:docMk/>
          <pc:sldMk cId="0" sldId="257"/>
        </pc:sldMkLst>
        <pc:spChg chg="mod">
          <ac:chgData name="Kalina Jan (260259)" userId="a7e6ec75-d3ba-42c7-b540-e3e8914f88d5" providerId="ADAL" clId="{067B7A65-4D3B-4977-AAE4-008D4D1E7CFF}" dt="2024-09-25T09:36:01.157" v="1139" actId="948"/>
          <ac:spMkLst>
            <pc:docMk/>
            <pc:sldMk cId="0" sldId="257"/>
            <ac:spMk id="14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6:03.264" v="78" actId="478"/>
          <ac:spMkLst>
            <pc:docMk/>
            <pc:sldMk cId="0" sldId="257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36:05.446" v="1140" actId="1036"/>
          <ac:spMkLst>
            <pc:docMk/>
            <pc:sldMk cId="0" sldId="257"/>
            <ac:spMk id="17" creationId="{00000000-0000-0000-0000-000000000000}"/>
          </ac:spMkLst>
        </pc:spChg>
        <pc:spChg chg="add mod">
          <ac:chgData name="Kalina Jan (260259)" userId="a7e6ec75-d3ba-42c7-b540-e3e8914f88d5" providerId="ADAL" clId="{067B7A65-4D3B-4977-AAE4-008D4D1E7CFF}" dt="2024-09-25T08:34:29.317" v="215" actId="1076"/>
          <ac:spMkLst>
            <pc:docMk/>
            <pc:sldMk cId="0" sldId="257"/>
            <ac:spMk id="20" creationId="{E5B5D971-94FD-691D-0F2B-2E5F29113931}"/>
          </ac:spMkLst>
        </pc:spChg>
        <pc:spChg chg="add mod">
          <ac:chgData name="Kalina Jan (260259)" userId="a7e6ec75-d3ba-42c7-b540-e3e8914f88d5" providerId="ADAL" clId="{067B7A65-4D3B-4977-AAE4-008D4D1E7CFF}" dt="2024-09-25T08:35:29.209" v="236" actId="1038"/>
          <ac:spMkLst>
            <pc:docMk/>
            <pc:sldMk cId="0" sldId="257"/>
            <ac:spMk id="21" creationId="{A36EA377-D7FF-7580-3469-7E06C3C8FF1D}"/>
          </ac:spMkLst>
        </pc:spChg>
      </pc:sldChg>
      <pc:sldChg chg="delSp mod">
        <pc:chgData name="Kalina Jan (260259)" userId="a7e6ec75-d3ba-42c7-b540-e3e8914f88d5" providerId="ADAL" clId="{067B7A65-4D3B-4977-AAE4-008D4D1E7CFF}" dt="2024-09-25T08:26:10.199" v="79" actId="478"/>
        <pc:sldMkLst>
          <pc:docMk/>
          <pc:sldMk cId="0" sldId="258"/>
        </pc:sldMkLst>
        <pc:spChg chg="del">
          <ac:chgData name="Kalina Jan (260259)" userId="a7e6ec75-d3ba-42c7-b540-e3e8914f88d5" providerId="ADAL" clId="{067B7A65-4D3B-4977-AAE4-008D4D1E7CFF}" dt="2024-09-25T08:26:10.199" v="79" actId="478"/>
          <ac:spMkLst>
            <pc:docMk/>
            <pc:sldMk cId="0" sldId="258"/>
            <ac:spMk id="15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067B7A65-4D3B-4977-AAE4-008D4D1E7CFF}" dt="2024-09-25T08:39:10.241" v="341" actId="115"/>
        <pc:sldMkLst>
          <pc:docMk/>
          <pc:sldMk cId="0" sldId="259"/>
        </pc:sldMkLst>
        <pc:spChg chg="mod">
          <ac:chgData name="Kalina Jan (260259)" userId="a7e6ec75-d3ba-42c7-b540-e3e8914f88d5" providerId="ADAL" clId="{067B7A65-4D3B-4977-AAE4-008D4D1E7CFF}" dt="2024-09-25T08:37:06.800" v="242" actId="207"/>
          <ac:spMkLst>
            <pc:docMk/>
            <pc:sldMk cId="0" sldId="259"/>
            <ac:spMk id="13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6:14.249" v="81" actId="478"/>
          <ac:spMkLst>
            <pc:docMk/>
            <pc:sldMk cId="0" sldId="259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8:26:12.664" v="80" actId="1076"/>
          <ac:spMkLst>
            <pc:docMk/>
            <pc:sldMk cId="0" sldId="259"/>
            <ac:spMk id="19" creationId="{3497AC50-FF2E-83F8-EEEF-70E291BF6F1B}"/>
          </ac:spMkLst>
        </pc:spChg>
        <pc:spChg chg="add mod">
          <ac:chgData name="Kalina Jan (260259)" userId="a7e6ec75-d3ba-42c7-b540-e3e8914f88d5" providerId="ADAL" clId="{067B7A65-4D3B-4977-AAE4-008D4D1E7CFF}" dt="2024-09-25T08:39:10.241" v="341" actId="115"/>
          <ac:spMkLst>
            <pc:docMk/>
            <pc:sldMk cId="0" sldId="259"/>
            <ac:spMk id="20" creationId="{78F59294-06CA-32BC-17A7-14E40A41EACB}"/>
          </ac:spMkLst>
        </pc:spChg>
      </pc:sldChg>
      <pc:sldChg chg="delSp modSp mod">
        <pc:chgData name="Kalina Jan (260259)" userId="a7e6ec75-d3ba-42c7-b540-e3e8914f88d5" providerId="ADAL" clId="{067B7A65-4D3B-4977-AAE4-008D4D1E7CFF}" dt="2024-09-25T09:35:09.685" v="1126" actId="207"/>
        <pc:sldMkLst>
          <pc:docMk/>
          <pc:sldMk cId="0" sldId="260"/>
        </pc:sldMkLst>
        <pc:spChg chg="del">
          <ac:chgData name="Kalina Jan (260259)" userId="a7e6ec75-d3ba-42c7-b540-e3e8914f88d5" providerId="ADAL" clId="{067B7A65-4D3B-4977-AAE4-008D4D1E7CFF}" dt="2024-09-25T08:26:23.561" v="82" actId="478"/>
          <ac:spMkLst>
            <pc:docMk/>
            <pc:sldMk cId="0" sldId="260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35:09.685" v="1126" actId="207"/>
          <ac:spMkLst>
            <pc:docMk/>
            <pc:sldMk cId="0" sldId="260"/>
            <ac:spMk id="13" creationId="{00000000-0000-0000-0000-000000000000}"/>
          </ac:spMkLst>
        </pc:spChg>
      </pc:sldChg>
      <pc:sldChg chg="delSp modSp mod">
        <pc:chgData name="Kalina Jan (260259)" userId="a7e6ec75-d3ba-42c7-b540-e3e8914f88d5" providerId="ADAL" clId="{067B7A65-4D3B-4977-AAE4-008D4D1E7CFF}" dt="2024-09-25T09:10:27.399" v="365" actId="1036"/>
        <pc:sldMkLst>
          <pc:docMk/>
          <pc:sldMk cId="0" sldId="261"/>
        </pc:sldMkLst>
        <pc:spChg chg="mod">
          <ac:chgData name="Kalina Jan (260259)" userId="a7e6ec75-d3ba-42c7-b540-e3e8914f88d5" providerId="ADAL" clId="{067B7A65-4D3B-4977-AAE4-008D4D1E7CFF}" dt="2024-09-25T09:10:27.399" v="365" actId="1036"/>
          <ac:spMkLst>
            <pc:docMk/>
            <pc:sldMk cId="0" sldId="261"/>
            <ac:spMk id="6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6:26.626" v="83" actId="478"/>
          <ac:spMkLst>
            <pc:docMk/>
            <pc:sldMk cId="0" sldId="261"/>
            <ac:spMk id="7" creationId="{00000000-0000-0000-0000-000000000000}"/>
          </ac:spMkLst>
        </pc:spChg>
      </pc:sldChg>
      <pc:sldChg chg="delSp modSp mod">
        <pc:chgData name="Kalina Jan (260259)" userId="a7e6ec75-d3ba-42c7-b540-e3e8914f88d5" providerId="ADAL" clId="{067B7A65-4D3B-4977-AAE4-008D4D1E7CFF}" dt="2024-09-25T09:34:59.489" v="1125" actId="207"/>
        <pc:sldMkLst>
          <pc:docMk/>
          <pc:sldMk cId="0" sldId="262"/>
        </pc:sldMkLst>
        <pc:spChg chg="del">
          <ac:chgData name="Kalina Jan (260259)" userId="a7e6ec75-d3ba-42c7-b540-e3e8914f88d5" providerId="ADAL" clId="{067B7A65-4D3B-4977-AAE4-008D4D1E7CFF}" dt="2024-09-25T08:26:30.497" v="84" actId="478"/>
          <ac:spMkLst>
            <pc:docMk/>
            <pc:sldMk cId="0" sldId="262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34:59.489" v="1125" actId="207"/>
          <ac:spMkLst>
            <pc:docMk/>
            <pc:sldMk cId="0" sldId="262"/>
            <ac:spMk id="15" creationId="{00000000-0000-0000-0000-000000000000}"/>
          </ac:spMkLst>
        </pc:spChg>
      </pc:sldChg>
      <pc:sldChg chg="delSp modSp mod">
        <pc:chgData name="Kalina Jan (260259)" userId="a7e6ec75-d3ba-42c7-b540-e3e8914f88d5" providerId="ADAL" clId="{067B7A65-4D3B-4977-AAE4-008D4D1E7CFF}" dt="2024-10-03T07:16:37.648" v="2319" actId="207"/>
        <pc:sldMkLst>
          <pc:docMk/>
          <pc:sldMk cId="0" sldId="263"/>
        </pc:sldMkLst>
        <pc:spChg chg="mod">
          <ac:chgData name="Kalina Jan (260259)" userId="a7e6ec75-d3ba-42c7-b540-e3e8914f88d5" providerId="ADAL" clId="{067B7A65-4D3B-4977-AAE4-008D4D1E7CFF}" dt="2024-09-25T09:36:21.741" v="1141" actId="113"/>
          <ac:spMkLst>
            <pc:docMk/>
            <pc:sldMk cId="0" sldId="263"/>
            <ac:spMk id="10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6:36.585" v="85" actId="478"/>
          <ac:spMkLst>
            <pc:docMk/>
            <pc:sldMk cId="0" sldId="263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36:35.163" v="1143" actId="20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10-03T07:16:37.648" v="2319" actId="207"/>
          <ac:spMkLst>
            <pc:docMk/>
            <pc:sldMk cId="0" sldId="263"/>
            <ac:spMk id="33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067B7A65-4D3B-4977-AAE4-008D4D1E7CFF}" dt="2024-09-25T09:40:19.770" v="1188" actId="114"/>
        <pc:sldMkLst>
          <pc:docMk/>
          <pc:sldMk cId="0" sldId="264"/>
        </pc:sldMkLst>
        <pc:spChg chg="mod ord">
          <ac:chgData name="Kalina Jan (260259)" userId="a7e6ec75-d3ba-42c7-b540-e3e8914f88d5" providerId="ADAL" clId="{067B7A65-4D3B-4977-AAE4-008D4D1E7CFF}" dt="2024-09-25T09:37:36.002" v="1146" actId="166"/>
          <ac:spMkLst>
            <pc:docMk/>
            <pc:sldMk cId="0" sldId="264"/>
            <ac:spMk id="7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6:41.386" v="86" actId="478"/>
          <ac:spMkLst>
            <pc:docMk/>
            <pc:sldMk cId="0" sldId="264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37:30.740" v="1145" actId="207"/>
          <ac:spMkLst>
            <pc:docMk/>
            <pc:sldMk cId="0" sldId="264"/>
            <ac:spMk id="32" creationId="{00000000-0000-0000-0000-000000000000}"/>
          </ac:spMkLst>
        </pc:spChg>
        <pc:spChg chg="add mod">
          <ac:chgData name="Kalina Jan (260259)" userId="a7e6ec75-d3ba-42c7-b540-e3e8914f88d5" providerId="ADAL" clId="{067B7A65-4D3B-4977-AAE4-008D4D1E7CFF}" dt="2024-09-25T09:40:19.770" v="1188" actId="114"/>
          <ac:spMkLst>
            <pc:docMk/>
            <pc:sldMk cId="0" sldId="264"/>
            <ac:spMk id="35" creationId="{42AB86FB-7D09-EB92-8D0F-6CB190AD11CF}"/>
          </ac:spMkLst>
        </pc:spChg>
        <pc:cxnChg chg="add mod">
          <ac:chgData name="Kalina Jan (260259)" userId="a7e6ec75-d3ba-42c7-b540-e3e8914f88d5" providerId="ADAL" clId="{067B7A65-4D3B-4977-AAE4-008D4D1E7CFF}" dt="2024-09-25T09:40:07.722" v="1187" actId="14100"/>
          <ac:cxnSpMkLst>
            <pc:docMk/>
            <pc:sldMk cId="0" sldId="264"/>
            <ac:cxnSpMk id="37" creationId="{72A266E9-A782-45E5-9948-0D5755F397F4}"/>
          </ac:cxnSpMkLst>
        </pc:cxnChg>
      </pc:sldChg>
      <pc:sldChg chg="delSp modSp mod">
        <pc:chgData name="Kalina Jan (260259)" userId="a7e6ec75-d3ba-42c7-b540-e3e8914f88d5" providerId="ADAL" clId="{067B7A65-4D3B-4977-AAE4-008D4D1E7CFF}" dt="2024-09-25T09:40:52.324" v="1191" actId="113"/>
        <pc:sldMkLst>
          <pc:docMk/>
          <pc:sldMk cId="0" sldId="265"/>
        </pc:sldMkLst>
        <pc:spChg chg="mod">
          <ac:chgData name="Kalina Jan (260259)" userId="a7e6ec75-d3ba-42c7-b540-e3e8914f88d5" providerId="ADAL" clId="{067B7A65-4D3B-4977-AAE4-008D4D1E7CFF}" dt="2024-09-25T09:40:41.708" v="1189" actId="113"/>
          <ac:spMkLst>
            <pc:docMk/>
            <pc:sldMk cId="0" sldId="265"/>
            <ac:spMk id="6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6:45.897" v="87" actId="478"/>
          <ac:spMkLst>
            <pc:docMk/>
            <pc:sldMk cId="0" sldId="265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40:52.324" v="1191" actId="113"/>
          <ac:spMkLst>
            <pc:docMk/>
            <pc:sldMk cId="0" sldId="265"/>
            <ac:spMk id="20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067B7A65-4D3B-4977-AAE4-008D4D1E7CFF}" dt="2024-09-25T09:42:33.119" v="1208" actId="1036"/>
        <pc:sldMkLst>
          <pc:docMk/>
          <pc:sldMk cId="0" sldId="266"/>
        </pc:sldMkLst>
        <pc:spChg chg="del">
          <ac:chgData name="Kalina Jan (260259)" userId="a7e6ec75-d3ba-42c7-b540-e3e8914f88d5" providerId="ADAL" clId="{067B7A65-4D3B-4977-AAE4-008D4D1E7CFF}" dt="2024-09-25T08:26:51.331" v="88" actId="478"/>
          <ac:spMkLst>
            <pc:docMk/>
            <pc:sldMk cId="0" sldId="266"/>
            <ac:spMk id="15" creationId="{00000000-0000-0000-0000-000000000000}"/>
          </ac:spMkLst>
        </pc:spChg>
        <pc:picChg chg="add mod">
          <ac:chgData name="Kalina Jan (260259)" userId="a7e6ec75-d3ba-42c7-b540-e3e8914f88d5" providerId="ADAL" clId="{067B7A65-4D3B-4977-AAE4-008D4D1E7CFF}" dt="2024-09-25T09:42:33.119" v="1208" actId="1036"/>
          <ac:picMkLst>
            <pc:docMk/>
            <pc:sldMk cId="0" sldId="266"/>
            <ac:picMk id="32" creationId="{096B32BB-97F3-226C-8C41-1268ABFEDDC9}"/>
          </ac:picMkLst>
        </pc:picChg>
      </pc:sldChg>
      <pc:sldChg chg="addSp delSp modSp mod">
        <pc:chgData name="Kalina Jan (260259)" userId="a7e6ec75-d3ba-42c7-b540-e3e8914f88d5" providerId="ADAL" clId="{067B7A65-4D3B-4977-AAE4-008D4D1E7CFF}" dt="2024-09-25T09:49:11.127" v="1444" actId="1076"/>
        <pc:sldMkLst>
          <pc:docMk/>
          <pc:sldMk cId="0" sldId="267"/>
        </pc:sldMkLst>
        <pc:spChg chg="del">
          <ac:chgData name="Kalina Jan (260259)" userId="a7e6ec75-d3ba-42c7-b540-e3e8914f88d5" providerId="ADAL" clId="{067B7A65-4D3B-4977-AAE4-008D4D1E7CFF}" dt="2024-09-25T08:26:53.874" v="89" actId="478"/>
          <ac:spMkLst>
            <pc:docMk/>
            <pc:sldMk cId="0" sldId="267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45:01.108" v="1265" actId="207"/>
          <ac:spMkLst>
            <pc:docMk/>
            <pc:sldMk cId="0" sldId="267"/>
            <ac:spMk id="36" creationId="{00000000-0000-0000-0000-000000000000}"/>
          </ac:spMkLst>
        </pc:spChg>
        <pc:spChg chg="add mod">
          <ac:chgData name="Kalina Jan (260259)" userId="a7e6ec75-d3ba-42c7-b540-e3e8914f88d5" providerId="ADAL" clId="{067B7A65-4D3B-4977-AAE4-008D4D1E7CFF}" dt="2024-09-25T09:49:11.127" v="1444" actId="1076"/>
          <ac:spMkLst>
            <pc:docMk/>
            <pc:sldMk cId="0" sldId="267"/>
            <ac:spMk id="63" creationId="{1D834ECC-65F6-09CC-8392-6F858047B54C}"/>
          </ac:spMkLst>
        </pc:spChg>
        <pc:grpChg chg="mod">
          <ac:chgData name="Kalina Jan (260259)" userId="a7e6ec75-d3ba-42c7-b540-e3e8914f88d5" providerId="ADAL" clId="{067B7A65-4D3B-4977-AAE4-008D4D1E7CFF}" dt="2024-09-25T09:46:00.047" v="1269" actId="1036"/>
          <ac:grpSpMkLst>
            <pc:docMk/>
            <pc:sldMk cId="0" sldId="267"/>
            <ac:grpSpMk id="6" creationId="{00000000-0000-0000-0000-000000000000}"/>
          </ac:grpSpMkLst>
        </pc:grpChg>
      </pc:sldChg>
      <pc:sldChg chg="addSp delSp modSp mod">
        <pc:chgData name="Kalina Jan (260259)" userId="a7e6ec75-d3ba-42c7-b540-e3e8914f88d5" providerId="ADAL" clId="{067B7A65-4D3B-4977-AAE4-008D4D1E7CFF}" dt="2024-09-25T10:07:14.230" v="2145" actId="20577"/>
        <pc:sldMkLst>
          <pc:docMk/>
          <pc:sldMk cId="0" sldId="268"/>
        </pc:sldMkLst>
        <pc:spChg chg="mod">
          <ac:chgData name="Kalina Jan (260259)" userId="a7e6ec75-d3ba-42c7-b540-e3e8914f88d5" providerId="ADAL" clId="{067B7A65-4D3B-4977-AAE4-008D4D1E7CFF}" dt="2024-09-25T09:54:17.762" v="1611" actId="115"/>
          <ac:spMkLst>
            <pc:docMk/>
            <pc:sldMk cId="0" sldId="268"/>
            <ac:spMk id="7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54:17.762" v="1611" actId="115"/>
          <ac:spMkLst>
            <pc:docMk/>
            <pc:sldMk cId="0" sldId="268"/>
            <ac:spMk id="8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54:17.762" v="1611" actId="115"/>
          <ac:spMkLst>
            <pc:docMk/>
            <pc:sldMk cId="0" sldId="268"/>
            <ac:spMk id="9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54:17.762" v="1611" actId="115"/>
          <ac:spMkLst>
            <pc:docMk/>
            <pc:sldMk cId="0" sldId="268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54:17.762" v="1611" actId="115"/>
          <ac:spMkLst>
            <pc:docMk/>
            <pc:sldMk cId="0" sldId="268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54:53.692" v="1622" actId="207"/>
          <ac:spMkLst>
            <pc:docMk/>
            <pc:sldMk cId="0" sldId="268"/>
            <ac:spMk id="12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6:57.603" v="90" actId="478"/>
          <ac:spMkLst>
            <pc:docMk/>
            <pc:sldMk cId="0" sldId="268"/>
            <ac:spMk id="13" creationId="{00000000-0000-0000-0000-000000000000}"/>
          </ac:spMkLst>
        </pc:spChg>
        <pc:spChg chg="add mod">
          <ac:chgData name="Kalina Jan (260259)" userId="a7e6ec75-d3ba-42c7-b540-e3e8914f88d5" providerId="ADAL" clId="{067B7A65-4D3B-4977-AAE4-008D4D1E7CFF}" dt="2024-09-25T10:07:14.230" v="2145" actId="20577"/>
          <ac:spMkLst>
            <pc:docMk/>
            <pc:sldMk cId="0" sldId="268"/>
            <ac:spMk id="48" creationId="{6E87C407-D9D3-8B5D-0DA3-4F274351F3A6}"/>
          </ac:spMkLst>
        </pc:spChg>
        <pc:grpChg chg="mod">
          <ac:chgData name="Kalina Jan (260259)" userId="a7e6ec75-d3ba-42c7-b540-e3e8914f88d5" providerId="ADAL" clId="{067B7A65-4D3B-4977-AAE4-008D4D1E7CFF}" dt="2024-09-25T09:54:18.205" v="1612" actId="1076"/>
          <ac:grpSpMkLst>
            <pc:docMk/>
            <pc:sldMk cId="0" sldId="268"/>
            <ac:grpSpMk id="6" creationId="{00000000-0000-0000-0000-000000000000}"/>
          </ac:grpSpMkLst>
        </pc:grpChg>
      </pc:sldChg>
      <pc:sldChg chg="addSp delSp modSp mod">
        <pc:chgData name="Kalina Jan (260259)" userId="a7e6ec75-d3ba-42c7-b540-e3e8914f88d5" providerId="ADAL" clId="{067B7A65-4D3B-4977-AAE4-008D4D1E7CFF}" dt="2024-09-25T09:58:20.782" v="1723" actId="14100"/>
        <pc:sldMkLst>
          <pc:docMk/>
          <pc:sldMk cId="0" sldId="269"/>
        </pc:sldMkLst>
        <pc:spChg chg="mod">
          <ac:chgData name="Kalina Jan (260259)" userId="a7e6ec75-d3ba-42c7-b540-e3e8914f88d5" providerId="ADAL" clId="{067B7A65-4D3B-4977-AAE4-008D4D1E7CFF}" dt="2024-09-25T09:55:40.993" v="1623" actId="113"/>
          <ac:spMkLst>
            <pc:docMk/>
            <pc:sldMk cId="0" sldId="269"/>
            <ac:spMk id="11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7:01.011" v="91" actId="478"/>
          <ac:spMkLst>
            <pc:docMk/>
            <pc:sldMk cId="0" sldId="269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55:40.993" v="1623" actId="113"/>
          <ac:spMkLst>
            <pc:docMk/>
            <pc:sldMk cId="0" sldId="269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55:40.993" v="1623" actId="113"/>
          <ac:spMkLst>
            <pc:docMk/>
            <pc:sldMk cId="0" sldId="269"/>
            <ac:spMk id="21" creationId="{00000000-0000-0000-0000-000000000000}"/>
          </ac:spMkLst>
        </pc:spChg>
        <pc:spChg chg="add mod">
          <ac:chgData name="Kalina Jan (260259)" userId="a7e6ec75-d3ba-42c7-b540-e3e8914f88d5" providerId="ADAL" clId="{067B7A65-4D3B-4977-AAE4-008D4D1E7CFF}" dt="2024-09-25T09:57:25.005" v="1662" actId="1076"/>
          <ac:spMkLst>
            <pc:docMk/>
            <pc:sldMk cId="0" sldId="269"/>
            <ac:spMk id="24" creationId="{3439E5B1-DDBB-1CE4-5A8A-C524819D0C62}"/>
          </ac:spMkLst>
        </pc:spChg>
        <pc:spChg chg="add mod">
          <ac:chgData name="Kalina Jan (260259)" userId="a7e6ec75-d3ba-42c7-b540-e3e8914f88d5" providerId="ADAL" clId="{067B7A65-4D3B-4977-AAE4-008D4D1E7CFF}" dt="2024-09-25T09:57:51.396" v="1715" actId="1076"/>
          <ac:spMkLst>
            <pc:docMk/>
            <pc:sldMk cId="0" sldId="269"/>
            <ac:spMk id="25" creationId="{B85051B8-A242-5589-9872-D4166BB4BD1F}"/>
          </ac:spMkLst>
        </pc:spChg>
        <pc:cxnChg chg="add mod">
          <ac:chgData name="Kalina Jan (260259)" userId="a7e6ec75-d3ba-42c7-b540-e3e8914f88d5" providerId="ADAL" clId="{067B7A65-4D3B-4977-AAE4-008D4D1E7CFF}" dt="2024-09-25T09:58:10.170" v="1720" actId="1582"/>
          <ac:cxnSpMkLst>
            <pc:docMk/>
            <pc:sldMk cId="0" sldId="269"/>
            <ac:cxnSpMk id="27" creationId="{C1FD6D88-8D86-1B2C-FFC0-E8310B37752F}"/>
          </ac:cxnSpMkLst>
        </pc:cxnChg>
        <pc:cxnChg chg="add mod">
          <ac:chgData name="Kalina Jan (260259)" userId="a7e6ec75-d3ba-42c7-b540-e3e8914f88d5" providerId="ADAL" clId="{067B7A65-4D3B-4977-AAE4-008D4D1E7CFF}" dt="2024-09-25T09:58:20.782" v="1723" actId="14100"/>
          <ac:cxnSpMkLst>
            <pc:docMk/>
            <pc:sldMk cId="0" sldId="269"/>
            <ac:cxnSpMk id="28" creationId="{641BA2AA-6EF4-DD58-9C0D-45B24D4DFAC8}"/>
          </ac:cxnSpMkLst>
        </pc:cxnChg>
      </pc:sldChg>
      <pc:sldChg chg="addSp delSp modSp mod">
        <pc:chgData name="Kalina Jan (260259)" userId="a7e6ec75-d3ba-42c7-b540-e3e8914f88d5" providerId="ADAL" clId="{067B7A65-4D3B-4977-AAE4-008D4D1E7CFF}" dt="2024-09-25T10:05:57.363" v="2141" actId="1076"/>
        <pc:sldMkLst>
          <pc:docMk/>
          <pc:sldMk cId="0" sldId="270"/>
        </pc:sldMkLst>
        <pc:spChg chg="mod">
          <ac:chgData name="Kalina Jan (260259)" userId="a7e6ec75-d3ba-42c7-b540-e3e8914f88d5" providerId="ADAL" clId="{067B7A65-4D3B-4977-AAE4-008D4D1E7CFF}" dt="2024-09-25T09:56:41.060" v="1624" actId="113"/>
          <ac:spMkLst>
            <pc:docMk/>
            <pc:sldMk cId="0" sldId="270"/>
            <ac:spMk id="5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7:04.026" v="92" actId="478"/>
          <ac:spMkLst>
            <pc:docMk/>
            <pc:sldMk cId="0" sldId="270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56:41.060" v="1624" actId="113"/>
          <ac:spMkLst>
            <pc:docMk/>
            <pc:sldMk cId="0" sldId="270"/>
            <ac:spMk id="15" creationId="{00000000-0000-0000-0000-000000000000}"/>
          </ac:spMkLst>
        </pc:spChg>
        <pc:spChg chg="add mod">
          <ac:chgData name="Kalina Jan (260259)" userId="a7e6ec75-d3ba-42c7-b540-e3e8914f88d5" providerId="ADAL" clId="{067B7A65-4D3B-4977-AAE4-008D4D1E7CFF}" dt="2024-09-25T10:05:57.363" v="2141" actId="1076"/>
          <ac:spMkLst>
            <pc:docMk/>
            <pc:sldMk cId="0" sldId="270"/>
            <ac:spMk id="22" creationId="{8FADE2AE-6943-7D38-3517-78F0514B922A}"/>
          </ac:spMkLst>
        </pc:spChg>
      </pc:sldChg>
      <pc:sldChg chg="delSp modSp mod">
        <pc:chgData name="Kalina Jan (260259)" userId="a7e6ec75-d3ba-42c7-b540-e3e8914f88d5" providerId="ADAL" clId="{067B7A65-4D3B-4977-AAE4-008D4D1E7CFF}" dt="2024-09-25T10:07:55.137" v="2152" actId="14100"/>
        <pc:sldMkLst>
          <pc:docMk/>
          <pc:sldMk cId="0" sldId="271"/>
        </pc:sldMkLst>
        <pc:spChg chg="del">
          <ac:chgData name="Kalina Jan (260259)" userId="a7e6ec75-d3ba-42c7-b540-e3e8914f88d5" providerId="ADAL" clId="{067B7A65-4D3B-4977-AAE4-008D4D1E7CFF}" dt="2024-09-25T08:27:08.987" v="93" actId="478"/>
          <ac:spMkLst>
            <pc:docMk/>
            <pc:sldMk cId="0" sldId="271"/>
            <ac:spMk id="6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10:07:38.134" v="2148" actId="207"/>
          <ac:spMkLst>
            <pc:docMk/>
            <pc:sldMk cId="0" sldId="271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10:07:55.137" v="2152" actId="14100"/>
          <ac:spMkLst>
            <pc:docMk/>
            <pc:sldMk cId="0" sldId="271"/>
            <ac:spMk id="23" creationId="{00000000-0000-0000-0000-000000000000}"/>
          </ac:spMkLst>
        </pc:spChg>
        <pc:grpChg chg="mod">
          <ac:chgData name="Kalina Jan (260259)" userId="a7e6ec75-d3ba-42c7-b540-e3e8914f88d5" providerId="ADAL" clId="{067B7A65-4D3B-4977-AAE4-008D4D1E7CFF}" dt="2024-09-25T10:07:52.278" v="2151" actId="14100"/>
          <ac:grpSpMkLst>
            <pc:docMk/>
            <pc:sldMk cId="0" sldId="271"/>
            <ac:grpSpMk id="19" creationId="{00000000-0000-0000-0000-000000000000}"/>
          </ac:grpSpMkLst>
        </pc:grpChg>
      </pc:sldChg>
      <pc:sldChg chg="delSp modSp mod">
        <pc:chgData name="Kalina Jan (260259)" userId="a7e6ec75-d3ba-42c7-b540-e3e8914f88d5" providerId="ADAL" clId="{067B7A65-4D3B-4977-AAE4-008D4D1E7CFF}" dt="2024-09-25T10:09:42.393" v="2155" actId="1036"/>
        <pc:sldMkLst>
          <pc:docMk/>
          <pc:sldMk cId="0" sldId="272"/>
        </pc:sldMkLst>
        <pc:spChg chg="ord">
          <ac:chgData name="Kalina Jan (260259)" userId="a7e6ec75-d3ba-42c7-b540-e3e8914f88d5" providerId="ADAL" clId="{067B7A65-4D3B-4977-AAE4-008D4D1E7CFF}" dt="2024-09-25T10:08:09.897" v="2153" actId="166"/>
          <ac:spMkLst>
            <pc:docMk/>
            <pc:sldMk cId="0" sldId="272"/>
            <ac:spMk id="2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7:12.291" v="94" actId="478"/>
          <ac:spMkLst>
            <pc:docMk/>
            <pc:sldMk cId="0" sldId="272"/>
            <ac:spMk id="7" creationId="{00000000-0000-0000-0000-000000000000}"/>
          </ac:spMkLst>
        </pc:spChg>
        <pc:grpChg chg="mod">
          <ac:chgData name="Kalina Jan (260259)" userId="a7e6ec75-d3ba-42c7-b540-e3e8914f88d5" providerId="ADAL" clId="{067B7A65-4D3B-4977-AAE4-008D4D1E7CFF}" dt="2024-09-25T10:09:42.393" v="2155" actId="1036"/>
          <ac:grpSpMkLst>
            <pc:docMk/>
            <pc:sldMk cId="0" sldId="272"/>
            <ac:grpSpMk id="8" creationId="{00000000-0000-0000-0000-000000000000}"/>
          </ac:grpSpMkLst>
        </pc:grpChg>
      </pc:sldChg>
      <pc:sldChg chg="delSp modSp mod">
        <pc:chgData name="Kalina Jan (260259)" userId="a7e6ec75-d3ba-42c7-b540-e3e8914f88d5" providerId="ADAL" clId="{067B7A65-4D3B-4977-AAE4-008D4D1E7CFF}" dt="2024-09-25T10:09:52.380" v="2156" actId="166"/>
        <pc:sldMkLst>
          <pc:docMk/>
          <pc:sldMk cId="0" sldId="273"/>
        </pc:sldMkLst>
        <pc:spChg chg="ord">
          <ac:chgData name="Kalina Jan (260259)" userId="a7e6ec75-d3ba-42c7-b540-e3e8914f88d5" providerId="ADAL" clId="{067B7A65-4D3B-4977-AAE4-008D4D1E7CFF}" dt="2024-09-25T10:09:52.380" v="2156" actId="166"/>
          <ac:spMkLst>
            <pc:docMk/>
            <pc:sldMk cId="0" sldId="273"/>
            <ac:spMk id="2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7:15.595" v="95" actId="478"/>
          <ac:spMkLst>
            <pc:docMk/>
            <pc:sldMk cId="0" sldId="273"/>
            <ac:spMk id="7" creationId="{00000000-0000-0000-0000-000000000000}"/>
          </ac:spMkLst>
        </pc:spChg>
      </pc:sldChg>
      <pc:sldChg chg="delSp modSp mod">
        <pc:chgData name="Kalina Jan (260259)" userId="a7e6ec75-d3ba-42c7-b540-e3e8914f88d5" providerId="ADAL" clId="{067B7A65-4D3B-4977-AAE4-008D4D1E7CFF}" dt="2024-09-25T10:10:10.644" v="2158" actId="166"/>
        <pc:sldMkLst>
          <pc:docMk/>
          <pc:sldMk cId="0" sldId="274"/>
        </pc:sldMkLst>
        <pc:spChg chg="ord">
          <ac:chgData name="Kalina Jan (260259)" userId="a7e6ec75-d3ba-42c7-b540-e3e8914f88d5" providerId="ADAL" clId="{067B7A65-4D3B-4977-AAE4-008D4D1E7CFF}" dt="2024-09-25T10:10:10.644" v="2158" actId="166"/>
          <ac:spMkLst>
            <pc:docMk/>
            <pc:sldMk cId="0" sldId="274"/>
            <ac:spMk id="2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7:23.437" v="96" actId="478"/>
          <ac:spMkLst>
            <pc:docMk/>
            <pc:sldMk cId="0" sldId="274"/>
            <ac:spMk id="7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067B7A65-4D3B-4977-AAE4-008D4D1E7CFF}" dt="2024-10-03T07:17:17.571" v="2327" actId="20577"/>
        <pc:sldMkLst>
          <pc:docMk/>
          <pc:sldMk cId="0" sldId="275"/>
        </pc:sldMkLst>
        <pc:spChg chg="mod">
          <ac:chgData name="Kalina Jan (260259)" userId="a7e6ec75-d3ba-42c7-b540-e3e8914f88d5" providerId="ADAL" clId="{067B7A65-4D3B-4977-AAE4-008D4D1E7CFF}" dt="2024-10-02T09:06:46.397" v="2165" actId="1036"/>
          <ac:spMkLst>
            <pc:docMk/>
            <pc:sldMk cId="0" sldId="275"/>
            <ac:spMk id="11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7:26.084" v="97" actId="478"/>
          <ac:spMkLst>
            <pc:docMk/>
            <pc:sldMk cId="0" sldId="275"/>
            <ac:spMk id="12" creationId="{00000000-0000-0000-0000-000000000000}"/>
          </ac:spMkLst>
        </pc:spChg>
        <pc:spChg chg="add mod">
          <ac:chgData name="Kalina Jan (260259)" userId="a7e6ec75-d3ba-42c7-b540-e3e8914f88d5" providerId="ADAL" clId="{067B7A65-4D3B-4977-AAE4-008D4D1E7CFF}" dt="2024-10-03T07:17:17.571" v="2327" actId="20577"/>
          <ac:spMkLst>
            <pc:docMk/>
            <pc:sldMk cId="0" sldId="275"/>
            <ac:spMk id="12" creationId="{A8DE19B1-E46B-6888-6184-B9FBB55136CF}"/>
          </ac:spMkLst>
        </pc:spChg>
        <pc:spChg chg="mod">
          <ac:chgData name="Kalina Jan (260259)" userId="a7e6ec75-d3ba-42c7-b540-e3e8914f88d5" providerId="ADAL" clId="{067B7A65-4D3B-4977-AAE4-008D4D1E7CFF}" dt="2024-10-02T09:08:29.360" v="2168" actId="1035"/>
          <ac:spMkLst>
            <pc:docMk/>
            <pc:sldMk cId="0" sldId="275"/>
            <ac:spMk id="26" creationId="{00000000-0000-0000-0000-000000000000}"/>
          </ac:spMkLst>
        </pc:spChg>
        <pc:grpChg chg="mod">
          <ac:chgData name="Kalina Jan (260259)" userId="a7e6ec75-d3ba-42c7-b540-e3e8914f88d5" providerId="ADAL" clId="{067B7A65-4D3B-4977-AAE4-008D4D1E7CFF}" dt="2024-10-02T09:08:32.921" v="2172" actId="1035"/>
          <ac:grpSpMkLst>
            <pc:docMk/>
            <pc:sldMk cId="0" sldId="275"/>
            <ac:grpSpMk id="23" creationId="{00000000-0000-0000-0000-000000000000}"/>
          </ac:grpSpMkLst>
        </pc:grpChg>
      </pc:sldChg>
      <pc:sldChg chg="delSp mod">
        <pc:chgData name="Kalina Jan (260259)" userId="a7e6ec75-d3ba-42c7-b540-e3e8914f88d5" providerId="ADAL" clId="{067B7A65-4D3B-4977-AAE4-008D4D1E7CFF}" dt="2024-09-25T08:27:28.828" v="98" actId="478"/>
        <pc:sldMkLst>
          <pc:docMk/>
          <pc:sldMk cId="0" sldId="276"/>
        </pc:sldMkLst>
        <pc:spChg chg="del">
          <ac:chgData name="Kalina Jan (260259)" userId="a7e6ec75-d3ba-42c7-b540-e3e8914f88d5" providerId="ADAL" clId="{067B7A65-4D3B-4977-AAE4-008D4D1E7CFF}" dt="2024-09-25T08:27:28.828" v="98" actId="478"/>
          <ac:spMkLst>
            <pc:docMk/>
            <pc:sldMk cId="0" sldId="276"/>
            <ac:spMk id="8" creationId="{00000000-0000-0000-0000-000000000000}"/>
          </ac:spMkLst>
        </pc:spChg>
      </pc:sldChg>
      <pc:sldChg chg="delSp mod">
        <pc:chgData name="Kalina Jan (260259)" userId="a7e6ec75-d3ba-42c7-b540-e3e8914f88d5" providerId="ADAL" clId="{067B7A65-4D3B-4977-AAE4-008D4D1E7CFF}" dt="2024-09-25T08:27:31.391" v="99" actId="478"/>
        <pc:sldMkLst>
          <pc:docMk/>
          <pc:sldMk cId="0" sldId="277"/>
        </pc:sldMkLst>
        <pc:spChg chg="del">
          <ac:chgData name="Kalina Jan (260259)" userId="a7e6ec75-d3ba-42c7-b540-e3e8914f88d5" providerId="ADAL" clId="{067B7A65-4D3B-4977-AAE4-008D4D1E7CFF}" dt="2024-09-25T08:27:31.391" v="99" actId="478"/>
          <ac:spMkLst>
            <pc:docMk/>
            <pc:sldMk cId="0" sldId="277"/>
            <ac:spMk id="6" creationId="{00000000-0000-0000-0000-000000000000}"/>
          </ac:spMkLst>
        </pc:spChg>
      </pc:sldChg>
      <pc:sldChg chg="delSp mod">
        <pc:chgData name="Kalina Jan (260259)" userId="a7e6ec75-d3ba-42c7-b540-e3e8914f88d5" providerId="ADAL" clId="{067B7A65-4D3B-4977-AAE4-008D4D1E7CFF}" dt="2024-09-25T08:27:35.157" v="100" actId="478"/>
        <pc:sldMkLst>
          <pc:docMk/>
          <pc:sldMk cId="0" sldId="278"/>
        </pc:sldMkLst>
        <pc:spChg chg="del">
          <ac:chgData name="Kalina Jan (260259)" userId="a7e6ec75-d3ba-42c7-b540-e3e8914f88d5" providerId="ADAL" clId="{067B7A65-4D3B-4977-AAE4-008D4D1E7CFF}" dt="2024-09-25T08:27:35.157" v="100" actId="478"/>
          <ac:spMkLst>
            <pc:docMk/>
            <pc:sldMk cId="0" sldId="278"/>
            <ac:spMk id="6" creationId="{00000000-0000-0000-0000-000000000000}"/>
          </ac:spMkLst>
        </pc:spChg>
      </pc:sldChg>
      <pc:sldChg chg="delSp mod">
        <pc:chgData name="Kalina Jan (260259)" userId="a7e6ec75-d3ba-42c7-b540-e3e8914f88d5" providerId="ADAL" clId="{067B7A65-4D3B-4977-AAE4-008D4D1E7CFF}" dt="2024-09-25T08:27:38.525" v="101" actId="478"/>
        <pc:sldMkLst>
          <pc:docMk/>
          <pc:sldMk cId="0" sldId="279"/>
        </pc:sldMkLst>
        <pc:spChg chg="del">
          <ac:chgData name="Kalina Jan (260259)" userId="a7e6ec75-d3ba-42c7-b540-e3e8914f88d5" providerId="ADAL" clId="{067B7A65-4D3B-4977-AAE4-008D4D1E7CFF}" dt="2024-09-25T08:27:38.525" v="101" actId="478"/>
          <ac:spMkLst>
            <pc:docMk/>
            <pc:sldMk cId="0" sldId="279"/>
            <ac:spMk id="6" creationId="{00000000-0000-0000-0000-000000000000}"/>
          </ac:spMkLst>
        </pc:spChg>
      </pc:sldChg>
      <pc:sldChg chg="delSp mod">
        <pc:chgData name="Kalina Jan (260259)" userId="a7e6ec75-d3ba-42c7-b540-e3e8914f88d5" providerId="ADAL" clId="{067B7A65-4D3B-4977-AAE4-008D4D1E7CFF}" dt="2024-09-25T08:27:44.448" v="102" actId="478"/>
        <pc:sldMkLst>
          <pc:docMk/>
          <pc:sldMk cId="0" sldId="280"/>
        </pc:sldMkLst>
        <pc:spChg chg="del">
          <ac:chgData name="Kalina Jan (260259)" userId="a7e6ec75-d3ba-42c7-b540-e3e8914f88d5" providerId="ADAL" clId="{067B7A65-4D3B-4977-AAE4-008D4D1E7CFF}" dt="2024-09-25T08:27:44.448" v="102" actId="478"/>
          <ac:spMkLst>
            <pc:docMk/>
            <pc:sldMk cId="0" sldId="280"/>
            <ac:spMk id="7" creationId="{00000000-0000-0000-0000-000000000000}"/>
          </ac:spMkLst>
        </pc:spChg>
      </pc:sldChg>
      <pc:sldChg chg="delSp modSp mod">
        <pc:chgData name="Kalina Jan (260259)" userId="a7e6ec75-d3ba-42c7-b540-e3e8914f88d5" providerId="ADAL" clId="{067B7A65-4D3B-4977-AAE4-008D4D1E7CFF}" dt="2024-10-02T09:18:46.191" v="2304" actId="166"/>
        <pc:sldMkLst>
          <pc:docMk/>
          <pc:sldMk cId="0" sldId="281"/>
        </pc:sldMkLst>
        <pc:spChg chg="ord">
          <ac:chgData name="Kalina Jan (260259)" userId="a7e6ec75-d3ba-42c7-b540-e3e8914f88d5" providerId="ADAL" clId="{067B7A65-4D3B-4977-AAE4-008D4D1E7CFF}" dt="2024-10-02T09:16:46.081" v="2299" actId="166"/>
          <ac:spMkLst>
            <pc:docMk/>
            <pc:sldMk cId="0" sldId="281"/>
            <ac:spMk id="18" creationId="{00000000-0000-0000-0000-000000000000}"/>
          </ac:spMkLst>
        </pc:spChg>
        <pc:spChg chg="ord">
          <ac:chgData name="Kalina Jan (260259)" userId="a7e6ec75-d3ba-42c7-b540-e3e8914f88d5" providerId="ADAL" clId="{067B7A65-4D3B-4977-AAE4-008D4D1E7CFF}" dt="2024-10-02T09:16:51.340" v="2300" actId="166"/>
          <ac:spMkLst>
            <pc:docMk/>
            <pc:sldMk cId="0" sldId="281"/>
            <ac:spMk id="30" creationId="{00000000-0000-0000-0000-000000000000}"/>
          </ac:spMkLst>
        </pc:spChg>
        <pc:spChg chg="del">
          <ac:chgData name="Kalina Jan (260259)" userId="a7e6ec75-d3ba-42c7-b540-e3e8914f88d5" providerId="ADAL" clId="{067B7A65-4D3B-4977-AAE4-008D4D1E7CFF}" dt="2024-09-25T08:27:49.637" v="103" actId="478"/>
          <ac:spMkLst>
            <pc:docMk/>
            <pc:sldMk cId="0" sldId="281"/>
            <ac:spMk id="52" creationId="{00000000-0000-0000-0000-000000000000}"/>
          </ac:spMkLst>
        </pc:spChg>
        <pc:spChg chg="ord">
          <ac:chgData name="Kalina Jan (260259)" userId="a7e6ec75-d3ba-42c7-b540-e3e8914f88d5" providerId="ADAL" clId="{067B7A65-4D3B-4977-AAE4-008D4D1E7CFF}" dt="2024-10-02T09:18:39.599" v="2303" actId="166"/>
          <ac:spMkLst>
            <pc:docMk/>
            <pc:sldMk cId="0" sldId="281"/>
            <ac:spMk id="53" creationId="{00000000-0000-0000-0000-000000000000}"/>
          </ac:spMkLst>
        </pc:spChg>
        <pc:spChg chg="ord">
          <ac:chgData name="Kalina Jan (260259)" userId="a7e6ec75-d3ba-42c7-b540-e3e8914f88d5" providerId="ADAL" clId="{067B7A65-4D3B-4977-AAE4-008D4D1E7CFF}" dt="2024-10-02T09:18:46.191" v="2304" actId="166"/>
          <ac:spMkLst>
            <pc:docMk/>
            <pc:sldMk cId="0" sldId="281"/>
            <ac:spMk id="63" creationId="{00000000-0000-0000-0000-000000000000}"/>
          </ac:spMkLst>
        </pc:spChg>
        <pc:spChg chg="ord">
          <ac:chgData name="Kalina Jan (260259)" userId="a7e6ec75-d3ba-42c7-b540-e3e8914f88d5" providerId="ADAL" clId="{067B7A65-4D3B-4977-AAE4-008D4D1E7CFF}" dt="2024-10-02T09:18:34.612" v="2302" actId="166"/>
          <ac:spMkLst>
            <pc:docMk/>
            <pc:sldMk cId="0" sldId="281"/>
            <ac:spMk id="100" creationId="{00000000-0000-0000-0000-000000000000}"/>
          </ac:spMkLst>
        </pc:spChg>
      </pc:sldChg>
      <pc:sldChg chg="delSp mod">
        <pc:chgData name="Kalina Jan (260259)" userId="a7e6ec75-d3ba-42c7-b540-e3e8914f88d5" providerId="ADAL" clId="{067B7A65-4D3B-4977-AAE4-008D4D1E7CFF}" dt="2024-09-25T08:27:52.447" v="104" actId="478"/>
        <pc:sldMkLst>
          <pc:docMk/>
          <pc:sldMk cId="0" sldId="282"/>
        </pc:sldMkLst>
        <pc:spChg chg="del">
          <ac:chgData name="Kalina Jan (260259)" userId="a7e6ec75-d3ba-42c7-b540-e3e8914f88d5" providerId="ADAL" clId="{067B7A65-4D3B-4977-AAE4-008D4D1E7CFF}" dt="2024-09-25T08:27:52.447" v="104" actId="478"/>
          <ac:spMkLst>
            <pc:docMk/>
            <pc:sldMk cId="0" sldId="282"/>
            <ac:spMk id="16" creationId="{00000000-0000-0000-0000-000000000000}"/>
          </ac:spMkLst>
        </pc:spChg>
      </pc:sldChg>
      <pc:sldChg chg="delSp modSp mod">
        <pc:chgData name="Kalina Jan (260259)" userId="a7e6ec75-d3ba-42c7-b540-e3e8914f88d5" providerId="ADAL" clId="{067B7A65-4D3B-4977-AAE4-008D4D1E7CFF}" dt="2024-10-02T09:20:12.912" v="2305" actId="166"/>
        <pc:sldMkLst>
          <pc:docMk/>
          <pc:sldMk cId="0" sldId="283"/>
        </pc:sldMkLst>
        <pc:spChg chg="del">
          <ac:chgData name="Kalina Jan (260259)" userId="a7e6ec75-d3ba-42c7-b540-e3e8914f88d5" providerId="ADAL" clId="{067B7A65-4D3B-4977-AAE4-008D4D1E7CFF}" dt="2024-09-25T08:27:58.726" v="105" actId="478"/>
          <ac:spMkLst>
            <pc:docMk/>
            <pc:sldMk cId="0" sldId="283"/>
            <ac:spMk id="18" creationId="{00000000-0000-0000-0000-000000000000}"/>
          </ac:spMkLst>
        </pc:spChg>
        <pc:spChg chg="ord">
          <ac:chgData name="Kalina Jan (260259)" userId="a7e6ec75-d3ba-42c7-b540-e3e8914f88d5" providerId="ADAL" clId="{067B7A65-4D3B-4977-AAE4-008D4D1E7CFF}" dt="2024-10-02T09:20:12.912" v="2305" actId="166"/>
          <ac:spMkLst>
            <pc:docMk/>
            <pc:sldMk cId="0" sldId="283"/>
            <ac:spMk id="44" creationId="{00000000-0000-0000-0000-000000000000}"/>
          </ac:spMkLst>
        </pc:spChg>
      </pc:sldChg>
      <pc:sldChg chg="delSp mod">
        <pc:chgData name="Kalina Jan (260259)" userId="a7e6ec75-d3ba-42c7-b540-e3e8914f88d5" providerId="ADAL" clId="{067B7A65-4D3B-4977-AAE4-008D4D1E7CFF}" dt="2024-09-25T08:28:03.400" v="106" actId="478"/>
        <pc:sldMkLst>
          <pc:docMk/>
          <pc:sldMk cId="0" sldId="284"/>
        </pc:sldMkLst>
        <pc:spChg chg="del">
          <ac:chgData name="Kalina Jan (260259)" userId="a7e6ec75-d3ba-42c7-b540-e3e8914f88d5" providerId="ADAL" clId="{067B7A65-4D3B-4977-AAE4-008D4D1E7CFF}" dt="2024-09-25T08:28:03.400" v="106" actId="478"/>
          <ac:spMkLst>
            <pc:docMk/>
            <pc:sldMk cId="0" sldId="284"/>
            <ac:spMk id="9" creationId="{00000000-0000-0000-0000-000000000000}"/>
          </ac:spMkLst>
        </pc:spChg>
      </pc:sldChg>
      <pc:sldChg chg="delSp modSp add mod">
        <pc:chgData name="Kalina Jan (260259)" userId="a7e6ec75-d3ba-42c7-b540-e3e8914f88d5" providerId="ADAL" clId="{067B7A65-4D3B-4977-AAE4-008D4D1E7CFF}" dt="2024-10-03T07:16:09.147" v="2318" actId="478"/>
        <pc:sldMkLst>
          <pc:docMk/>
          <pc:sldMk cId="0" sldId="366"/>
        </pc:sldMkLst>
        <pc:spChg chg="del">
          <ac:chgData name="Kalina Jan (260259)" userId="a7e6ec75-d3ba-42c7-b540-e3e8914f88d5" providerId="ADAL" clId="{067B7A65-4D3B-4977-AAE4-008D4D1E7CFF}" dt="2024-10-03T07:16:09.147" v="2318" actId="478"/>
          <ac:spMkLst>
            <pc:docMk/>
            <pc:sldMk cId="0" sldId="366"/>
            <ac:spMk id="3" creationId="{88688016-1A2E-65DA-5C1C-58D4ABEEEB28}"/>
          </ac:spMkLst>
        </pc:spChg>
        <pc:spChg chg="mod">
          <ac:chgData name="Kalina Jan (260259)" userId="a7e6ec75-d3ba-42c7-b540-e3e8914f88d5" providerId="ADAL" clId="{067B7A65-4D3B-4977-AAE4-008D4D1E7CFF}" dt="2024-09-25T08:24:38.745" v="33" actId="14100"/>
          <ac:spMkLst>
            <pc:docMk/>
            <pc:sldMk cId="0" sldId="366"/>
            <ac:spMk id="4" creationId="{9F171887-9EF2-972C-1015-263D155BCA31}"/>
          </ac:spMkLst>
        </pc:spChg>
        <pc:spChg chg="mod">
          <ac:chgData name="Kalina Jan (260259)" userId="a7e6ec75-d3ba-42c7-b540-e3e8914f88d5" providerId="ADAL" clId="{067B7A65-4D3B-4977-AAE4-008D4D1E7CFF}" dt="2024-09-25T08:24:31.251" v="31" actId="20577"/>
          <ac:spMkLst>
            <pc:docMk/>
            <pc:sldMk cId="0" sldId="366"/>
            <ac:spMk id="6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8:24:46.804" v="62" actId="20577"/>
          <ac:spMkLst>
            <pc:docMk/>
            <pc:sldMk cId="0" sldId="366"/>
            <ac:spMk id="8" creationId="{B02C8A34-A825-E988-CC8E-783EEE6F20F9}"/>
          </ac:spMkLst>
        </pc:spChg>
        <pc:spChg chg="mod">
          <ac:chgData name="Kalina Jan (260259)" userId="a7e6ec75-d3ba-42c7-b540-e3e8914f88d5" providerId="ADAL" clId="{067B7A65-4D3B-4977-AAE4-008D4D1E7CFF}" dt="2024-09-25T08:24:23.987" v="2" actId="20577"/>
          <ac:spMkLst>
            <pc:docMk/>
            <pc:sldMk cId="0" sldId="366"/>
            <ac:spMk id="9" creationId="{D98C9654-9CC2-0DC0-9B62-EDE655390375}"/>
          </ac:spMkLst>
        </pc:spChg>
      </pc:sldChg>
      <pc:sldChg chg="addSp delSp modSp new del mod">
        <pc:chgData name="Kalina Jan (260259)" userId="a7e6ec75-d3ba-42c7-b540-e3e8914f88d5" providerId="ADAL" clId="{067B7A65-4D3B-4977-AAE4-008D4D1E7CFF}" dt="2024-09-25T09:33:52.363" v="1116" actId="47"/>
        <pc:sldMkLst>
          <pc:docMk/>
          <pc:sldMk cId="966816644" sldId="367"/>
        </pc:sldMkLst>
        <pc:spChg chg="add mod">
          <ac:chgData name="Kalina Jan (260259)" userId="a7e6ec75-d3ba-42c7-b540-e3e8914f88d5" providerId="ADAL" clId="{067B7A65-4D3B-4977-AAE4-008D4D1E7CFF}" dt="2024-09-25T09:29:41.835" v="1051" actId="6549"/>
          <ac:spMkLst>
            <pc:docMk/>
            <pc:sldMk cId="966816644" sldId="367"/>
            <ac:spMk id="3" creationId="{EAE78D97-87FA-B671-63FE-078047379A11}"/>
          </ac:spMkLst>
        </pc:spChg>
        <pc:spChg chg="add del">
          <ac:chgData name="Kalina Jan (260259)" userId="a7e6ec75-d3ba-42c7-b540-e3e8914f88d5" providerId="ADAL" clId="{067B7A65-4D3B-4977-AAE4-008D4D1E7CFF}" dt="2024-09-25T09:28:58.862" v="1014" actId="478"/>
          <ac:spMkLst>
            <pc:docMk/>
            <pc:sldMk cId="966816644" sldId="367"/>
            <ac:spMk id="4" creationId="{0BBD1665-E346-308A-8232-7572ED237991}"/>
          </ac:spMkLst>
        </pc:spChg>
      </pc:sldChg>
      <pc:sldChg chg="addSp delSp modSp add mod">
        <pc:chgData name="Kalina Jan (260259)" userId="a7e6ec75-d3ba-42c7-b540-e3e8914f88d5" providerId="ADAL" clId="{067B7A65-4D3B-4977-AAE4-008D4D1E7CFF}" dt="2024-09-25T09:31:30.980" v="1115" actId="404"/>
        <pc:sldMkLst>
          <pc:docMk/>
          <pc:sldMk cId="4186251615" sldId="368"/>
        </pc:sldMkLst>
        <pc:spChg chg="add mod">
          <ac:chgData name="Kalina Jan (260259)" userId="a7e6ec75-d3ba-42c7-b540-e3e8914f88d5" providerId="ADAL" clId="{067B7A65-4D3B-4977-AAE4-008D4D1E7CFF}" dt="2024-09-25T09:31:30.980" v="1115" actId="404"/>
          <ac:spMkLst>
            <pc:docMk/>
            <pc:sldMk cId="4186251615" sldId="368"/>
            <ac:spMk id="2" creationId="{5CCF93D3-41AF-71BE-39C1-DC1D725DEECC}"/>
          </ac:spMkLst>
        </pc:spChg>
        <pc:spChg chg="mod">
          <ac:chgData name="Kalina Jan (260259)" userId="a7e6ec75-d3ba-42c7-b540-e3e8914f88d5" providerId="ADAL" clId="{067B7A65-4D3B-4977-AAE4-008D4D1E7CFF}" dt="2024-09-25T09:29:35.649" v="1050" actId="1036"/>
          <ac:spMkLst>
            <pc:docMk/>
            <pc:sldMk cId="4186251615" sldId="368"/>
            <ac:spMk id="8" creationId="{00000000-0000-0000-0000-000000000000}"/>
          </ac:spMkLst>
        </pc:spChg>
        <pc:spChg chg="mod">
          <ac:chgData name="Kalina Jan (260259)" userId="a7e6ec75-d3ba-42c7-b540-e3e8914f88d5" providerId="ADAL" clId="{067B7A65-4D3B-4977-AAE4-008D4D1E7CFF}" dt="2024-09-25T09:29:14.604" v="1015"/>
          <ac:spMkLst>
            <pc:docMk/>
            <pc:sldMk cId="4186251615" sldId="368"/>
            <ac:spMk id="62" creationId="{C447F941-89C2-7C8B-9CCE-23598E0BED55}"/>
          </ac:spMkLst>
        </pc:spChg>
        <pc:spChg chg="del">
          <ac:chgData name="Kalina Jan (260259)" userId="a7e6ec75-d3ba-42c7-b540-e3e8914f88d5" providerId="ADAL" clId="{067B7A65-4D3B-4977-AAE4-008D4D1E7CFF}" dt="2024-09-25T09:29:47.417" v="1052" actId="478"/>
          <ac:spMkLst>
            <pc:docMk/>
            <pc:sldMk cId="4186251615" sldId="368"/>
            <ac:spMk id="63" creationId="{207E9A58-A9DF-FFD7-5472-44EADC75E9F1}"/>
          </ac:spMkLst>
        </pc:spChg>
        <pc:spChg chg="del">
          <ac:chgData name="Kalina Jan (260259)" userId="a7e6ec75-d3ba-42c7-b540-e3e8914f88d5" providerId="ADAL" clId="{067B7A65-4D3B-4977-AAE4-008D4D1E7CFF}" dt="2024-09-25T09:29:47.417" v="1052" actId="478"/>
          <ac:spMkLst>
            <pc:docMk/>
            <pc:sldMk cId="4186251615" sldId="368"/>
            <ac:spMk id="65" creationId="{55CDC7B1-7EFE-977C-D9FF-ADBA3A5455C4}"/>
          </ac:spMkLst>
        </pc:spChg>
        <pc:spChg chg="del">
          <ac:chgData name="Kalina Jan (260259)" userId="a7e6ec75-d3ba-42c7-b540-e3e8914f88d5" providerId="ADAL" clId="{067B7A65-4D3B-4977-AAE4-008D4D1E7CFF}" dt="2024-09-25T09:29:47.417" v="1052" actId="478"/>
          <ac:spMkLst>
            <pc:docMk/>
            <pc:sldMk cId="4186251615" sldId="368"/>
            <ac:spMk id="66" creationId="{0EE3F750-E973-FB08-133F-824C1ADF8E7A}"/>
          </ac:spMkLst>
        </pc:spChg>
        <pc:spChg chg="del">
          <ac:chgData name="Kalina Jan (260259)" userId="a7e6ec75-d3ba-42c7-b540-e3e8914f88d5" providerId="ADAL" clId="{067B7A65-4D3B-4977-AAE4-008D4D1E7CFF}" dt="2024-09-25T09:29:47.417" v="1052" actId="478"/>
          <ac:spMkLst>
            <pc:docMk/>
            <pc:sldMk cId="4186251615" sldId="368"/>
            <ac:spMk id="68" creationId="{64F84CD0-F9C5-BFEE-D022-86538A7C6DCA}"/>
          </ac:spMkLst>
        </pc:spChg>
      </pc:sldChg>
      <pc:sldChg chg="modSp add mod">
        <pc:chgData name="Kalina Jan (260259)" userId="a7e6ec75-d3ba-42c7-b540-e3e8914f88d5" providerId="ADAL" clId="{067B7A65-4D3B-4977-AAE4-008D4D1E7CFF}" dt="2024-09-25T10:04:58.948" v="2102" actId="1036"/>
        <pc:sldMkLst>
          <pc:docMk/>
          <pc:sldMk cId="2460263299" sldId="369"/>
        </pc:sldMkLst>
        <pc:spChg chg="mod">
          <ac:chgData name="Kalina Jan (260259)" userId="a7e6ec75-d3ba-42c7-b540-e3e8914f88d5" providerId="ADAL" clId="{067B7A65-4D3B-4977-AAE4-008D4D1E7CFF}" dt="2024-09-25T10:04:58.948" v="2102" actId="1036"/>
          <ac:spMkLst>
            <pc:docMk/>
            <pc:sldMk cId="2460263299" sldId="369"/>
            <ac:spMk id="2" creationId="{5CCF93D3-41AF-71BE-39C1-DC1D725DEECC}"/>
          </ac:spMkLst>
        </pc:spChg>
        <pc:spChg chg="mod">
          <ac:chgData name="Kalina Jan (260259)" userId="a7e6ec75-d3ba-42c7-b540-e3e8914f88d5" providerId="ADAL" clId="{067B7A65-4D3B-4977-AAE4-008D4D1E7CFF}" dt="2024-09-25T10:03:29.911" v="2062" actId="20577"/>
          <ac:spMkLst>
            <pc:docMk/>
            <pc:sldMk cId="2460263299" sldId="369"/>
            <ac:spMk id="8" creationId="{00000000-0000-0000-0000-000000000000}"/>
          </ac:spMkLst>
        </pc:spChg>
      </pc:sldChg>
      <pc:sldMasterChg chg="addSp delSp modSp mod modSldLayout">
        <pc:chgData name="Kalina Jan (260259)" userId="a7e6ec75-d3ba-42c7-b540-e3e8914f88d5" providerId="ADAL" clId="{067B7A65-4D3B-4977-AAE4-008D4D1E7CFF}" dt="2024-10-03T07:15:50.396" v="2317"/>
        <pc:sldMasterMkLst>
          <pc:docMk/>
          <pc:sldMasterMk cId="0" sldId="2147483648"/>
        </pc:sldMasterMkLst>
        <pc:spChg chg="del">
          <ac:chgData name="Kalina Jan (260259)" userId="a7e6ec75-d3ba-42c7-b540-e3e8914f88d5" providerId="ADAL" clId="{067B7A65-4D3B-4977-AAE4-008D4D1E7CFF}" dt="2024-09-25T08:25:11.783" v="64" actId="478"/>
          <ac:spMkLst>
            <pc:docMk/>
            <pc:sldMasterMk cId="0" sldId="2147483648"/>
            <ac:spMk id="6" creationId="{00000000-0000-0000-0000-000000000000}"/>
          </ac:spMkLst>
        </pc:spChg>
        <pc:spChg chg="add mod">
          <ac:chgData name="Kalina Jan (260259)" userId="a7e6ec75-d3ba-42c7-b540-e3e8914f88d5" providerId="ADAL" clId="{067B7A65-4D3B-4977-AAE4-008D4D1E7CFF}" dt="2024-10-03T07:15:33.694" v="2307" actId="20577"/>
          <ac:spMkLst>
            <pc:docMk/>
            <pc:sldMasterMk cId="0" sldId="2147483648"/>
            <ac:spMk id="7" creationId="{94F0DD18-83B6-DEC9-57C3-3B160982D2FC}"/>
          </ac:spMkLst>
        </pc:spChg>
        <pc:sldLayoutChg chg="addSp delSp modSp mod">
          <pc:chgData name="Kalina Jan (260259)" userId="a7e6ec75-d3ba-42c7-b540-e3e8914f88d5" providerId="ADAL" clId="{067B7A65-4D3B-4977-AAE4-008D4D1E7CFF}" dt="2024-10-03T07:15:39.148" v="2309"/>
          <pc:sldLayoutMkLst>
            <pc:docMk/>
            <pc:sldMasterMk cId="0" sldId="2147483648"/>
            <pc:sldLayoutMk cId="0" sldId="2147483661"/>
          </pc:sldLayoutMkLst>
          <pc:spChg chg="del">
            <ac:chgData name="Kalina Jan (260259)" userId="a7e6ec75-d3ba-42c7-b540-e3e8914f88d5" providerId="ADAL" clId="{067B7A65-4D3B-4977-AAE4-008D4D1E7CFF}" dt="2024-09-25T08:25:22.758" v="68" actId="478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spChg chg="add mod">
            <ac:chgData name="Kalina Jan (260259)" userId="a7e6ec75-d3ba-42c7-b540-e3e8914f88d5" providerId="ADAL" clId="{067B7A65-4D3B-4977-AAE4-008D4D1E7CFF}" dt="2024-10-03T07:15:39.148" v="2309"/>
            <ac:spMkLst>
              <pc:docMk/>
              <pc:sldMasterMk cId="0" sldId="2147483648"/>
              <pc:sldLayoutMk cId="0" sldId="2147483661"/>
              <ac:spMk id="6" creationId="{E40F422D-71B5-1D4D-2371-AE1BB9E751D6}"/>
            </ac:spMkLst>
          </pc:spChg>
          <pc:spChg chg="add del mod">
            <ac:chgData name="Kalina Jan (260259)" userId="a7e6ec75-d3ba-42c7-b540-e3e8914f88d5" providerId="ADAL" clId="{067B7A65-4D3B-4977-AAE4-008D4D1E7CFF}" dt="2024-10-03T07:15:38.995" v="2308" actId="478"/>
            <ac:spMkLst>
              <pc:docMk/>
              <pc:sldMasterMk cId="0" sldId="2147483648"/>
              <pc:sldLayoutMk cId="0" sldId="2147483661"/>
              <ac:spMk id="7" creationId="{19F0878E-C654-3545-0DE5-EF35A5B2B8BC}"/>
            </ac:spMkLst>
          </pc:spChg>
        </pc:sldLayoutChg>
        <pc:sldLayoutChg chg="addSp delSp modSp mod">
          <pc:chgData name="Kalina Jan (260259)" userId="a7e6ec75-d3ba-42c7-b540-e3e8914f88d5" providerId="ADAL" clId="{067B7A65-4D3B-4977-AAE4-008D4D1E7CFF}" dt="2024-10-03T07:15:41.507" v="2311"/>
          <pc:sldLayoutMkLst>
            <pc:docMk/>
            <pc:sldMasterMk cId="0" sldId="2147483648"/>
            <pc:sldLayoutMk cId="0" sldId="2147483662"/>
          </pc:sldLayoutMkLst>
          <pc:spChg chg="del">
            <ac:chgData name="Kalina Jan (260259)" userId="a7e6ec75-d3ba-42c7-b540-e3e8914f88d5" providerId="ADAL" clId="{067B7A65-4D3B-4977-AAE4-008D4D1E7CFF}" dt="2024-09-25T08:25:25.725" v="70" actId="478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mod">
            <ac:chgData name="Kalina Jan (260259)" userId="a7e6ec75-d3ba-42c7-b540-e3e8914f88d5" providerId="ADAL" clId="{067B7A65-4D3B-4977-AAE4-008D4D1E7CFF}" dt="2024-10-03T07:15:41.507" v="2311"/>
            <ac:spMkLst>
              <pc:docMk/>
              <pc:sldMasterMk cId="0" sldId="2147483648"/>
              <pc:sldLayoutMk cId="0" sldId="2147483662"/>
              <ac:spMk id="6" creationId="{4A7F80B5-3823-C96C-D91F-19066FD82EA1}"/>
            </ac:spMkLst>
          </pc:spChg>
          <pc:spChg chg="add del mod">
            <ac:chgData name="Kalina Jan (260259)" userId="a7e6ec75-d3ba-42c7-b540-e3e8914f88d5" providerId="ADAL" clId="{067B7A65-4D3B-4977-AAE4-008D4D1E7CFF}" dt="2024-10-03T07:15:41.301" v="2310" actId="478"/>
            <ac:spMkLst>
              <pc:docMk/>
              <pc:sldMasterMk cId="0" sldId="2147483648"/>
              <pc:sldLayoutMk cId="0" sldId="2147483662"/>
              <ac:spMk id="7" creationId="{FD02AC16-1E63-79D5-9D5C-B1981D7CAD4C}"/>
            </ac:spMkLst>
          </pc:spChg>
        </pc:sldLayoutChg>
        <pc:sldLayoutChg chg="addSp delSp modSp mod">
          <pc:chgData name="Kalina Jan (260259)" userId="a7e6ec75-d3ba-42c7-b540-e3e8914f88d5" providerId="ADAL" clId="{067B7A65-4D3B-4977-AAE4-008D4D1E7CFF}" dt="2024-10-03T07:15:43.931" v="2313"/>
          <pc:sldLayoutMkLst>
            <pc:docMk/>
            <pc:sldMasterMk cId="0" sldId="2147483648"/>
            <pc:sldLayoutMk cId="0" sldId="2147483663"/>
          </pc:sldLayoutMkLst>
          <pc:spChg chg="del">
            <ac:chgData name="Kalina Jan (260259)" userId="a7e6ec75-d3ba-42c7-b540-e3e8914f88d5" providerId="ADAL" clId="{067B7A65-4D3B-4977-AAE4-008D4D1E7CFF}" dt="2024-09-25T08:25:28.734" v="72" actId="478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add mod">
            <ac:chgData name="Kalina Jan (260259)" userId="a7e6ec75-d3ba-42c7-b540-e3e8914f88d5" providerId="ADAL" clId="{067B7A65-4D3B-4977-AAE4-008D4D1E7CFF}" dt="2024-10-03T07:15:43.931" v="2313"/>
            <ac:spMkLst>
              <pc:docMk/>
              <pc:sldMasterMk cId="0" sldId="2147483648"/>
              <pc:sldLayoutMk cId="0" sldId="2147483663"/>
              <ac:spMk id="7" creationId="{3CCEF03A-5F59-FBA9-2738-BF481429A1DF}"/>
            </ac:spMkLst>
          </pc:spChg>
          <pc:spChg chg="add del mod">
            <ac:chgData name="Kalina Jan (260259)" userId="a7e6ec75-d3ba-42c7-b540-e3e8914f88d5" providerId="ADAL" clId="{067B7A65-4D3B-4977-AAE4-008D4D1E7CFF}" dt="2024-10-03T07:15:43.771" v="2312" actId="478"/>
            <ac:spMkLst>
              <pc:docMk/>
              <pc:sldMasterMk cId="0" sldId="2147483648"/>
              <pc:sldLayoutMk cId="0" sldId="2147483663"/>
              <ac:spMk id="8" creationId="{368F21DD-2C43-56E1-22CD-434CCEEDBBDC}"/>
            </ac:spMkLst>
          </pc:spChg>
        </pc:sldLayoutChg>
        <pc:sldLayoutChg chg="addSp delSp modSp mod">
          <pc:chgData name="Kalina Jan (260259)" userId="a7e6ec75-d3ba-42c7-b540-e3e8914f88d5" providerId="ADAL" clId="{067B7A65-4D3B-4977-AAE4-008D4D1E7CFF}" dt="2024-10-03T07:15:46.749" v="2315"/>
          <pc:sldLayoutMkLst>
            <pc:docMk/>
            <pc:sldMasterMk cId="0" sldId="2147483648"/>
            <pc:sldLayoutMk cId="0" sldId="2147483664"/>
          </pc:sldLayoutMkLst>
          <pc:spChg chg="del">
            <ac:chgData name="Kalina Jan (260259)" userId="a7e6ec75-d3ba-42c7-b540-e3e8914f88d5" providerId="ADAL" clId="{067B7A65-4D3B-4977-AAE4-008D4D1E7CFF}" dt="2024-09-25T08:25:32.134" v="74" actId="478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add mod">
            <ac:chgData name="Kalina Jan (260259)" userId="a7e6ec75-d3ba-42c7-b540-e3e8914f88d5" providerId="ADAL" clId="{067B7A65-4D3B-4977-AAE4-008D4D1E7CFF}" dt="2024-10-03T07:15:46.749" v="2315"/>
            <ac:spMkLst>
              <pc:docMk/>
              <pc:sldMasterMk cId="0" sldId="2147483648"/>
              <pc:sldLayoutMk cId="0" sldId="2147483664"/>
              <ac:spMk id="5" creationId="{C8BB9E57-5BEB-B522-7729-83A5A5C169C7}"/>
            </ac:spMkLst>
          </pc:spChg>
          <pc:spChg chg="add del mod">
            <ac:chgData name="Kalina Jan (260259)" userId="a7e6ec75-d3ba-42c7-b540-e3e8914f88d5" providerId="ADAL" clId="{067B7A65-4D3B-4977-AAE4-008D4D1E7CFF}" dt="2024-10-03T07:15:46.455" v="2314" actId="478"/>
            <ac:spMkLst>
              <pc:docMk/>
              <pc:sldMasterMk cId="0" sldId="2147483648"/>
              <pc:sldLayoutMk cId="0" sldId="2147483664"/>
              <ac:spMk id="6" creationId="{2A538806-2CE2-870A-EBE2-24BEBA22A4B4}"/>
            </ac:spMkLst>
          </pc:spChg>
        </pc:sldLayoutChg>
        <pc:sldLayoutChg chg="addSp delSp modSp mod">
          <pc:chgData name="Kalina Jan (260259)" userId="a7e6ec75-d3ba-42c7-b540-e3e8914f88d5" providerId="ADAL" clId="{067B7A65-4D3B-4977-AAE4-008D4D1E7CFF}" dt="2024-10-03T07:15:50.396" v="2317"/>
          <pc:sldLayoutMkLst>
            <pc:docMk/>
            <pc:sldMasterMk cId="0" sldId="2147483648"/>
            <pc:sldLayoutMk cId="0" sldId="2147483665"/>
          </pc:sldLayoutMkLst>
          <pc:spChg chg="del">
            <ac:chgData name="Kalina Jan (260259)" userId="a7e6ec75-d3ba-42c7-b540-e3e8914f88d5" providerId="ADAL" clId="{067B7A65-4D3B-4977-AAE4-008D4D1E7CFF}" dt="2024-09-25T08:25:35.382" v="76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add mod">
            <ac:chgData name="Kalina Jan (260259)" userId="a7e6ec75-d3ba-42c7-b540-e3e8914f88d5" providerId="ADAL" clId="{067B7A65-4D3B-4977-AAE4-008D4D1E7CFF}" dt="2024-10-03T07:15:50.396" v="2317"/>
            <ac:spMkLst>
              <pc:docMk/>
              <pc:sldMasterMk cId="0" sldId="2147483648"/>
              <pc:sldLayoutMk cId="0" sldId="2147483665"/>
              <ac:spMk id="4" creationId="{4E40A144-2600-5119-6DC8-D6924CA8B784}"/>
            </ac:spMkLst>
          </pc:spChg>
          <pc:spChg chg="add del mod">
            <ac:chgData name="Kalina Jan (260259)" userId="a7e6ec75-d3ba-42c7-b540-e3e8914f88d5" providerId="ADAL" clId="{067B7A65-4D3B-4977-AAE4-008D4D1E7CFF}" dt="2024-10-03T07:15:50.203" v="2316" actId="478"/>
            <ac:spMkLst>
              <pc:docMk/>
              <pc:sldMasterMk cId="0" sldId="2147483648"/>
              <pc:sldLayoutMk cId="0" sldId="2147483665"/>
              <ac:spMk id="5" creationId="{6EA18C9F-363F-0657-EFD1-BC614684961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DBAF3-A0D7-4E13-9074-85863C23B573}" type="datetimeFigureOut">
              <a:rPr lang="cs-CZ" smtClean="0"/>
              <a:t>03.10.2024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12B0A-0B9B-49CF-A4CB-69BD97EF61D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40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4BCDB-0B04-4D5B-9BBD-20822FB6DBEB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E40F422D-71B5-1D4D-2371-AE1BB9E75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1EBFF-31B6-4CE2-A65F-5B98B8B8DBCF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4A7F80B5-3823-C96C-D91F-19066FD82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49C8A-C76B-4EA2-8821-B7EC361F7A52}" type="datetime1">
              <a:rPr lang="en-US" smtClean="0"/>
              <a:t>10/3/2024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CCEF03A-5F59-FBA9-2738-BF481429A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60B6-1911-4545-9B3A-D99EB9589717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C8BB9E57-5BEB-B522-7729-83A5A5C16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0653-00CE-4A9F-BA1F-074D2BDCF903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4E40A144-2600-5119-6DC8-D6924CA8B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9136" y="505459"/>
            <a:ext cx="8373745" cy="71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264" y="1310131"/>
            <a:ext cx="8626870" cy="347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C333-D3F6-469A-8AC3-F0829A7A2B57}" type="datetime1">
              <a:rPr lang="en-US" smtClean="0"/>
              <a:t>10/3/2024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94F0DD18-83B6-DEC9-57C3-3B160982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034" y="1297793"/>
            <a:ext cx="10075333" cy="2251857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cs-CZ" sz="7273" b="1" dirty="0">
                <a:latin typeface="+mj-lt"/>
              </a:rPr>
              <a:t>Modely pro</a:t>
            </a:r>
            <a:br>
              <a:rPr lang="cs-CZ" sz="7273" b="1" dirty="0">
                <a:latin typeface="+mj-lt"/>
              </a:rPr>
            </a:br>
            <a:r>
              <a:rPr lang="cs-CZ" sz="7273" b="1" dirty="0">
                <a:latin typeface="+mj-lt"/>
              </a:rPr>
              <a:t>regulární jazyky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02C8A34-A825-E988-CC8E-783EEE6F20F9}"/>
              </a:ext>
            </a:extLst>
          </p:cNvPr>
          <p:cNvSpPr txBox="1">
            <a:spLocks/>
          </p:cNvSpPr>
          <p:nvPr/>
        </p:nvSpPr>
        <p:spPr>
          <a:xfrm>
            <a:off x="0" y="6968205"/>
            <a:ext cx="10693400" cy="420458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>
            <a:lvl1pPr>
              <a:defRPr sz="4400" b="0" i="0">
                <a:solidFill>
                  <a:srgbClr val="232852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cs-CZ" sz="2645" dirty="0">
                <a:solidFill>
                  <a:schemeClr val="bg1">
                    <a:lumMod val="50000"/>
                  </a:schemeClr>
                </a:solidFill>
              </a:rPr>
              <a:t>Formální jazyky a překladače (IFJ): Modely pro regulární jazyky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98C9654-9CC2-0DC0-9B62-EDE655390375}"/>
              </a:ext>
            </a:extLst>
          </p:cNvPr>
          <p:cNvSpPr txBox="1">
            <a:spLocks/>
          </p:cNvSpPr>
          <p:nvPr/>
        </p:nvSpPr>
        <p:spPr>
          <a:xfrm>
            <a:off x="309034" y="3761548"/>
            <a:ext cx="10075333" cy="420458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>
            <a:lvl1pPr>
              <a:defRPr sz="4400" b="0" i="0">
                <a:solidFill>
                  <a:srgbClr val="232852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cs-CZ" sz="2645" b="1" dirty="0">
                <a:solidFill>
                  <a:schemeClr val="tx1"/>
                </a:solidFill>
              </a:rPr>
              <a:t>IFJ 03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A3306A4-1991-2C41-B199-0AB65A1DB01D}"/>
              </a:ext>
            </a:extLst>
          </p:cNvPr>
          <p:cNvSpPr txBox="1"/>
          <p:nvPr/>
        </p:nvSpPr>
        <p:spPr>
          <a:xfrm>
            <a:off x="3032125" y="4431196"/>
            <a:ext cx="46291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Alexander</a:t>
            </a:r>
            <a:r>
              <a:rPr sz="2400" b="1" spc="-165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b="1" spc="-10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Meduna</a:t>
            </a:r>
            <a:br>
              <a:rPr lang="cs-CZ" sz="2400" b="1" spc="-1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sz="24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Roman</a:t>
            </a:r>
            <a:r>
              <a:rPr sz="2400" b="1" spc="-25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b="1" spc="-1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Lukáš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F171887-9EF2-972C-1015-263D155BCA31}"/>
              </a:ext>
            </a:extLst>
          </p:cNvPr>
          <p:cNvSpPr txBox="1"/>
          <p:nvPr/>
        </p:nvSpPr>
        <p:spPr>
          <a:xfrm>
            <a:off x="8318500" y="17285"/>
            <a:ext cx="2374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Kapitola</a:t>
            </a:r>
            <a:r>
              <a:rPr lang="cs-CZ" sz="3200" b="1" spc="-9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lang="cs-CZ" sz="32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III.</a:t>
            </a:r>
            <a:endParaRPr lang="cs-CZ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9917" y="1328928"/>
            <a:ext cx="3473450" cy="1188720"/>
          </a:xfrm>
          <a:custGeom>
            <a:avLst/>
            <a:gdLst/>
            <a:ahLst/>
            <a:cxnLst/>
            <a:rect l="l" t="t" r="r" b="b"/>
            <a:pathLst>
              <a:path w="3473450" h="1188720">
                <a:moveTo>
                  <a:pt x="3473192" y="1188719"/>
                </a:moveTo>
                <a:lnTo>
                  <a:pt x="3473192" y="0"/>
                </a:lnTo>
                <a:lnTo>
                  <a:pt x="0" y="0"/>
                </a:lnTo>
                <a:lnTo>
                  <a:pt x="0" y="1188719"/>
                </a:lnTo>
                <a:lnTo>
                  <a:pt x="15239" y="1188719"/>
                </a:lnTo>
                <a:lnTo>
                  <a:pt x="15239" y="30479"/>
                </a:lnTo>
                <a:lnTo>
                  <a:pt x="32003" y="15239"/>
                </a:lnTo>
                <a:lnTo>
                  <a:pt x="32003" y="30479"/>
                </a:lnTo>
                <a:lnTo>
                  <a:pt x="3442712" y="30479"/>
                </a:lnTo>
                <a:lnTo>
                  <a:pt x="3442712" y="15239"/>
                </a:lnTo>
                <a:lnTo>
                  <a:pt x="3457952" y="30479"/>
                </a:lnTo>
                <a:lnTo>
                  <a:pt x="3457952" y="1188719"/>
                </a:lnTo>
                <a:lnTo>
                  <a:pt x="3473192" y="1188719"/>
                </a:lnTo>
                <a:close/>
              </a:path>
              <a:path w="3473450" h="1188720">
                <a:moveTo>
                  <a:pt x="32003" y="30479"/>
                </a:moveTo>
                <a:lnTo>
                  <a:pt x="32003" y="15239"/>
                </a:lnTo>
                <a:lnTo>
                  <a:pt x="15239" y="30479"/>
                </a:lnTo>
                <a:lnTo>
                  <a:pt x="32003" y="30479"/>
                </a:lnTo>
                <a:close/>
              </a:path>
              <a:path w="3473450" h="1188720">
                <a:moveTo>
                  <a:pt x="32003" y="1188719"/>
                </a:moveTo>
                <a:lnTo>
                  <a:pt x="32003" y="30479"/>
                </a:lnTo>
                <a:lnTo>
                  <a:pt x="15239" y="30479"/>
                </a:lnTo>
                <a:lnTo>
                  <a:pt x="15239" y="1188719"/>
                </a:lnTo>
                <a:lnTo>
                  <a:pt x="32003" y="1188719"/>
                </a:lnTo>
                <a:close/>
              </a:path>
              <a:path w="3473450" h="1188720">
                <a:moveTo>
                  <a:pt x="3457952" y="30479"/>
                </a:moveTo>
                <a:lnTo>
                  <a:pt x="3442712" y="15239"/>
                </a:lnTo>
                <a:lnTo>
                  <a:pt x="3442712" y="30479"/>
                </a:lnTo>
                <a:lnTo>
                  <a:pt x="3457952" y="30479"/>
                </a:lnTo>
                <a:close/>
              </a:path>
              <a:path w="3473450" h="1188720">
                <a:moveTo>
                  <a:pt x="3457952" y="1188719"/>
                </a:moveTo>
                <a:lnTo>
                  <a:pt x="3457952" y="30479"/>
                </a:lnTo>
                <a:lnTo>
                  <a:pt x="3442712" y="30479"/>
                </a:lnTo>
                <a:lnTo>
                  <a:pt x="3442712" y="1188719"/>
                </a:lnTo>
                <a:lnTo>
                  <a:pt x="3457952" y="1188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0685" y="1284223"/>
            <a:ext cx="30575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),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9902" y="2246388"/>
            <a:ext cx="2692400" cy="271780"/>
          </a:xfrm>
          <a:custGeom>
            <a:avLst/>
            <a:gdLst/>
            <a:ahLst/>
            <a:cxnLst/>
            <a:rect l="l" t="t" r="r" b="b"/>
            <a:pathLst>
              <a:path w="2692400" h="271780">
                <a:moveTo>
                  <a:pt x="1012774" y="271272"/>
                </a:moveTo>
                <a:lnTo>
                  <a:pt x="975626" y="220980"/>
                </a:lnTo>
                <a:lnTo>
                  <a:pt x="937526" y="178308"/>
                </a:lnTo>
                <a:lnTo>
                  <a:pt x="893330" y="138684"/>
                </a:lnTo>
                <a:lnTo>
                  <a:pt x="846086" y="103632"/>
                </a:lnTo>
                <a:lnTo>
                  <a:pt x="795794" y="73152"/>
                </a:lnTo>
                <a:lnTo>
                  <a:pt x="743978" y="47244"/>
                </a:lnTo>
                <a:lnTo>
                  <a:pt x="687590" y="27432"/>
                </a:lnTo>
                <a:lnTo>
                  <a:pt x="629678" y="12192"/>
                </a:lnTo>
                <a:lnTo>
                  <a:pt x="568718" y="3048"/>
                </a:lnTo>
                <a:lnTo>
                  <a:pt x="506234" y="0"/>
                </a:lnTo>
                <a:lnTo>
                  <a:pt x="474230" y="1524"/>
                </a:lnTo>
                <a:lnTo>
                  <a:pt x="382790" y="12192"/>
                </a:lnTo>
                <a:lnTo>
                  <a:pt x="324878" y="27432"/>
                </a:lnTo>
                <a:lnTo>
                  <a:pt x="270014" y="48768"/>
                </a:lnTo>
                <a:lnTo>
                  <a:pt x="190766" y="88392"/>
                </a:lnTo>
                <a:lnTo>
                  <a:pt x="141998" y="121920"/>
                </a:lnTo>
                <a:lnTo>
                  <a:pt x="97802" y="158496"/>
                </a:lnTo>
                <a:lnTo>
                  <a:pt x="56654" y="199644"/>
                </a:lnTo>
                <a:lnTo>
                  <a:pt x="18554" y="245364"/>
                </a:lnTo>
                <a:lnTo>
                  <a:pt x="0" y="271272"/>
                </a:lnTo>
                <a:lnTo>
                  <a:pt x="52412" y="271272"/>
                </a:lnTo>
                <a:lnTo>
                  <a:pt x="87134" y="227076"/>
                </a:lnTo>
                <a:lnTo>
                  <a:pt x="106946" y="207264"/>
                </a:lnTo>
                <a:lnTo>
                  <a:pt x="146570" y="170688"/>
                </a:lnTo>
                <a:lnTo>
                  <a:pt x="213626" y="123444"/>
                </a:lnTo>
                <a:lnTo>
                  <a:pt x="260870" y="97536"/>
                </a:lnTo>
                <a:lnTo>
                  <a:pt x="312686" y="76200"/>
                </a:lnTo>
                <a:lnTo>
                  <a:pt x="366026" y="59436"/>
                </a:lnTo>
                <a:lnTo>
                  <a:pt x="420890" y="48768"/>
                </a:lnTo>
                <a:lnTo>
                  <a:pt x="478802" y="42672"/>
                </a:lnTo>
                <a:lnTo>
                  <a:pt x="536714" y="42672"/>
                </a:lnTo>
                <a:lnTo>
                  <a:pt x="593102" y="48768"/>
                </a:lnTo>
                <a:lnTo>
                  <a:pt x="649490" y="60960"/>
                </a:lnTo>
                <a:lnTo>
                  <a:pt x="675398" y="68580"/>
                </a:lnTo>
                <a:lnTo>
                  <a:pt x="702830" y="76200"/>
                </a:lnTo>
                <a:lnTo>
                  <a:pt x="753122" y="99060"/>
                </a:lnTo>
                <a:lnTo>
                  <a:pt x="801890" y="124968"/>
                </a:lnTo>
                <a:lnTo>
                  <a:pt x="888758" y="188976"/>
                </a:lnTo>
                <a:lnTo>
                  <a:pt x="945146" y="248412"/>
                </a:lnTo>
                <a:lnTo>
                  <a:pt x="962926" y="271272"/>
                </a:lnTo>
                <a:lnTo>
                  <a:pt x="1012774" y="271272"/>
                </a:lnTo>
                <a:close/>
              </a:path>
              <a:path w="2692400" h="271780">
                <a:moveTo>
                  <a:pt x="2692222" y="271272"/>
                </a:moveTo>
                <a:lnTo>
                  <a:pt x="2655074" y="220980"/>
                </a:lnTo>
                <a:lnTo>
                  <a:pt x="2595638" y="158496"/>
                </a:lnTo>
                <a:lnTo>
                  <a:pt x="2549918" y="120396"/>
                </a:lnTo>
                <a:lnTo>
                  <a:pt x="2501150" y="88392"/>
                </a:lnTo>
                <a:lnTo>
                  <a:pt x="2449334" y="59436"/>
                </a:lnTo>
                <a:lnTo>
                  <a:pt x="2394470" y="36576"/>
                </a:lnTo>
                <a:lnTo>
                  <a:pt x="2338082" y="19812"/>
                </a:lnTo>
                <a:lnTo>
                  <a:pt x="2278646" y="7620"/>
                </a:lnTo>
                <a:lnTo>
                  <a:pt x="2216162" y="1524"/>
                </a:lnTo>
                <a:lnTo>
                  <a:pt x="2185682" y="0"/>
                </a:lnTo>
                <a:lnTo>
                  <a:pt x="2123198" y="3048"/>
                </a:lnTo>
                <a:lnTo>
                  <a:pt x="2062238" y="12192"/>
                </a:lnTo>
                <a:lnTo>
                  <a:pt x="2004326" y="27432"/>
                </a:lnTo>
                <a:lnTo>
                  <a:pt x="1976894" y="38100"/>
                </a:lnTo>
                <a:lnTo>
                  <a:pt x="1947938" y="48768"/>
                </a:lnTo>
                <a:lnTo>
                  <a:pt x="1870214" y="88392"/>
                </a:lnTo>
                <a:lnTo>
                  <a:pt x="1821446" y="121920"/>
                </a:lnTo>
                <a:lnTo>
                  <a:pt x="1775726" y="158496"/>
                </a:lnTo>
                <a:lnTo>
                  <a:pt x="1734578" y="199644"/>
                </a:lnTo>
                <a:lnTo>
                  <a:pt x="1698002" y="245364"/>
                </a:lnTo>
                <a:lnTo>
                  <a:pt x="1679270" y="271272"/>
                </a:lnTo>
                <a:lnTo>
                  <a:pt x="1730438" y="271272"/>
                </a:lnTo>
                <a:lnTo>
                  <a:pt x="1731530" y="269748"/>
                </a:lnTo>
                <a:lnTo>
                  <a:pt x="1748294" y="248412"/>
                </a:lnTo>
                <a:lnTo>
                  <a:pt x="1804682" y="188976"/>
                </a:lnTo>
                <a:lnTo>
                  <a:pt x="1847354" y="153924"/>
                </a:lnTo>
                <a:lnTo>
                  <a:pt x="1893074" y="123444"/>
                </a:lnTo>
                <a:lnTo>
                  <a:pt x="1940318" y="97536"/>
                </a:lnTo>
                <a:lnTo>
                  <a:pt x="1992134" y="76200"/>
                </a:lnTo>
                <a:lnTo>
                  <a:pt x="2045474" y="59436"/>
                </a:lnTo>
                <a:lnTo>
                  <a:pt x="2100338" y="48768"/>
                </a:lnTo>
                <a:lnTo>
                  <a:pt x="2129294" y="45720"/>
                </a:lnTo>
                <a:lnTo>
                  <a:pt x="2156726" y="42672"/>
                </a:lnTo>
                <a:lnTo>
                  <a:pt x="2216162" y="42672"/>
                </a:lnTo>
                <a:lnTo>
                  <a:pt x="2245118" y="45720"/>
                </a:lnTo>
                <a:lnTo>
                  <a:pt x="2272550" y="48768"/>
                </a:lnTo>
                <a:lnTo>
                  <a:pt x="2301506" y="53340"/>
                </a:lnTo>
                <a:lnTo>
                  <a:pt x="2327414" y="60960"/>
                </a:lnTo>
                <a:lnTo>
                  <a:pt x="2354846" y="68580"/>
                </a:lnTo>
                <a:lnTo>
                  <a:pt x="2406662" y="86868"/>
                </a:lnTo>
                <a:lnTo>
                  <a:pt x="2456954" y="111252"/>
                </a:lnTo>
                <a:lnTo>
                  <a:pt x="2502674" y="138684"/>
                </a:lnTo>
                <a:lnTo>
                  <a:pt x="2568206" y="188976"/>
                </a:lnTo>
                <a:lnTo>
                  <a:pt x="2586494" y="208788"/>
                </a:lnTo>
                <a:lnTo>
                  <a:pt x="2606306" y="228600"/>
                </a:lnTo>
                <a:lnTo>
                  <a:pt x="2623070" y="248412"/>
                </a:lnTo>
                <a:lnTo>
                  <a:pt x="2639834" y="269748"/>
                </a:lnTo>
                <a:lnTo>
                  <a:pt x="2640952" y="271272"/>
                </a:lnTo>
                <a:lnTo>
                  <a:pt x="2692222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66390" y="1787143"/>
            <a:ext cx="190118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91639" algn="l"/>
              </a:tabLst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3312" y="2162556"/>
            <a:ext cx="1107440" cy="355600"/>
          </a:xfrm>
          <a:custGeom>
            <a:avLst/>
            <a:gdLst/>
            <a:ahLst/>
            <a:cxnLst/>
            <a:rect l="l" t="t" r="r" b="b"/>
            <a:pathLst>
              <a:path w="1107439" h="355600">
                <a:moveTo>
                  <a:pt x="1107041" y="355091"/>
                </a:moveTo>
                <a:lnTo>
                  <a:pt x="1089829" y="318515"/>
                </a:lnTo>
                <a:lnTo>
                  <a:pt x="1074589" y="292607"/>
                </a:lnTo>
                <a:lnTo>
                  <a:pt x="1059349" y="268223"/>
                </a:lnTo>
                <a:lnTo>
                  <a:pt x="1041061" y="243839"/>
                </a:lnTo>
                <a:lnTo>
                  <a:pt x="1024297" y="220979"/>
                </a:lnTo>
                <a:lnTo>
                  <a:pt x="984673" y="178307"/>
                </a:lnTo>
                <a:lnTo>
                  <a:pt x="940477" y="138683"/>
                </a:lnTo>
                <a:lnTo>
                  <a:pt x="894757" y="103631"/>
                </a:lnTo>
                <a:lnTo>
                  <a:pt x="868849" y="88391"/>
                </a:lnTo>
                <a:lnTo>
                  <a:pt x="844465" y="73151"/>
                </a:lnTo>
                <a:lnTo>
                  <a:pt x="791125" y="47243"/>
                </a:lnTo>
                <a:lnTo>
                  <a:pt x="734737" y="27431"/>
                </a:lnTo>
                <a:lnTo>
                  <a:pt x="676825" y="12191"/>
                </a:lnTo>
                <a:lnTo>
                  <a:pt x="615865" y="3047"/>
                </a:lnTo>
                <a:lnTo>
                  <a:pt x="553381" y="0"/>
                </a:lnTo>
                <a:lnTo>
                  <a:pt x="522901" y="1523"/>
                </a:lnTo>
                <a:lnTo>
                  <a:pt x="490897" y="3047"/>
                </a:lnTo>
                <a:lnTo>
                  <a:pt x="431461" y="12191"/>
                </a:lnTo>
                <a:lnTo>
                  <a:pt x="372025" y="27431"/>
                </a:lnTo>
                <a:lnTo>
                  <a:pt x="289729" y="60959"/>
                </a:lnTo>
                <a:lnTo>
                  <a:pt x="237913" y="88391"/>
                </a:lnTo>
                <a:lnTo>
                  <a:pt x="189145" y="121919"/>
                </a:lnTo>
                <a:lnTo>
                  <a:pt x="166285" y="138683"/>
                </a:lnTo>
                <a:lnTo>
                  <a:pt x="123613" y="178307"/>
                </a:lnTo>
                <a:lnTo>
                  <a:pt x="83989" y="222503"/>
                </a:lnTo>
                <a:lnTo>
                  <a:pt x="48937" y="268223"/>
                </a:lnTo>
                <a:lnTo>
                  <a:pt x="18457" y="318515"/>
                </a:lnTo>
                <a:lnTo>
                  <a:pt x="0" y="355091"/>
                </a:lnTo>
                <a:lnTo>
                  <a:pt x="47127" y="355091"/>
                </a:lnTo>
                <a:lnTo>
                  <a:pt x="70273" y="313943"/>
                </a:lnTo>
                <a:lnTo>
                  <a:pt x="83989" y="291083"/>
                </a:lnTo>
                <a:lnTo>
                  <a:pt x="134281" y="227075"/>
                </a:lnTo>
                <a:lnTo>
                  <a:pt x="193717" y="170687"/>
                </a:lnTo>
                <a:lnTo>
                  <a:pt x="260773" y="123443"/>
                </a:lnTo>
                <a:lnTo>
                  <a:pt x="309541" y="97535"/>
                </a:lnTo>
                <a:lnTo>
                  <a:pt x="359833" y="76199"/>
                </a:lnTo>
                <a:lnTo>
                  <a:pt x="413173" y="59435"/>
                </a:lnTo>
                <a:lnTo>
                  <a:pt x="468037" y="48767"/>
                </a:lnTo>
                <a:lnTo>
                  <a:pt x="525949" y="42671"/>
                </a:lnTo>
                <a:lnTo>
                  <a:pt x="583861" y="42671"/>
                </a:lnTo>
                <a:lnTo>
                  <a:pt x="640249" y="48767"/>
                </a:lnTo>
                <a:lnTo>
                  <a:pt x="696637" y="59435"/>
                </a:lnTo>
                <a:lnTo>
                  <a:pt x="749977" y="76199"/>
                </a:lnTo>
                <a:lnTo>
                  <a:pt x="800269" y="97535"/>
                </a:lnTo>
                <a:lnTo>
                  <a:pt x="849037" y="124967"/>
                </a:lnTo>
                <a:lnTo>
                  <a:pt x="935905" y="188975"/>
                </a:lnTo>
                <a:lnTo>
                  <a:pt x="992293" y="248411"/>
                </a:lnTo>
                <a:lnTo>
                  <a:pt x="1039537" y="315467"/>
                </a:lnTo>
                <a:lnTo>
                  <a:pt x="1061635" y="355091"/>
                </a:lnTo>
                <a:lnTo>
                  <a:pt x="1107041" y="355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09253" y="1751076"/>
            <a:ext cx="10075545" cy="3284220"/>
            <a:chOff x="309253" y="1751076"/>
            <a:chExt cx="10075545" cy="3284220"/>
          </a:xfrm>
        </p:grpSpPr>
        <p:sp>
          <p:nvSpPr>
            <p:cNvPr id="9" name="object 9"/>
            <p:cNvSpPr/>
            <p:nvPr/>
          </p:nvSpPr>
          <p:spPr>
            <a:xfrm>
              <a:off x="3651381" y="1751076"/>
              <a:ext cx="617855" cy="767080"/>
            </a:xfrm>
            <a:custGeom>
              <a:avLst/>
              <a:gdLst/>
              <a:ahLst/>
              <a:cxnLst/>
              <a:rect l="l" t="t" r="r" b="b"/>
              <a:pathLst>
                <a:path w="617854" h="767080">
                  <a:moveTo>
                    <a:pt x="617847" y="766571"/>
                  </a:moveTo>
                  <a:lnTo>
                    <a:pt x="33527" y="0"/>
                  </a:lnTo>
                  <a:lnTo>
                    <a:pt x="0" y="25907"/>
                  </a:lnTo>
                  <a:lnTo>
                    <a:pt x="564571" y="766571"/>
                  </a:lnTo>
                  <a:lnTo>
                    <a:pt x="617847" y="7665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9917" y="2517648"/>
              <a:ext cx="32384" cy="2517775"/>
            </a:xfrm>
            <a:custGeom>
              <a:avLst/>
              <a:gdLst/>
              <a:ahLst/>
              <a:cxnLst/>
              <a:rect l="l" t="t" r="r" b="b"/>
              <a:pathLst>
                <a:path w="32384" h="2517775">
                  <a:moveTo>
                    <a:pt x="32003" y="251764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32003" y="2517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5953" y="2517648"/>
              <a:ext cx="5519236" cy="251764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4" name="object 1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95"/>
              </a:spcBef>
            </a:pPr>
            <a:r>
              <a:rPr dirty="0"/>
              <a:t>Grafická</a:t>
            </a:r>
            <a:r>
              <a:rPr spc="-95" dirty="0"/>
              <a:t> </a:t>
            </a:r>
            <a:r>
              <a:rPr dirty="0"/>
              <a:t>reprezentace:</a:t>
            </a:r>
            <a:r>
              <a:rPr spc="-55" dirty="0"/>
              <a:t> </a:t>
            </a:r>
            <a:r>
              <a:rPr spc="-10" dirty="0"/>
              <a:t>Příklad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359026" y="3132834"/>
            <a:ext cx="1974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10487" y="3971034"/>
            <a:ext cx="1974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38474" y="3131311"/>
            <a:ext cx="305435" cy="1250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91714" y="330657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35127" y="3306570"/>
            <a:ext cx="1784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9261" y="3323334"/>
            <a:ext cx="14732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25" name="object 25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49909" y="5035308"/>
              <a:ext cx="7005955" cy="2034539"/>
            </a:xfrm>
            <a:custGeom>
              <a:avLst/>
              <a:gdLst/>
              <a:ahLst/>
              <a:cxnLst/>
              <a:rect l="l" t="t" r="r" b="b"/>
              <a:pathLst>
                <a:path w="7005955" h="2034540">
                  <a:moveTo>
                    <a:pt x="3473196" y="0"/>
                  </a:moveTo>
                  <a:lnTo>
                    <a:pt x="3442716" y="0"/>
                  </a:lnTo>
                  <a:lnTo>
                    <a:pt x="3442716" y="2002536"/>
                  </a:lnTo>
                  <a:lnTo>
                    <a:pt x="32004" y="2002536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2034540"/>
                  </a:lnTo>
                  <a:lnTo>
                    <a:pt x="15240" y="2034540"/>
                  </a:lnTo>
                  <a:lnTo>
                    <a:pt x="32004" y="2034540"/>
                  </a:lnTo>
                  <a:lnTo>
                    <a:pt x="3442716" y="2034540"/>
                  </a:lnTo>
                  <a:lnTo>
                    <a:pt x="3457956" y="2034540"/>
                  </a:lnTo>
                  <a:lnTo>
                    <a:pt x="3473196" y="2034540"/>
                  </a:lnTo>
                  <a:lnTo>
                    <a:pt x="3473196" y="0"/>
                  </a:lnTo>
                  <a:close/>
                </a:path>
                <a:path w="7005955" h="2034540">
                  <a:moveTo>
                    <a:pt x="7005828" y="748284"/>
                  </a:moveTo>
                  <a:lnTo>
                    <a:pt x="7002780" y="707136"/>
                  </a:lnTo>
                  <a:lnTo>
                    <a:pt x="6999732" y="687324"/>
                  </a:lnTo>
                  <a:lnTo>
                    <a:pt x="6996684" y="665988"/>
                  </a:lnTo>
                  <a:lnTo>
                    <a:pt x="6989064" y="626364"/>
                  </a:lnTo>
                  <a:lnTo>
                    <a:pt x="6972300" y="568452"/>
                  </a:lnTo>
                  <a:lnTo>
                    <a:pt x="6949440" y="513588"/>
                  </a:lnTo>
                  <a:lnTo>
                    <a:pt x="6922008" y="460248"/>
                  </a:lnTo>
                  <a:lnTo>
                    <a:pt x="6900672" y="426720"/>
                  </a:lnTo>
                  <a:lnTo>
                    <a:pt x="6876288" y="394716"/>
                  </a:lnTo>
                  <a:lnTo>
                    <a:pt x="6850380" y="364236"/>
                  </a:lnTo>
                  <a:lnTo>
                    <a:pt x="6822948" y="333756"/>
                  </a:lnTo>
                  <a:lnTo>
                    <a:pt x="6796024" y="311810"/>
                  </a:lnTo>
                  <a:lnTo>
                    <a:pt x="6821424" y="275844"/>
                  </a:lnTo>
                  <a:lnTo>
                    <a:pt x="6682740" y="254508"/>
                  </a:lnTo>
                  <a:lnTo>
                    <a:pt x="6748272" y="379476"/>
                  </a:lnTo>
                  <a:lnTo>
                    <a:pt x="6754368" y="370840"/>
                  </a:lnTo>
                  <a:lnTo>
                    <a:pt x="6771475" y="346595"/>
                  </a:lnTo>
                  <a:lnTo>
                    <a:pt x="6792468" y="364236"/>
                  </a:lnTo>
                  <a:lnTo>
                    <a:pt x="6842760" y="419100"/>
                  </a:lnTo>
                  <a:lnTo>
                    <a:pt x="6865620" y="449580"/>
                  </a:lnTo>
                  <a:lnTo>
                    <a:pt x="6902196" y="513588"/>
                  </a:lnTo>
                  <a:lnTo>
                    <a:pt x="6911340" y="530352"/>
                  </a:lnTo>
                  <a:lnTo>
                    <a:pt x="6918960" y="547116"/>
                  </a:lnTo>
                  <a:lnTo>
                    <a:pt x="6925056" y="563880"/>
                  </a:lnTo>
                  <a:lnTo>
                    <a:pt x="6932676" y="582168"/>
                  </a:lnTo>
                  <a:lnTo>
                    <a:pt x="6937248" y="600456"/>
                  </a:lnTo>
                  <a:lnTo>
                    <a:pt x="6943344" y="617220"/>
                  </a:lnTo>
                  <a:lnTo>
                    <a:pt x="6952488" y="653796"/>
                  </a:lnTo>
                  <a:lnTo>
                    <a:pt x="6955536" y="673608"/>
                  </a:lnTo>
                  <a:lnTo>
                    <a:pt x="6958584" y="691896"/>
                  </a:lnTo>
                  <a:lnTo>
                    <a:pt x="6963156" y="748284"/>
                  </a:lnTo>
                  <a:lnTo>
                    <a:pt x="6963156" y="797052"/>
                  </a:lnTo>
                  <a:lnTo>
                    <a:pt x="6957060" y="853440"/>
                  </a:lnTo>
                  <a:lnTo>
                    <a:pt x="6946392" y="909828"/>
                  </a:lnTo>
                  <a:lnTo>
                    <a:pt x="6929628" y="961644"/>
                  </a:lnTo>
                  <a:lnTo>
                    <a:pt x="6908292" y="1013460"/>
                  </a:lnTo>
                  <a:lnTo>
                    <a:pt x="6882384" y="1060704"/>
                  </a:lnTo>
                  <a:lnTo>
                    <a:pt x="6851904" y="1106424"/>
                  </a:lnTo>
                  <a:lnTo>
                    <a:pt x="6816852" y="1149096"/>
                  </a:lnTo>
                  <a:lnTo>
                    <a:pt x="6778752" y="1187196"/>
                  </a:lnTo>
                  <a:lnTo>
                    <a:pt x="6736080" y="1222248"/>
                  </a:lnTo>
                  <a:lnTo>
                    <a:pt x="6691884" y="1252728"/>
                  </a:lnTo>
                  <a:lnTo>
                    <a:pt x="6643116" y="1278636"/>
                  </a:lnTo>
                  <a:lnTo>
                    <a:pt x="6617208" y="1289304"/>
                  </a:lnTo>
                  <a:lnTo>
                    <a:pt x="6592824" y="1299972"/>
                  </a:lnTo>
                  <a:lnTo>
                    <a:pt x="6565392" y="1309116"/>
                  </a:lnTo>
                  <a:lnTo>
                    <a:pt x="6539484" y="1316736"/>
                  </a:lnTo>
                  <a:lnTo>
                    <a:pt x="6512052" y="1322832"/>
                  </a:lnTo>
                  <a:lnTo>
                    <a:pt x="6483096" y="1327404"/>
                  </a:lnTo>
                  <a:lnTo>
                    <a:pt x="6455664" y="1331976"/>
                  </a:lnTo>
                  <a:lnTo>
                    <a:pt x="6397752" y="1335024"/>
                  </a:lnTo>
                  <a:lnTo>
                    <a:pt x="6339840" y="1331976"/>
                  </a:lnTo>
                  <a:lnTo>
                    <a:pt x="6310884" y="1327404"/>
                  </a:lnTo>
                  <a:lnTo>
                    <a:pt x="6256020" y="1316736"/>
                  </a:lnTo>
                  <a:lnTo>
                    <a:pt x="6202680" y="1299972"/>
                  </a:lnTo>
                  <a:lnTo>
                    <a:pt x="6150864" y="1278636"/>
                  </a:lnTo>
                  <a:lnTo>
                    <a:pt x="6103620" y="1252728"/>
                  </a:lnTo>
                  <a:lnTo>
                    <a:pt x="6057900" y="1222248"/>
                  </a:lnTo>
                  <a:lnTo>
                    <a:pt x="5996940" y="1168908"/>
                  </a:lnTo>
                  <a:lnTo>
                    <a:pt x="5960364" y="1129284"/>
                  </a:lnTo>
                  <a:lnTo>
                    <a:pt x="5926836" y="1085088"/>
                  </a:lnTo>
                  <a:lnTo>
                    <a:pt x="5899404" y="1037844"/>
                  </a:lnTo>
                  <a:lnTo>
                    <a:pt x="5885688" y="1013460"/>
                  </a:lnTo>
                  <a:lnTo>
                    <a:pt x="5864352" y="963168"/>
                  </a:lnTo>
                  <a:lnTo>
                    <a:pt x="5847588" y="909828"/>
                  </a:lnTo>
                  <a:lnTo>
                    <a:pt x="5832348" y="826008"/>
                  </a:lnTo>
                  <a:lnTo>
                    <a:pt x="5829300" y="769620"/>
                  </a:lnTo>
                  <a:lnTo>
                    <a:pt x="5830824" y="733044"/>
                  </a:lnTo>
                  <a:lnTo>
                    <a:pt x="5839968" y="664464"/>
                  </a:lnTo>
                  <a:lnTo>
                    <a:pt x="5856732" y="597408"/>
                  </a:lnTo>
                  <a:lnTo>
                    <a:pt x="5881116" y="533400"/>
                  </a:lnTo>
                  <a:lnTo>
                    <a:pt x="5913120" y="473964"/>
                  </a:lnTo>
                  <a:lnTo>
                    <a:pt x="5951220" y="417576"/>
                  </a:lnTo>
                  <a:lnTo>
                    <a:pt x="5998464" y="365760"/>
                  </a:lnTo>
                  <a:lnTo>
                    <a:pt x="6050280" y="320040"/>
                  </a:lnTo>
                  <a:lnTo>
                    <a:pt x="6079236" y="298704"/>
                  </a:lnTo>
                  <a:lnTo>
                    <a:pt x="6054852" y="265176"/>
                  </a:lnTo>
                  <a:lnTo>
                    <a:pt x="5996940" y="309372"/>
                  </a:lnTo>
                  <a:lnTo>
                    <a:pt x="5943600" y="362712"/>
                  </a:lnTo>
                  <a:lnTo>
                    <a:pt x="5897880" y="420624"/>
                  </a:lnTo>
                  <a:lnTo>
                    <a:pt x="5859780" y="483108"/>
                  </a:lnTo>
                  <a:lnTo>
                    <a:pt x="5829300" y="550164"/>
                  </a:lnTo>
                  <a:lnTo>
                    <a:pt x="5806440" y="620268"/>
                  </a:lnTo>
                  <a:lnTo>
                    <a:pt x="5792724" y="691896"/>
                  </a:lnTo>
                  <a:lnTo>
                    <a:pt x="5789676" y="729996"/>
                  </a:lnTo>
                  <a:lnTo>
                    <a:pt x="5788152" y="768096"/>
                  </a:lnTo>
                  <a:lnTo>
                    <a:pt x="5788152" y="798576"/>
                  </a:lnTo>
                  <a:lnTo>
                    <a:pt x="5794248" y="861060"/>
                  </a:lnTo>
                  <a:lnTo>
                    <a:pt x="5806440" y="918972"/>
                  </a:lnTo>
                  <a:lnTo>
                    <a:pt x="5824728" y="976884"/>
                  </a:lnTo>
                  <a:lnTo>
                    <a:pt x="5829300" y="988631"/>
                  </a:lnTo>
                  <a:lnTo>
                    <a:pt x="5835396" y="1004316"/>
                  </a:lnTo>
                  <a:lnTo>
                    <a:pt x="5861304" y="1057656"/>
                  </a:lnTo>
                  <a:lnTo>
                    <a:pt x="5891784" y="1107948"/>
                  </a:lnTo>
                  <a:lnTo>
                    <a:pt x="5926836" y="1155192"/>
                  </a:lnTo>
                  <a:lnTo>
                    <a:pt x="5966460" y="1197864"/>
                  </a:lnTo>
                  <a:lnTo>
                    <a:pt x="6009132" y="1237488"/>
                  </a:lnTo>
                  <a:lnTo>
                    <a:pt x="6056376" y="1272540"/>
                  </a:lnTo>
                  <a:lnTo>
                    <a:pt x="6106668" y="1303020"/>
                  </a:lnTo>
                  <a:lnTo>
                    <a:pt x="6160008" y="1328928"/>
                  </a:lnTo>
                  <a:lnTo>
                    <a:pt x="6214872" y="1348740"/>
                  </a:lnTo>
                  <a:lnTo>
                    <a:pt x="6272784" y="1363980"/>
                  </a:lnTo>
                  <a:lnTo>
                    <a:pt x="6333744" y="1373124"/>
                  </a:lnTo>
                  <a:lnTo>
                    <a:pt x="6364224" y="1376172"/>
                  </a:lnTo>
                  <a:lnTo>
                    <a:pt x="6428232" y="1376172"/>
                  </a:lnTo>
                  <a:lnTo>
                    <a:pt x="6489192" y="1370076"/>
                  </a:lnTo>
                  <a:lnTo>
                    <a:pt x="6548628" y="1357884"/>
                  </a:lnTo>
                  <a:lnTo>
                    <a:pt x="6605016" y="1339596"/>
                  </a:lnTo>
                  <a:lnTo>
                    <a:pt x="6659880" y="1316736"/>
                  </a:lnTo>
                  <a:lnTo>
                    <a:pt x="6711696" y="1287780"/>
                  </a:lnTo>
                  <a:lnTo>
                    <a:pt x="6760464" y="1255776"/>
                  </a:lnTo>
                  <a:lnTo>
                    <a:pt x="6806184" y="1219200"/>
                  </a:lnTo>
                  <a:lnTo>
                    <a:pt x="6847332" y="1178052"/>
                  </a:lnTo>
                  <a:lnTo>
                    <a:pt x="6883908" y="1132332"/>
                  </a:lnTo>
                  <a:lnTo>
                    <a:pt x="6917436" y="1083564"/>
                  </a:lnTo>
                  <a:lnTo>
                    <a:pt x="6944868" y="1031748"/>
                  </a:lnTo>
                  <a:lnTo>
                    <a:pt x="6963156" y="990155"/>
                  </a:lnTo>
                  <a:lnTo>
                    <a:pt x="6967728" y="978408"/>
                  </a:lnTo>
                  <a:lnTo>
                    <a:pt x="6978396" y="949452"/>
                  </a:lnTo>
                  <a:lnTo>
                    <a:pt x="6993636" y="891540"/>
                  </a:lnTo>
                  <a:lnTo>
                    <a:pt x="7002780" y="830580"/>
                  </a:lnTo>
                  <a:lnTo>
                    <a:pt x="7005828" y="768096"/>
                  </a:lnTo>
                  <a:lnTo>
                    <a:pt x="7005828" y="748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366390" y="5909561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005705" y="5035296"/>
            <a:ext cx="797560" cy="443865"/>
            <a:chOff x="7005705" y="5035296"/>
            <a:chExt cx="797560" cy="443865"/>
          </a:xfrm>
        </p:grpSpPr>
        <p:sp>
          <p:nvSpPr>
            <p:cNvPr id="29" name="object 29"/>
            <p:cNvSpPr/>
            <p:nvPr/>
          </p:nvSpPr>
          <p:spPr>
            <a:xfrm>
              <a:off x="7027041" y="5035296"/>
              <a:ext cx="756285" cy="422275"/>
            </a:xfrm>
            <a:custGeom>
              <a:avLst/>
              <a:gdLst/>
              <a:ahLst/>
              <a:cxnLst/>
              <a:rect l="l" t="t" r="r" b="b"/>
              <a:pathLst>
                <a:path w="756284" h="422275">
                  <a:moveTo>
                    <a:pt x="755903" y="45719"/>
                  </a:moveTo>
                  <a:lnTo>
                    <a:pt x="753065" y="0"/>
                  </a:lnTo>
                  <a:lnTo>
                    <a:pt x="2838" y="0"/>
                  </a:lnTo>
                  <a:lnTo>
                    <a:pt x="0" y="45719"/>
                  </a:lnTo>
                  <a:lnTo>
                    <a:pt x="2943" y="92814"/>
                  </a:lnTo>
                  <a:lnTo>
                    <a:pt x="11539" y="138197"/>
                  </a:lnTo>
                  <a:lnTo>
                    <a:pt x="25434" y="181512"/>
                  </a:lnTo>
                  <a:lnTo>
                    <a:pt x="44272" y="222401"/>
                  </a:lnTo>
                  <a:lnTo>
                    <a:pt x="67702" y="260505"/>
                  </a:lnTo>
                  <a:lnTo>
                    <a:pt x="95368" y="295467"/>
                  </a:lnTo>
                  <a:lnTo>
                    <a:pt x="126918" y="326928"/>
                  </a:lnTo>
                  <a:lnTo>
                    <a:pt x="161997" y="354532"/>
                  </a:lnTo>
                  <a:lnTo>
                    <a:pt x="200252" y="377919"/>
                  </a:lnTo>
                  <a:lnTo>
                    <a:pt x="241328" y="396732"/>
                  </a:lnTo>
                  <a:lnTo>
                    <a:pt x="284873" y="410613"/>
                  </a:lnTo>
                  <a:lnTo>
                    <a:pt x="330532" y="419204"/>
                  </a:lnTo>
                  <a:lnTo>
                    <a:pt x="377951" y="422147"/>
                  </a:lnTo>
                  <a:lnTo>
                    <a:pt x="425371" y="419204"/>
                  </a:lnTo>
                  <a:lnTo>
                    <a:pt x="471030" y="410613"/>
                  </a:lnTo>
                  <a:lnTo>
                    <a:pt x="514575" y="396732"/>
                  </a:lnTo>
                  <a:lnTo>
                    <a:pt x="555651" y="377919"/>
                  </a:lnTo>
                  <a:lnTo>
                    <a:pt x="593906" y="354532"/>
                  </a:lnTo>
                  <a:lnTo>
                    <a:pt x="628985" y="326928"/>
                  </a:lnTo>
                  <a:lnTo>
                    <a:pt x="660534" y="295467"/>
                  </a:lnTo>
                  <a:lnTo>
                    <a:pt x="688201" y="260505"/>
                  </a:lnTo>
                  <a:lnTo>
                    <a:pt x="711630" y="222401"/>
                  </a:lnTo>
                  <a:lnTo>
                    <a:pt x="730469" y="181512"/>
                  </a:lnTo>
                  <a:lnTo>
                    <a:pt x="744363" y="138197"/>
                  </a:lnTo>
                  <a:lnTo>
                    <a:pt x="752959" y="92814"/>
                  </a:lnTo>
                  <a:lnTo>
                    <a:pt x="755903" y="4571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05705" y="5035296"/>
              <a:ext cx="797560" cy="443865"/>
            </a:xfrm>
            <a:custGeom>
              <a:avLst/>
              <a:gdLst/>
              <a:ahLst/>
              <a:cxnLst/>
              <a:rect l="l" t="t" r="r" b="b"/>
              <a:pathLst>
                <a:path w="797559" h="443864">
                  <a:moveTo>
                    <a:pt x="44888" y="0"/>
                  </a:moveTo>
                  <a:lnTo>
                    <a:pt x="2227" y="0"/>
                  </a:lnTo>
                  <a:lnTo>
                    <a:pt x="1523" y="4571"/>
                  </a:lnTo>
                  <a:lnTo>
                    <a:pt x="0" y="25907"/>
                  </a:lnTo>
                  <a:lnTo>
                    <a:pt x="0" y="65531"/>
                  </a:lnTo>
                  <a:lnTo>
                    <a:pt x="7619" y="126491"/>
                  </a:lnTo>
                  <a:lnTo>
                    <a:pt x="18287" y="164591"/>
                  </a:lnTo>
                  <a:lnTo>
                    <a:pt x="32003" y="201167"/>
                  </a:lnTo>
                  <a:lnTo>
                    <a:pt x="42671" y="224027"/>
                  </a:lnTo>
                  <a:lnTo>
                    <a:pt x="42671" y="25907"/>
                  </a:lnTo>
                  <a:lnTo>
                    <a:pt x="44888" y="0"/>
                  </a:lnTo>
                  <a:close/>
                </a:path>
                <a:path w="797559" h="443864">
                  <a:moveTo>
                    <a:pt x="755903" y="223519"/>
                  </a:moveTo>
                  <a:lnTo>
                    <a:pt x="755903" y="64007"/>
                  </a:lnTo>
                  <a:lnTo>
                    <a:pt x="754379" y="82295"/>
                  </a:lnTo>
                  <a:lnTo>
                    <a:pt x="751331" y="100583"/>
                  </a:lnTo>
                  <a:lnTo>
                    <a:pt x="748283" y="117347"/>
                  </a:lnTo>
                  <a:lnTo>
                    <a:pt x="743711" y="134111"/>
                  </a:lnTo>
                  <a:lnTo>
                    <a:pt x="739139" y="152399"/>
                  </a:lnTo>
                  <a:lnTo>
                    <a:pt x="734567" y="167639"/>
                  </a:lnTo>
                  <a:lnTo>
                    <a:pt x="726947" y="184403"/>
                  </a:lnTo>
                  <a:lnTo>
                    <a:pt x="720851" y="199643"/>
                  </a:lnTo>
                  <a:lnTo>
                    <a:pt x="694943" y="245363"/>
                  </a:lnTo>
                  <a:lnTo>
                    <a:pt x="662939" y="284987"/>
                  </a:lnTo>
                  <a:lnTo>
                    <a:pt x="624839" y="321563"/>
                  </a:lnTo>
                  <a:lnTo>
                    <a:pt x="583691" y="350519"/>
                  </a:lnTo>
                  <a:lnTo>
                    <a:pt x="537971" y="373379"/>
                  </a:lnTo>
                  <a:lnTo>
                    <a:pt x="521207" y="380999"/>
                  </a:lnTo>
                  <a:lnTo>
                    <a:pt x="470915" y="394715"/>
                  </a:lnTo>
                  <a:lnTo>
                    <a:pt x="434339" y="400811"/>
                  </a:lnTo>
                  <a:lnTo>
                    <a:pt x="417575" y="400811"/>
                  </a:lnTo>
                  <a:lnTo>
                    <a:pt x="399287" y="402335"/>
                  </a:lnTo>
                  <a:lnTo>
                    <a:pt x="379475" y="400811"/>
                  </a:lnTo>
                  <a:lnTo>
                    <a:pt x="361187" y="400811"/>
                  </a:lnTo>
                  <a:lnTo>
                    <a:pt x="344423" y="397763"/>
                  </a:lnTo>
                  <a:lnTo>
                    <a:pt x="292607" y="385571"/>
                  </a:lnTo>
                  <a:lnTo>
                    <a:pt x="243839" y="367283"/>
                  </a:lnTo>
                  <a:lnTo>
                    <a:pt x="228599" y="358139"/>
                  </a:lnTo>
                  <a:lnTo>
                    <a:pt x="213359" y="350519"/>
                  </a:lnTo>
                  <a:lnTo>
                    <a:pt x="199643" y="341375"/>
                  </a:lnTo>
                  <a:lnTo>
                    <a:pt x="184403" y="330707"/>
                  </a:lnTo>
                  <a:lnTo>
                    <a:pt x="172211" y="320039"/>
                  </a:lnTo>
                  <a:lnTo>
                    <a:pt x="158495" y="309371"/>
                  </a:lnTo>
                  <a:lnTo>
                    <a:pt x="102107" y="243839"/>
                  </a:lnTo>
                  <a:lnTo>
                    <a:pt x="77723" y="199643"/>
                  </a:lnTo>
                  <a:lnTo>
                    <a:pt x="57911" y="150875"/>
                  </a:lnTo>
                  <a:lnTo>
                    <a:pt x="45719" y="99059"/>
                  </a:lnTo>
                  <a:lnTo>
                    <a:pt x="42671" y="62483"/>
                  </a:lnTo>
                  <a:lnTo>
                    <a:pt x="42671" y="224027"/>
                  </a:lnTo>
                  <a:lnTo>
                    <a:pt x="79247" y="283463"/>
                  </a:lnTo>
                  <a:lnTo>
                    <a:pt x="103631" y="313943"/>
                  </a:lnTo>
                  <a:lnTo>
                    <a:pt x="131063" y="339851"/>
                  </a:lnTo>
                  <a:lnTo>
                    <a:pt x="146303" y="353567"/>
                  </a:lnTo>
                  <a:lnTo>
                    <a:pt x="192023" y="387095"/>
                  </a:lnTo>
                  <a:lnTo>
                    <a:pt x="227075" y="405383"/>
                  </a:lnTo>
                  <a:lnTo>
                    <a:pt x="262127" y="419099"/>
                  </a:lnTo>
                  <a:lnTo>
                    <a:pt x="280415" y="426719"/>
                  </a:lnTo>
                  <a:lnTo>
                    <a:pt x="300227" y="431291"/>
                  </a:lnTo>
                  <a:lnTo>
                    <a:pt x="318515" y="435863"/>
                  </a:lnTo>
                  <a:lnTo>
                    <a:pt x="358139" y="441959"/>
                  </a:lnTo>
                  <a:lnTo>
                    <a:pt x="379475" y="443483"/>
                  </a:lnTo>
                  <a:lnTo>
                    <a:pt x="420623" y="443483"/>
                  </a:lnTo>
                  <a:lnTo>
                    <a:pt x="480059" y="435863"/>
                  </a:lnTo>
                  <a:lnTo>
                    <a:pt x="554735" y="413003"/>
                  </a:lnTo>
                  <a:lnTo>
                    <a:pt x="573023" y="403859"/>
                  </a:lnTo>
                  <a:lnTo>
                    <a:pt x="589787" y="396239"/>
                  </a:lnTo>
                  <a:lnTo>
                    <a:pt x="606551" y="385571"/>
                  </a:lnTo>
                  <a:lnTo>
                    <a:pt x="621791" y="374903"/>
                  </a:lnTo>
                  <a:lnTo>
                    <a:pt x="638555" y="364235"/>
                  </a:lnTo>
                  <a:lnTo>
                    <a:pt x="694943" y="312419"/>
                  </a:lnTo>
                  <a:lnTo>
                    <a:pt x="729995" y="268223"/>
                  </a:lnTo>
                  <a:lnTo>
                    <a:pt x="740663" y="251459"/>
                  </a:lnTo>
                  <a:lnTo>
                    <a:pt x="755903" y="223519"/>
                  </a:lnTo>
                  <a:close/>
                </a:path>
                <a:path w="797559" h="443864">
                  <a:moveTo>
                    <a:pt x="797051" y="65531"/>
                  </a:moveTo>
                  <a:lnTo>
                    <a:pt x="797051" y="24383"/>
                  </a:lnTo>
                  <a:lnTo>
                    <a:pt x="795527" y="3047"/>
                  </a:lnTo>
                  <a:lnTo>
                    <a:pt x="795059" y="0"/>
                  </a:lnTo>
                  <a:lnTo>
                    <a:pt x="752855" y="0"/>
                  </a:lnTo>
                  <a:lnTo>
                    <a:pt x="754379" y="9143"/>
                  </a:lnTo>
                  <a:lnTo>
                    <a:pt x="755903" y="27431"/>
                  </a:lnTo>
                  <a:lnTo>
                    <a:pt x="755903" y="223519"/>
                  </a:lnTo>
                  <a:lnTo>
                    <a:pt x="758951" y="217931"/>
                  </a:lnTo>
                  <a:lnTo>
                    <a:pt x="774191" y="181355"/>
                  </a:lnTo>
                  <a:lnTo>
                    <a:pt x="789431" y="124967"/>
                  </a:lnTo>
                  <a:lnTo>
                    <a:pt x="795527" y="85343"/>
                  </a:lnTo>
                  <a:lnTo>
                    <a:pt x="797051" y="65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291714" y="4818377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36860" y="2628390"/>
            <a:ext cx="2550160" cy="4272280"/>
          </a:xfrm>
          <a:prstGeom prst="rect">
            <a:avLst/>
          </a:prstGeom>
          <a:noFill/>
        </p:spPr>
        <p:txBody>
          <a:bodyPr vert="horz" wrap="square" lIns="0" tIns="16510" rIns="0" bIns="0" rtlCol="0">
            <a:spAutoFit/>
          </a:bodyPr>
          <a:lstStyle/>
          <a:p>
            <a:pPr marL="245110" indent="-232410" algn="just">
              <a:lnSpc>
                <a:spcPts val="3479"/>
              </a:lnSpc>
              <a:spcBef>
                <a:spcPts val="130"/>
              </a:spcBef>
              <a:buFont typeface="Times New Roman"/>
              <a:buChar char="•"/>
              <a:tabLst>
                <a:tab pos="245110" algn="l"/>
              </a:tabLst>
            </a:pPr>
            <a:r>
              <a:rPr sz="3050" dirty="0">
                <a:latin typeface="Symbol"/>
                <a:cs typeface="Symbol"/>
              </a:rPr>
              <a:t>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i="1" dirty="0">
                <a:latin typeface="Times New Roman"/>
                <a:cs typeface="Times New Roman"/>
              </a:rPr>
              <a:t>,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 dirty="0">
              <a:latin typeface="Times New Roman"/>
              <a:cs typeface="Times New Roman"/>
            </a:endParaRPr>
          </a:p>
          <a:p>
            <a:pPr marL="245110" indent="-232410" algn="just">
              <a:lnSpc>
                <a:spcPts val="3304"/>
              </a:lnSpc>
              <a:buFont typeface="Times New Roman"/>
              <a:buChar char="•"/>
              <a:tabLst>
                <a:tab pos="245110" algn="l"/>
              </a:tabLst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 dirty="0">
              <a:latin typeface="Times New Roman"/>
              <a:cs typeface="Times New Roman"/>
            </a:endParaRPr>
          </a:p>
          <a:p>
            <a:pPr marL="1049020" marR="213995" indent="54610" algn="just">
              <a:lnSpc>
                <a:spcPct val="90300"/>
              </a:lnSpc>
              <a:spcBef>
                <a:spcPts val="185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spc="39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spc="39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 dirty="0">
              <a:latin typeface="Times New Roman"/>
              <a:cs typeface="Times New Roman"/>
            </a:endParaRPr>
          </a:p>
          <a:p>
            <a:pPr marL="1102360" algn="just">
              <a:lnSpc>
                <a:spcPts val="3125"/>
              </a:lnSpc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 dirty="0">
              <a:latin typeface="Times New Roman"/>
              <a:cs typeface="Times New Roman"/>
            </a:endParaRPr>
          </a:p>
          <a:p>
            <a:pPr marL="328930" lvl="1" indent="-232410" algn="just">
              <a:lnSpc>
                <a:spcPts val="3475"/>
              </a:lnSpc>
              <a:buFont typeface="Times New Roman"/>
              <a:buChar char="•"/>
              <a:tabLst>
                <a:tab pos="328930" algn="l"/>
              </a:tabLst>
            </a:pP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6860" y="1703323"/>
            <a:ext cx="4671695" cy="13631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6520">
              <a:lnSpc>
                <a:spcPts val="3479"/>
              </a:lnSpc>
              <a:spcBef>
                <a:spcPts val="130"/>
              </a:spcBef>
              <a:tabLst>
                <a:tab pos="4462145" algn="l"/>
              </a:tabLst>
            </a:pPr>
            <a:r>
              <a:rPr sz="3050" spc="-20" dirty="0">
                <a:latin typeface="Times New Roman"/>
                <a:cs typeface="Times New Roman"/>
              </a:rPr>
              <a:t>kde: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 dirty="0">
              <a:latin typeface="Times New Roman"/>
              <a:cs typeface="Times New Roman"/>
            </a:endParaRPr>
          </a:p>
          <a:p>
            <a:pPr marL="245110" indent="-232410">
              <a:lnSpc>
                <a:spcPts val="3479"/>
              </a:lnSpc>
              <a:buFont typeface="Times New Roman"/>
              <a:buChar char="•"/>
              <a:tabLst>
                <a:tab pos="245110" algn="l"/>
              </a:tabLst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i="1" dirty="0">
                <a:latin typeface="Times New Roman"/>
                <a:cs typeface="Times New Roman"/>
              </a:rPr>
              <a:t>,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lang="cs-CZ" sz="3050" spc="-25" dirty="0">
              <a:latin typeface="Times New Roman"/>
              <a:cs typeface="Times New Roman"/>
            </a:endParaRPr>
          </a:p>
          <a:p>
            <a:pPr marL="245110" indent="-232410">
              <a:lnSpc>
                <a:spcPts val="3479"/>
              </a:lnSpc>
              <a:buFont typeface="Times New Roman"/>
              <a:buChar char="•"/>
              <a:tabLst>
                <a:tab pos="245110" algn="l"/>
              </a:tabLst>
            </a:pP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42AB86FB-7D09-EB92-8D0F-6CB190AD11CF}"/>
              </a:ext>
            </a:extLst>
          </p:cNvPr>
          <p:cNvSpPr txBox="1"/>
          <p:nvPr/>
        </p:nvSpPr>
        <p:spPr>
          <a:xfrm>
            <a:off x="1124214" y="3905390"/>
            <a:ext cx="9664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500" b="1" i="1" dirty="0">
                <a:solidFill>
                  <a:srgbClr val="00B050"/>
                </a:solidFill>
              </a:rPr>
              <a:t>Prázdný / epsilon přechod</a:t>
            </a:r>
          </a:p>
        </p:txBody>
      </p: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72A266E9-A782-45E5-9948-0D5755F397F4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607446" y="3786249"/>
            <a:ext cx="600966" cy="1191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ástupný symbol pro číslo snímku 16">
            <a:extLst>
              <a:ext uri="{FF2B5EF4-FFF2-40B4-BE49-F238E27FC236}">
                <a16:creationId xmlns:a16="http://schemas.microsoft.com/office/drawing/2014/main" id="{819DF53D-9E3E-9D79-CD80-E61F1A2E1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10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412748"/>
            <a:ext cx="8595360" cy="1104900"/>
            <a:chOff x="1049917" y="1412748"/>
            <a:chExt cx="8595360" cy="1104900"/>
          </a:xfrm>
        </p:grpSpPr>
        <p:sp>
          <p:nvSpPr>
            <p:cNvPr id="3" name="object 3"/>
            <p:cNvSpPr/>
            <p:nvPr/>
          </p:nvSpPr>
          <p:spPr>
            <a:xfrm>
              <a:off x="1065157" y="1427988"/>
              <a:ext cx="8564880" cy="1089660"/>
            </a:xfrm>
            <a:custGeom>
              <a:avLst/>
              <a:gdLst/>
              <a:ahLst/>
              <a:cxnLst/>
              <a:rect l="l" t="t" r="r" b="b"/>
              <a:pathLst>
                <a:path w="8564880" h="1089660">
                  <a:moveTo>
                    <a:pt x="8564879" y="1089659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89659"/>
                  </a:lnTo>
                  <a:lnTo>
                    <a:pt x="8564879" y="10896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412748"/>
              <a:ext cx="8595360" cy="1104900"/>
            </a:xfrm>
            <a:custGeom>
              <a:avLst/>
              <a:gdLst/>
              <a:ahLst/>
              <a:cxnLst/>
              <a:rect l="l" t="t" r="r" b="b"/>
              <a:pathLst>
                <a:path w="8595360" h="1104900">
                  <a:moveTo>
                    <a:pt x="8595356" y="110489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1104899"/>
                  </a:lnTo>
                  <a:lnTo>
                    <a:pt x="15239" y="1104899"/>
                  </a:lnTo>
                  <a:lnTo>
                    <a:pt x="15239" y="30479"/>
                  </a:lnTo>
                  <a:lnTo>
                    <a:pt x="32003" y="15239"/>
                  </a:lnTo>
                  <a:lnTo>
                    <a:pt x="32003" y="30479"/>
                  </a:lnTo>
                  <a:lnTo>
                    <a:pt x="8563352" y="30479"/>
                  </a:lnTo>
                  <a:lnTo>
                    <a:pt x="8563352" y="15239"/>
                  </a:lnTo>
                  <a:lnTo>
                    <a:pt x="8580116" y="30479"/>
                  </a:lnTo>
                  <a:lnTo>
                    <a:pt x="8580116" y="1104899"/>
                  </a:lnTo>
                  <a:lnTo>
                    <a:pt x="8595356" y="1104899"/>
                  </a:lnTo>
                  <a:close/>
                </a:path>
                <a:path w="8595360" h="1104900">
                  <a:moveTo>
                    <a:pt x="32003" y="30479"/>
                  </a:moveTo>
                  <a:lnTo>
                    <a:pt x="32003" y="15239"/>
                  </a:lnTo>
                  <a:lnTo>
                    <a:pt x="15239" y="30479"/>
                  </a:lnTo>
                  <a:lnTo>
                    <a:pt x="32003" y="30479"/>
                  </a:lnTo>
                  <a:close/>
                </a:path>
                <a:path w="8595360" h="1104900">
                  <a:moveTo>
                    <a:pt x="32003" y="1104899"/>
                  </a:moveTo>
                  <a:lnTo>
                    <a:pt x="32003" y="30479"/>
                  </a:lnTo>
                  <a:lnTo>
                    <a:pt x="15239" y="30479"/>
                  </a:lnTo>
                  <a:lnTo>
                    <a:pt x="15239" y="1104899"/>
                  </a:lnTo>
                  <a:lnTo>
                    <a:pt x="32003" y="1104899"/>
                  </a:lnTo>
                  <a:close/>
                </a:path>
                <a:path w="8595360" h="1104900">
                  <a:moveTo>
                    <a:pt x="8580116" y="30479"/>
                  </a:moveTo>
                  <a:lnTo>
                    <a:pt x="8563352" y="15239"/>
                  </a:lnTo>
                  <a:lnTo>
                    <a:pt x="8563352" y="30479"/>
                  </a:lnTo>
                  <a:lnTo>
                    <a:pt x="8580116" y="30479"/>
                  </a:lnTo>
                  <a:close/>
                </a:path>
                <a:path w="8595360" h="1104900">
                  <a:moveTo>
                    <a:pt x="8580116" y="1104899"/>
                  </a:moveTo>
                  <a:lnTo>
                    <a:pt x="8580116" y="30479"/>
                  </a:lnTo>
                  <a:lnTo>
                    <a:pt x="8563352" y="30479"/>
                  </a:lnTo>
                  <a:lnTo>
                    <a:pt x="8563352" y="1104899"/>
                  </a:lnTo>
                  <a:lnTo>
                    <a:pt x="8580116" y="1104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04505" y="1451863"/>
            <a:ext cx="1936750" cy="1098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27876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Sloupce:</a:t>
            </a:r>
            <a:endParaRPr sz="350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  <a:tabLst>
                <a:tab pos="27876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Řádky: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6596" y="1451863"/>
            <a:ext cx="2976245" cy="1098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14"/>
              </a:spcBef>
            </a:pPr>
            <a:r>
              <a:rPr sz="3500" dirty="0">
                <a:latin typeface="Times New Roman"/>
                <a:cs typeface="Times New Roman"/>
              </a:rPr>
              <a:t>Prvky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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Times New Roman"/>
                <a:cs typeface="Times New Roman"/>
              </a:rPr>
              <a:t>{</a:t>
            </a:r>
            <a:r>
              <a:rPr sz="3500" b="1" spc="-25" dirty="0">
                <a:latin typeface="Symbol"/>
                <a:cs typeface="Symbol"/>
              </a:rPr>
              <a:t></a:t>
            </a:r>
            <a:r>
              <a:rPr sz="3500" b="1" spc="-25" dirty="0">
                <a:latin typeface="Times New Roman"/>
                <a:cs typeface="Times New Roman"/>
              </a:rPr>
              <a:t>}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Stavy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latin typeface="Times New Roman"/>
                <a:cs typeface="Times New Roman"/>
              </a:rPr>
              <a:t>Q</a:t>
            </a:r>
            <a:endParaRPr sz="3500" b="1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8" name="object 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0790">
              <a:lnSpc>
                <a:spcPct val="100000"/>
              </a:lnSpc>
              <a:spcBef>
                <a:spcPts val="95"/>
              </a:spcBef>
            </a:pPr>
            <a:r>
              <a:rPr dirty="0"/>
              <a:t>Tabulková</a:t>
            </a:r>
            <a:r>
              <a:rPr spc="-220" dirty="0"/>
              <a:t> </a:t>
            </a:r>
            <a:r>
              <a:rPr spc="-10" dirty="0"/>
              <a:t>reprezentace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309253" y="2517648"/>
            <a:ext cx="10075545" cy="2517775"/>
            <a:chOff x="309253" y="2517648"/>
            <a:chExt cx="10075545" cy="2517775"/>
          </a:xfrm>
        </p:grpSpPr>
        <p:sp>
          <p:nvSpPr>
            <p:cNvPr id="13" name="object 13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5157" y="2517648"/>
              <a:ext cx="8564880" cy="1178560"/>
            </a:xfrm>
            <a:custGeom>
              <a:avLst/>
              <a:gdLst/>
              <a:ahLst/>
              <a:cxnLst/>
              <a:rect l="l" t="t" r="r" b="b"/>
              <a:pathLst>
                <a:path w="8564880" h="1178560">
                  <a:moveTo>
                    <a:pt x="8564879" y="117805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178051"/>
                  </a:lnTo>
                  <a:lnTo>
                    <a:pt x="8564879" y="11780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9909" y="2517660"/>
              <a:ext cx="8595360" cy="1979930"/>
            </a:xfrm>
            <a:custGeom>
              <a:avLst/>
              <a:gdLst/>
              <a:ahLst/>
              <a:cxnLst/>
              <a:rect l="l" t="t" r="r" b="b"/>
              <a:pathLst>
                <a:path w="8595360" h="1979929">
                  <a:moveTo>
                    <a:pt x="2465832" y="1412748"/>
                  </a:moveTo>
                  <a:lnTo>
                    <a:pt x="2435352" y="1412748"/>
                  </a:lnTo>
                  <a:lnTo>
                    <a:pt x="2435352" y="1444752"/>
                  </a:lnTo>
                  <a:lnTo>
                    <a:pt x="2435352" y="1949196"/>
                  </a:lnTo>
                  <a:lnTo>
                    <a:pt x="1458468" y="1949196"/>
                  </a:lnTo>
                  <a:lnTo>
                    <a:pt x="1458468" y="1444752"/>
                  </a:lnTo>
                  <a:lnTo>
                    <a:pt x="2435352" y="1444752"/>
                  </a:lnTo>
                  <a:lnTo>
                    <a:pt x="2435352" y="1412748"/>
                  </a:lnTo>
                  <a:lnTo>
                    <a:pt x="1427988" y="1412748"/>
                  </a:lnTo>
                  <a:lnTo>
                    <a:pt x="1427988" y="1979676"/>
                  </a:lnTo>
                  <a:lnTo>
                    <a:pt x="1443228" y="1979676"/>
                  </a:lnTo>
                  <a:lnTo>
                    <a:pt x="1458468" y="1979676"/>
                  </a:lnTo>
                  <a:lnTo>
                    <a:pt x="2435352" y="1979676"/>
                  </a:lnTo>
                  <a:lnTo>
                    <a:pt x="2450592" y="1979676"/>
                  </a:lnTo>
                  <a:lnTo>
                    <a:pt x="2465832" y="1979676"/>
                  </a:lnTo>
                  <a:lnTo>
                    <a:pt x="2465832" y="1412748"/>
                  </a:lnTo>
                  <a:close/>
                </a:path>
                <a:path w="8595360" h="1979929">
                  <a:moveTo>
                    <a:pt x="8595360" y="0"/>
                  </a:moveTo>
                  <a:lnTo>
                    <a:pt x="8563356" y="0"/>
                  </a:lnTo>
                  <a:lnTo>
                    <a:pt x="8563356" y="1161288"/>
                  </a:lnTo>
                  <a:lnTo>
                    <a:pt x="32004" y="1161288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1193292"/>
                  </a:lnTo>
                  <a:lnTo>
                    <a:pt x="15240" y="1193292"/>
                  </a:lnTo>
                  <a:lnTo>
                    <a:pt x="32004" y="1193292"/>
                  </a:lnTo>
                  <a:lnTo>
                    <a:pt x="8563356" y="1193292"/>
                  </a:lnTo>
                  <a:lnTo>
                    <a:pt x="8580120" y="1193292"/>
                  </a:lnTo>
                  <a:lnTo>
                    <a:pt x="8595360" y="1193292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0505" y="3947160"/>
              <a:ext cx="1007744" cy="535305"/>
            </a:xfrm>
            <a:custGeom>
              <a:avLst/>
              <a:gdLst/>
              <a:ahLst/>
              <a:cxnLst/>
              <a:rect l="l" t="t" r="r" b="b"/>
              <a:pathLst>
                <a:path w="1007745" h="535304">
                  <a:moveTo>
                    <a:pt x="1007363" y="53492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007363" y="534923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5266" y="3930396"/>
              <a:ext cx="1038225" cy="567055"/>
            </a:xfrm>
            <a:custGeom>
              <a:avLst/>
              <a:gdLst/>
              <a:ahLst/>
              <a:cxnLst/>
              <a:rect l="l" t="t" r="r" b="b"/>
              <a:pathLst>
                <a:path w="1038225" h="567054">
                  <a:moveTo>
                    <a:pt x="1037844" y="566928"/>
                  </a:moveTo>
                  <a:lnTo>
                    <a:pt x="103784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5240" y="566928"/>
                  </a:lnTo>
                  <a:lnTo>
                    <a:pt x="15240" y="32004"/>
                  </a:lnTo>
                  <a:lnTo>
                    <a:pt x="30480" y="16764"/>
                  </a:lnTo>
                  <a:lnTo>
                    <a:pt x="30480" y="32004"/>
                  </a:lnTo>
                  <a:lnTo>
                    <a:pt x="1007364" y="32004"/>
                  </a:lnTo>
                  <a:lnTo>
                    <a:pt x="1007364" y="16764"/>
                  </a:lnTo>
                  <a:lnTo>
                    <a:pt x="1022604" y="32004"/>
                  </a:lnTo>
                  <a:lnTo>
                    <a:pt x="1022604" y="566928"/>
                  </a:lnTo>
                  <a:lnTo>
                    <a:pt x="1037844" y="566928"/>
                  </a:lnTo>
                  <a:close/>
                </a:path>
                <a:path w="1038225" h="567054">
                  <a:moveTo>
                    <a:pt x="30480" y="32004"/>
                  </a:moveTo>
                  <a:lnTo>
                    <a:pt x="30480" y="16764"/>
                  </a:lnTo>
                  <a:lnTo>
                    <a:pt x="15240" y="32004"/>
                  </a:lnTo>
                  <a:lnTo>
                    <a:pt x="30480" y="32004"/>
                  </a:lnTo>
                  <a:close/>
                </a:path>
                <a:path w="1038225" h="567054">
                  <a:moveTo>
                    <a:pt x="30480" y="536448"/>
                  </a:moveTo>
                  <a:lnTo>
                    <a:pt x="30480" y="32004"/>
                  </a:lnTo>
                  <a:lnTo>
                    <a:pt x="15240" y="32004"/>
                  </a:lnTo>
                  <a:lnTo>
                    <a:pt x="15240" y="536448"/>
                  </a:lnTo>
                  <a:lnTo>
                    <a:pt x="30480" y="536448"/>
                  </a:lnTo>
                  <a:close/>
                </a:path>
                <a:path w="1038225" h="567054">
                  <a:moveTo>
                    <a:pt x="1022604" y="536448"/>
                  </a:moveTo>
                  <a:lnTo>
                    <a:pt x="15240" y="536448"/>
                  </a:lnTo>
                  <a:lnTo>
                    <a:pt x="30480" y="551688"/>
                  </a:lnTo>
                  <a:lnTo>
                    <a:pt x="30480" y="566928"/>
                  </a:lnTo>
                  <a:lnTo>
                    <a:pt x="1007364" y="566928"/>
                  </a:lnTo>
                  <a:lnTo>
                    <a:pt x="1007364" y="551688"/>
                  </a:lnTo>
                  <a:lnTo>
                    <a:pt x="1022604" y="536448"/>
                  </a:lnTo>
                  <a:close/>
                </a:path>
                <a:path w="1038225" h="567054">
                  <a:moveTo>
                    <a:pt x="30480" y="566928"/>
                  </a:moveTo>
                  <a:lnTo>
                    <a:pt x="30480" y="551688"/>
                  </a:lnTo>
                  <a:lnTo>
                    <a:pt x="15240" y="536448"/>
                  </a:lnTo>
                  <a:lnTo>
                    <a:pt x="15240" y="566928"/>
                  </a:lnTo>
                  <a:lnTo>
                    <a:pt x="30480" y="566928"/>
                  </a:lnTo>
                  <a:close/>
                </a:path>
                <a:path w="1038225" h="567054">
                  <a:moveTo>
                    <a:pt x="1022604" y="32004"/>
                  </a:moveTo>
                  <a:lnTo>
                    <a:pt x="1007364" y="16764"/>
                  </a:lnTo>
                  <a:lnTo>
                    <a:pt x="1007364" y="32004"/>
                  </a:lnTo>
                  <a:lnTo>
                    <a:pt x="1022604" y="32004"/>
                  </a:lnTo>
                  <a:close/>
                </a:path>
                <a:path w="1038225" h="567054">
                  <a:moveTo>
                    <a:pt x="1022604" y="536448"/>
                  </a:moveTo>
                  <a:lnTo>
                    <a:pt x="1022604" y="32004"/>
                  </a:lnTo>
                  <a:lnTo>
                    <a:pt x="1007364" y="32004"/>
                  </a:lnTo>
                  <a:lnTo>
                    <a:pt x="1007364" y="536448"/>
                  </a:lnTo>
                  <a:lnTo>
                    <a:pt x="1022604" y="536448"/>
                  </a:lnTo>
                  <a:close/>
                </a:path>
                <a:path w="1038225" h="567054">
                  <a:moveTo>
                    <a:pt x="1022604" y="566928"/>
                  </a:moveTo>
                  <a:lnTo>
                    <a:pt x="1022604" y="536448"/>
                  </a:lnTo>
                  <a:lnTo>
                    <a:pt x="1007364" y="551688"/>
                  </a:lnTo>
                  <a:lnTo>
                    <a:pt x="1007364" y="566928"/>
                  </a:lnTo>
                  <a:lnTo>
                    <a:pt x="1022604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17205" y="2524758"/>
            <a:ext cx="2730500" cy="18757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6065" indent="-266065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266065" algn="l"/>
              </a:tabLst>
            </a:pPr>
            <a:r>
              <a:rPr sz="3500" b="1" dirty="0">
                <a:latin typeface="Times New Roman"/>
                <a:cs typeface="Times New Roman"/>
              </a:rPr>
              <a:t>První </a:t>
            </a:r>
            <a:r>
              <a:rPr sz="3500" b="1" spc="-10" dirty="0">
                <a:latin typeface="Times New Roman"/>
                <a:cs typeface="Times New Roman"/>
              </a:rPr>
              <a:t>řádek:</a:t>
            </a:r>
            <a:endParaRPr sz="3500">
              <a:latin typeface="Times New Roman"/>
              <a:cs typeface="Times New Roman"/>
            </a:endParaRPr>
          </a:p>
          <a:p>
            <a:pPr marL="266065" indent="-26606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26606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Podtržené:</a:t>
            </a:r>
            <a:endParaRPr sz="3500">
              <a:latin typeface="Times New Roman"/>
              <a:cs typeface="Times New Roman"/>
            </a:endParaRPr>
          </a:p>
          <a:p>
            <a:pPr marL="1452245">
              <a:lnSpc>
                <a:spcPct val="100000"/>
              </a:lnSpc>
              <a:spcBef>
                <a:spcPts val="2990"/>
              </a:spcBef>
              <a:tabLst>
                <a:tab pos="2501900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...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b="1" i="1" spc="-5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92625" y="3930408"/>
            <a:ext cx="2047239" cy="567055"/>
          </a:xfrm>
          <a:custGeom>
            <a:avLst/>
            <a:gdLst/>
            <a:ahLst/>
            <a:cxnLst/>
            <a:rect l="l" t="t" r="r" b="b"/>
            <a:pathLst>
              <a:path w="2047240" h="567054">
                <a:moveTo>
                  <a:pt x="2046732" y="0"/>
                </a:moveTo>
                <a:lnTo>
                  <a:pt x="2014728" y="0"/>
                </a:lnTo>
                <a:lnTo>
                  <a:pt x="2014728" y="32004"/>
                </a:lnTo>
                <a:lnTo>
                  <a:pt x="2014728" y="536448"/>
                </a:lnTo>
                <a:lnTo>
                  <a:pt x="1039368" y="536448"/>
                </a:lnTo>
                <a:lnTo>
                  <a:pt x="1039368" y="32004"/>
                </a:lnTo>
                <a:lnTo>
                  <a:pt x="2014728" y="32004"/>
                </a:lnTo>
                <a:lnTo>
                  <a:pt x="2014728" y="0"/>
                </a:lnTo>
                <a:lnTo>
                  <a:pt x="1039368" y="0"/>
                </a:lnTo>
                <a:lnTo>
                  <a:pt x="1007364" y="0"/>
                </a:lnTo>
                <a:lnTo>
                  <a:pt x="1007364" y="32004"/>
                </a:lnTo>
                <a:lnTo>
                  <a:pt x="1007364" y="536448"/>
                </a:lnTo>
                <a:lnTo>
                  <a:pt x="30480" y="536448"/>
                </a:lnTo>
                <a:lnTo>
                  <a:pt x="30480" y="32004"/>
                </a:lnTo>
                <a:lnTo>
                  <a:pt x="1007364" y="32004"/>
                </a:lnTo>
                <a:lnTo>
                  <a:pt x="1007364" y="0"/>
                </a:lnTo>
                <a:lnTo>
                  <a:pt x="0" y="0"/>
                </a:lnTo>
                <a:lnTo>
                  <a:pt x="0" y="566928"/>
                </a:lnTo>
                <a:lnTo>
                  <a:pt x="15240" y="566928"/>
                </a:lnTo>
                <a:lnTo>
                  <a:pt x="30480" y="566928"/>
                </a:lnTo>
                <a:lnTo>
                  <a:pt x="2046732" y="566928"/>
                </a:lnTo>
                <a:lnTo>
                  <a:pt x="20467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39296" y="2524758"/>
            <a:ext cx="2686050" cy="187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600"/>
              </a:lnSpc>
              <a:spcBef>
                <a:spcPts val="100"/>
              </a:spcBef>
            </a:pPr>
            <a:r>
              <a:rPr sz="3500" u="sng" dirty="0">
                <a:latin typeface="Times New Roman"/>
                <a:cs typeface="Times New Roman"/>
              </a:rPr>
              <a:t>Počáteční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stav </a:t>
            </a:r>
            <a:r>
              <a:rPr sz="3500" u="sng" dirty="0">
                <a:latin typeface="Times New Roman"/>
                <a:cs typeface="Times New Roman"/>
              </a:rPr>
              <a:t>Koncové</a:t>
            </a:r>
            <a:r>
              <a:rPr sz="3500" spc="-10" dirty="0">
                <a:latin typeface="Times New Roman"/>
                <a:cs typeface="Times New Roman"/>
              </a:rPr>
              <a:t> stav</a:t>
            </a:r>
            <a:r>
              <a:rPr sz="3500" b="1" spc="-10" dirty="0">
                <a:latin typeface="Times New Roman"/>
                <a:cs typeface="Times New Roman"/>
              </a:rPr>
              <a:t>y</a:t>
            </a:r>
            <a:endParaRPr sz="3500" b="1" dirty="0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spcBef>
                <a:spcPts val="3000"/>
              </a:spcBef>
              <a:tabLst>
                <a:tab pos="1503680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...</a:t>
            </a:r>
            <a:r>
              <a:rPr sz="2600" b="1" i="1" dirty="0">
                <a:latin typeface="Times New Roman"/>
                <a:cs typeface="Times New Roman"/>
              </a:rPr>
              <a:t>	</a:t>
            </a:r>
            <a:r>
              <a:rPr sz="26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2600" dirty="0">
              <a:latin typeface="Symbol"/>
              <a:cs typeface="Symbo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69017" y="4462272"/>
            <a:ext cx="1039494" cy="567055"/>
            <a:chOff x="1469017" y="4462272"/>
            <a:chExt cx="1039494" cy="567055"/>
          </a:xfrm>
        </p:grpSpPr>
        <p:sp>
          <p:nvSpPr>
            <p:cNvPr id="22" name="object 22"/>
            <p:cNvSpPr/>
            <p:nvPr/>
          </p:nvSpPr>
          <p:spPr>
            <a:xfrm>
              <a:off x="1485781" y="4479035"/>
              <a:ext cx="1007744" cy="535305"/>
            </a:xfrm>
            <a:custGeom>
              <a:avLst/>
              <a:gdLst/>
              <a:ahLst/>
              <a:cxnLst/>
              <a:rect l="l" t="t" r="r" b="b"/>
              <a:pathLst>
                <a:path w="1007744" h="535304">
                  <a:moveTo>
                    <a:pt x="1007363" y="53492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007363" y="5349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69017" y="4462272"/>
              <a:ext cx="1039494" cy="567055"/>
            </a:xfrm>
            <a:custGeom>
              <a:avLst/>
              <a:gdLst/>
              <a:ahLst/>
              <a:cxnLst/>
              <a:rect l="l" t="t" r="r" b="b"/>
              <a:pathLst>
                <a:path w="1039494" h="567054">
                  <a:moveTo>
                    <a:pt x="1039364" y="566928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6764" y="566928"/>
                  </a:lnTo>
                  <a:lnTo>
                    <a:pt x="16764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1008884" y="32004"/>
                  </a:lnTo>
                  <a:lnTo>
                    <a:pt x="1008884" y="16764"/>
                  </a:lnTo>
                  <a:lnTo>
                    <a:pt x="1024124" y="32004"/>
                  </a:lnTo>
                  <a:lnTo>
                    <a:pt x="1024124" y="566928"/>
                  </a:lnTo>
                  <a:lnTo>
                    <a:pt x="1039364" y="566928"/>
                  </a:lnTo>
                  <a:close/>
                </a:path>
                <a:path w="1039494" h="567054">
                  <a:moveTo>
                    <a:pt x="32004" y="32004"/>
                  </a:moveTo>
                  <a:lnTo>
                    <a:pt x="32004" y="16764"/>
                  </a:lnTo>
                  <a:lnTo>
                    <a:pt x="16764" y="32004"/>
                  </a:lnTo>
                  <a:lnTo>
                    <a:pt x="32004" y="32004"/>
                  </a:lnTo>
                  <a:close/>
                </a:path>
                <a:path w="1039494" h="567054">
                  <a:moveTo>
                    <a:pt x="32004" y="536448"/>
                  </a:moveTo>
                  <a:lnTo>
                    <a:pt x="32004" y="32004"/>
                  </a:lnTo>
                  <a:lnTo>
                    <a:pt x="16764" y="32004"/>
                  </a:lnTo>
                  <a:lnTo>
                    <a:pt x="16764" y="536448"/>
                  </a:lnTo>
                  <a:lnTo>
                    <a:pt x="32004" y="536448"/>
                  </a:lnTo>
                  <a:close/>
                </a:path>
                <a:path w="1039494" h="567054">
                  <a:moveTo>
                    <a:pt x="1024124" y="536448"/>
                  </a:moveTo>
                  <a:lnTo>
                    <a:pt x="16764" y="536448"/>
                  </a:lnTo>
                  <a:lnTo>
                    <a:pt x="32004" y="551688"/>
                  </a:lnTo>
                  <a:lnTo>
                    <a:pt x="32004" y="566928"/>
                  </a:lnTo>
                  <a:lnTo>
                    <a:pt x="1008884" y="566928"/>
                  </a:lnTo>
                  <a:lnTo>
                    <a:pt x="1008884" y="551688"/>
                  </a:lnTo>
                  <a:lnTo>
                    <a:pt x="1024124" y="536448"/>
                  </a:lnTo>
                  <a:close/>
                </a:path>
                <a:path w="1039494" h="567054">
                  <a:moveTo>
                    <a:pt x="32004" y="566928"/>
                  </a:moveTo>
                  <a:lnTo>
                    <a:pt x="32004" y="551688"/>
                  </a:lnTo>
                  <a:lnTo>
                    <a:pt x="16764" y="536448"/>
                  </a:lnTo>
                  <a:lnTo>
                    <a:pt x="16764" y="566928"/>
                  </a:lnTo>
                  <a:lnTo>
                    <a:pt x="32004" y="566928"/>
                  </a:lnTo>
                  <a:close/>
                </a:path>
                <a:path w="1039494" h="567054">
                  <a:moveTo>
                    <a:pt x="1024124" y="32004"/>
                  </a:moveTo>
                  <a:lnTo>
                    <a:pt x="1008884" y="16764"/>
                  </a:lnTo>
                  <a:lnTo>
                    <a:pt x="1008884" y="32004"/>
                  </a:lnTo>
                  <a:lnTo>
                    <a:pt x="1024124" y="32004"/>
                  </a:lnTo>
                  <a:close/>
                </a:path>
                <a:path w="1039494" h="567054">
                  <a:moveTo>
                    <a:pt x="1024124" y="536448"/>
                  </a:moveTo>
                  <a:lnTo>
                    <a:pt x="1024124" y="32004"/>
                  </a:lnTo>
                  <a:lnTo>
                    <a:pt x="1008884" y="32004"/>
                  </a:lnTo>
                  <a:lnTo>
                    <a:pt x="1008884" y="536448"/>
                  </a:lnTo>
                  <a:lnTo>
                    <a:pt x="1024124" y="536448"/>
                  </a:lnTo>
                  <a:close/>
                </a:path>
                <a:path w="1039494" h="567054">
                  <a:moveTo>
                    <a:pt x="1024124" y="566928"/>
                  </a:moveTo>
                  <a:lnTo>
                    <a:pt x="1024124" y="536448"/>
                  </a:lnTo>
                  <a:lnTo>
                    <a:pt x="1008884" y="551688"/>
                  </a:lnTo>
                  <a:lnTo>
                    <a:pt x="1008884" y="566928"/>
                  </a:lnTo>
                  <a:lnTo>
                    <a:pt x="1024124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10472" y="4504434"/>
            <a:ext cx="15621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5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69017" y="4462272"/>
            <a:ext cx="5070475" cy="2583180"/>
            <a:chOff x="1469017" y="4462272"/>
            <a:chExt cx="5070475" cy="2583180"/>
          </a:xfrm>
        </p:grpSpPr>
        <p:sp>
          <p:nvSpPr>
            <p:cNvPr id="26" name="object 26"/>
            <p:cNvSpPr/>
            <p:nvPr/>
          </p:nvSpPr>
          <p:spPr>
            <a:xfrm>
              <a:off x="1485781" y="4981956"/>
              <a:ext cx="1007744" cy="53340"/>
            </a:xfrm>
            <a:custGeom>
              <a:avLst/>
              <a:gdLst/>
              <a:ahLst/>
              <a:cxnLst/>
              <a:rect l="l" t="t" r="r" b="b"/>
              <a:pathLst>
                <a:path w="1007744" h="53339">
                  <a:moveTo>
                    <a:pt x="1007363" y="53339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339"/>
                  </a:lnTo>
                  <a:lnTo>
                    <a:pt x="1007363" y="533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9017" y="4966716"/>
              <a:ext cx="1039494" cy="68580"/>
            </a:xfrm>
            <a:custGeom>
              <a:avLst/>
              <a:gdLst/>
              <a:ahLst/>
              <a:cxnLst/>
              <a:rect l="l" t="t" r="r" b="b"/>
              <a:pathLst>
                <a:path w="1039494" h="68579">
                  <a:moveTo>
                    <a:pt x="1039364" y="68579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68579"/>
                  </a:lnTo>
                  <a:lnTo>
                    <a:pt x="16763" y="68579"/>
                  </a:lnTo>
                  <a:lnTo>
                    <a:pt x="16763" y="32003"/>
                  </a:lnTo>
                  <a:lnTo>
                    <a:pt x="32003" y="15239"/>
                  </a:lnTo>
                  <a:lnTo>
                    <a:pt x="32003" y="32003"/>
                  </a:lnTo>
                  <a:lnTo>
                    <a:pt x="1008884" y="32003"/>
                  </a:lnTo>
                  <a:lnTo>
                    <a:pt x="1008884" y="15239"/>
                  </a:lnTo>
                  <a:lnTo>
                    <a:pt x="1024124" y="32003"/>
                  </a:lnTo>
                  <a:lnTo>
                    <a:pt x="1024124" y="68579"/>
                  </a:lnTo>
                  <a:lnTo>
                    <a:pt x="1039364" y="68579"/>
                  </a:lnTo>
                  <a:close/>
                </a:path>
                <a:path w="1039494" h="68579">
                  <a:moveTo>
                    <a:pt x="32003" y="32003"/>
                  </a:moveTo>
                  <a:lnTo>
                    <a:pt x="32003" y="15239"/>
                  </a:lnTo>
                  <a:lnTo>
                    <a:pt x="16763" y="32003"/>
                  </a:lnTo>
                  <a:lnTo>
                    <a:pt x="32003" y="32003"/>
                  </a:lnTo>
                  <a:close/>
                </a:path>
                <a:path w="1039494" h="68579">
                  <a:moveTo>
                    <a:pt x="32003" y="68579"/>
                  </a:moveTo>
                  <a:lnTo>
                    <a:pt x="32003" y="32003"/>
                  </a:lnTo>
                  <a:lnTo>
                    <a:pt x="16763" y="32003"/>
                  </a:lnTo>
                  <a:lnTo>
                    <a:pt x="16763" y="68579"/>
                  </a:lnTo>
                  <a:lnTo>
                    <a:pt x="32003" y="68579"/>
                  </a:lnTo>
                  <a:close/>
                </a:path>
                <a:path w="1039494" h="68579">
                  <a:moveTo>
                    <a:pt x="1024124" y="32003"/>
                  </a:moveTo>
                  <a:lnTo>
                    <a:pt x="1008884" y="15239"/>
                  </a:lnTo>
                  <a:lnTo>
                    <a:pt x="1008884" y="32003"/>
                  </a:lnTo>
                  <a:lnTo>
                    <a:pt x="1024124" y="32003"/>
                  </a:lnTo>
                  <a:close/>
                </a:path>
                <a:path w="1039494" h="68579">
                  <a:moveTo>
                    <a:pt x="1024124" y="68579"/>
                  </a:moveTo>
                  <a:lnTo>
                    <a:pt x="1024124" y="32003"/>
                  </a:lnTo>
                  <a:lnTo>
                    <a:pt x="1008884" y="32003"/>
                  </a:lnTo>
                  <a:lnTo>
                    <a:pt x="1008884" y="68579"/>
                  </a:lnTo>
                  <a:lnTo>
                    <a:pt x="1024124" y="68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00505" y="4479036"/>
              <a:ext cx="1007744" cy="556260"/>
            </a:xfrm>
            <a:custGeom>
              <a:avLst/>
              <a:gdLst/>
              <a:ahLst/>
              <a:cxnLst/>
              <a:rect l="l" t="t" r="r" b="b"/>
              <a:pathLst>
                <a:path w="1007745" h="556260">
                  <a:moveTo>
                    <a:pt x="1007363" y="556259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56259"/>
                  </a:lnTo>
                  <a:lnTo>
                    <a:pt x="1007363" y="556259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69009" y="4462284"/>
              <a:ext cx="5070475" cy="2078989"/>
            </a:xfrm>
            <a:custGeom>
              <a:avLst/>
              <a:gdLst/>
              <a:ahLst/>
              <a:cxnLst/>
              <a:rect l="l" t="t" r="r" b="b"/>
              <a:pathLst>
                <a:path w="5070475" h="2078990">
                  <a:moveTo>
                    <a:pt x="1039368" y="1511808"/>
                  </a:moveTo>
                  <a:lnTo>
                    <a:pt x="1008888" y="1511808"/>
                  </a:lnTo>
                  <a:lnTo>
                    <a:pt x="1008888" y="1543812"/>
                  </a:lnTo>
                  <a:lnTo>
                    <a:pt x="1008888" y="2046732"/>
                  </a:lnTo>
                  <a:lnTo>
                    <a:pt x="32004" y="2046732"/>
                  </a:lnTo>
                  <a:lnTo>
                    <a:pt x="32004" y="1543812"/>
                  </a:lnTo>
                  <a:lnTo>
                    <a:pt x="1008888" y="1543812"/>
                  </a:lnTo>
                  <a:lnTo>
                    <a:pt x="1008888" y="1511808"/>
                  </a:lnTo>
                  <a:lnTo>
                    <a:pt x="0" y="1511808"/>
                  </a:lnTo>
                  <a:lnTo>
                    <a:pt x="0" y="2078736"/>
                  </a:lnTo>
                  <a:lnTo>
                    <a:pt x="16764" y="2078736"/>
                  </a:lnTo>
                  <a:lnTo>
                    <a:pt x="32004" y="2078736"/>
                  </a:lnTo>
                  <a:lnTo>
                    <a:pt x="1008888" y="2078736"/>
                  </a:lnTo>
                  <a:lnTo>
                    <a:pt x="1024128" y="2078736"/>
                  </a:lnTo>
                  <a:lnTo>
                    <a:pt x="1039368" y="2078736"/>
                  </a:lnTo>
                  <a:lnTo>
                    <a:pt x="1039368" y="1511808"/>
                  </a:lnTo>
                  <a:close/>
                </a:path>
                <a:path w="5070475" h="2078990">
                  <a:moveTo>
                    <a:pt x="5070348" y="0"/>
                  </a:moveTo>
                  <a:lnTo>
                    <a:pt x="3054096" y="0"/>
                  </a:lnTo>
                  <a:lnTo>
                    <a:pt x="2016252" y="0"/>
                  </a:lnTo>
                  <a:lnTo>
                    <a:pt x="1008888" y="0"/>
                  </a:lnTo>
                  <a:lnTo>
                    <a:pt x="1008888" y="573024"/>
                  </a:lnTo>
                  <a:lnTo>
                    <a:pt x="1008888" y="1039368"/>
                  </a:lnTo>
                  <a:lnTo>
                    <a:pt x="32004" y="1039368"/>
                  </a:lnTo>
                  <a:lnTo>
                    <a:pt x="32004" y="573024"/>
                  </a:lnTo>
                  <a:lnTo>
                    <a:pt x="0" y="573024"/>
                  </a:lnTo>
                  <a:lnTo>
                    <a:pt x="0" y="1071372"/>
                  </a:lnTo>
                  <a:lnTo>
                    <a:pt x="16764" y="1071372"/>
                  </a:lnTo>
                  <a:lnTo>
                    <a:pt x="32004" y="1071372"/>
                  </a:lnTo>
                  <a:lnTo>
                    <a:pt x="1008888" y="1071372"/>
                  </a:lnTo>
                  <a:lnTo>
                    <a:pt x="1024128" y="1071372"/>
                  </a:lnTo>
                  <a:lnTo>
                    <a:pt x="1039368" y="1071372"/>
                  </a:lnTo>
                  <a:lnTo>
                    <a:pt x="1039368" y="573024"/>
                  </a:lnTo>
                  <a:lnTo>
                    <a:pt x="1039368" y="32004"/>
                  </a:lnTo>
                  <a:lnTo>
                    <a:pt x="2016252" y="32004"/>
                  </a:lnTo>
                  <a:lnTo>
                    <a:pt x="2016252" y="573024"/>
                  </a:lnTo>
                  <a:lnTo>
                    <a:pt x="2031492" y="573024"/>
                  </a:lnTo>
                  <a:lnTo>
                    <a:pt x="2046732" y="573024"/>
                  </a:lnTo>
                  <a:lnTo>
                    <a:pt x="2046732" y="32004"/>
                  </a:lnTo>
                  <a:lnTo>
                    <a:pt x="3023616" y="32004"/>
                  </a:lnTo>
                  <a:lnTo>
                    <a:pt x="3023616" y="573024"/>
                  </a:lnTo>
                  <a:lnTo>
                    <a:pt x="3038856" y="573024"/>
                  </a:lnTo>
                  <a:lnTo>
                    <a:pt x="3054096" y="573024"/>
                  </a:lnTo>
                  <a:lnTo>
                    <a:pt x="3054096" y="32004"/>
                  </a:lnTo>
                  <a:lnTo>
                    <a:pt x="5038344" y="32004"/>
                  </a:lnTo>
                  <a:lnTo>
                    <a:pt x="5038344" y="573024"/>
                  </a:lnTo>
                  <a:lnTo>
                    <a:pt x="5053584" y="573024"/>
                  </a:lnTo>
                  <a:lnTo>
                    <a:pt x="5070348" y="573024"/>
                  </a:lnTo>
                  <a:lnTo>
                    <a:pt x="50703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85781" y="5486400"/>
              <a:ext cx="1007744" cy="535305"/>
            </a:xfrm>
            <a:custGeom>
              <a:avLst/>
              <a:gdLst/>
              <a:ahLst/>
              <a:cxnLst/>
              <a:rect l="l" t="t" r="r" b="b"/>
              <a:pathLst>
                <a:path w="1007744" h="535304">
                  <a:moveTo>
                    <a:pt x="1007363" y="53492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007363" y="534923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69017" y="5471160"/>
              <a:ext cx="1039494" cy="565785"/>
            </a:xfrm>
            <a:custGeom>
              <a:avLst/>
              <a:gdLst/>
              <a:ahLst/>
              <a:cxnLst/>
              <a:rect l="l" t="t" r="r" b="b"/>
              <a:pathLst>
                <a:path w="1039494" h="565785">
                  <a:moveTo>
                    <a:pt x="1039364" y="565404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565404"/>
                  </a:lnTo>
                  <a:lnTo>
                    <a:pt x="16764" y="565404"/>
                  </a:ln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008884" y="30480"/>
                  </a:lnTo>
                  <a:lnTo>
                    <a:pt x="1008884" y="15240"/>
                  </a:lnTo>
                  <a:lnTo>
                    <a:pt x="1024124" y="30480"/>
                  </a:lnTo>
                  <a:lnTo>
                    <a:pt x="1024124" y="565404"/>
                  </a:lnTo>
                  <a:lnTo>
                    <a:pt x="1039364" y="565404"/>
                  </a:lnTo>
                  <a:close/>
                </a:path>
                <a:path w="1039494" h="565785">
                  <a:moveTo>
                    <a:pt x="32004" y="30480"/>
                  </a:move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close/>
                </a:path>
                <a:path w="1039494" h="565785">
                  <a:moveTo>
                    <a:pt x="32004" y="534924"/>
                  </a:moveTo>
                  <a:lnTo>
                    <a:pt x="32004" y="30480"/>
                  </a:lnTo>
                  <a:lnTo>
                    <a:pt x="16764" y="30480"/>
                  </a:lnTo>
                  <a:lnTo>
                    <a:pt x="16764" y="534924"/>
                  </a:lnTo>
                  <a:lnTo>
                    <a:pt x="32004" y="534924"/>
                  </a:lnTo>
                  <a:close/>
                </a:path>
                <a:path w="1039494" h="565785">
                  <a:moveTo>
                    <a:pt x="1024124" y="534924"/>
                  </a:moveTo>
                  <a:lnTo>
                    <a:pt x="16764" y="534924"/>
                  </a:lnTo>
                  <a:lnTo>
                    <a:pt x="32004" y="550164"/>
                  </a:lnTo>
                  <a:lnTo>
                    <a:pt x="32004" y="565404"/>
                  </a:lnTo>
                  <a:lnTo>
                    <a:pt x="1008884" y="565404"/>
                  </a:lnTo>
                  <a:lnTo>
                    <a:pt x="1008884" y="550164"/>
                  </a:lnTo>
                  <a:lnTo>
                    <a:pt x="1024124" y="534924"/>
                  </a:lnTo>
                  <a:close/>
                </a:path>
                <a:path w="1039494" h="565785">
                  <a:moveTo>
                    <a:pt x="32004" y="565404"/>
                  </a:moveTo>
                  <a:lnTo>
                    <a:pt x="32004" y="550164"/>
                  </a:lnTo>
                  <a:lnTo>
                    <a:pt x="16764" y="534924"/>
                  </a:lnTo>
                  <a:lnTo>
                    <a:pt x="16764" y="565404"/>
                  </a:lnTo>
                  <a:lnTo>
                    <a:pt x="32004" y="565404"/>
                  </a:lnTo>
                  <a:close/>
                </a:path>
                <a:path w="1039494" h="565785">
                  <a:moveTo>
                    <a:pt x="1024124" y="30480"/>
                  </a:moveTo>
                  <a:lnTo>
                    <a:pt x="1008884" y="15240"/>
                  </a:lnTo>
                  <a:lnTo>
                    <a:pt x="1008884" y="30480"/>
                  </a:lnTo>
                  <a:lnTo>
                    <a:pt x="1024124" y="30480"/>
                  </a:lnTo>
                  <a:close/>
                </a:path>
                <a:path w="1039494" h="565785">
                  <a:moveTo>
                    <a:pt x="1024124" y="534924"/>
                  </a:moveTo>
                  <a:lnTo>
                    <a:pt x="1024124" y="30480"/>
                  </a:lnTo>
                  <a:lnTo>
                    <a:pt x="1008884" y="30480"/>
                  </a:lnTo>
                  <a:lnTo>
                    <a:pt x="1008884" y="534924"/>
                  </a:lnTo>
                  <a:lnTo>
                    <a:pt x="1024124" y="534924"/>
                  </a:lnTo>
                  <a:close/>
                </a:path>
                <a:path w="1039494" h="565785">
                  <a:moveTo>
                    <a:pt x="1024124" y="565404"/>
                  </a:moveTo>
                  <a:lnTo>
                    <a:pt x="1024124" y="534924"/>
                  </a:lnTo>
                  <a:lnTo>
                    <a:pt x="1008884" y="550164"/>
                  </a:lnTo>
                  <a:lnTo>
                    <a:pt x="1008884" y="565404"/>
                  </a:lnTo>
                  <a:lnTo>
                    <a:pt x="1024124" y="565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5781" y="6493763"/>
              <a:ext cx="1007744" cy="535305"/>
            </a:xfrm>
            <a:custGeom>
              <a:avLst/>
              <a:gdLst/>
              <a:ahLst/>
              <a:cxnLst/>
              <a:rect l="l" t="t" r="r" b="b"/>
              <a:pathLst>
                <a:path w="1007744" h="535304">
                  <a:moveTo>
                    <a:pt x="1007363" y="53492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34923"/>
                  </a:lnTo>
                  <a:lnTo>
                    <a:pt x="1007363" y="5349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69017" y="6478524"/>
              <a:ext cx="1039494" cy="567055"/>
            </a:xfrm>
            <a:custGeom>
              <a:avLst/>
              <a:gdLst/>
              <a:ahLst/>
              <a:cxnLst/>
              <a:rect l="l" t="t" r="r" b="b"/>
              <a:pathLst>
                <a:path w="1039494" h="567054">
                  <a:moveTo>
                    <a:pt x="1039364" y="566928"/>
                  </a:moveTo>
                  <a:lnTo>
                    <a:pt x="1039364" y="0"/>
                  </a:lnTo>
                  <a:lnTo>
                    <a:pt x="0" y="0"/>
                  </a:lnTo>
                  <a:lnTo>
                    <a:pt x="0" y="566928"/>
                  </a:lnTo>
                  <a:lnTo>
                    <a:pt x="16764" y="566928"/>
                  </a:ln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008884" y="30480"/>
                  </a:lnTo>
                  <a:lnTo>
                    <a:pt x="1008884" y="15240"/>
                  </a:lnTo>
                  <a:lnTo>
                    <a:pt x="1024124" y="30480"/>
                  </a:lnTo>
                  <a:lnTo>
                    <a:pt x="1024124" y="566928"/>
                  </a:lnTo>
                  <a:lnTo>
                    <a:pt x="1039364" y="566928"/>
                  </a:lnTo>
                  <a:close/>
                </a:path>
                <a:path w="1039494" h="567054">
                  <a:moveTo>
                    <a:pt x="32004" y="30480"/>
                  </a:move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close/>
                </a:path>
                <a:path w="1039494" h="567054">
                  <a:moveTo>
                    <a:pt x="32004" y="534924"/>
                  </a:moveTo>
                  <a:lnTo>
                    <a:pt x="32004" y="30480"/>
                  </a:lnTo>
                  <a:lnTo>
                    <a:pt x="16764" y="30480"/>
                  </a:lnTo>
                  <a:lnTo>
                    <a:pt x="16764" y="534924"/>
                  </a:lnTo>
                  <a:lnTo>
                    <a:pt x="32004" y="534924"/>
                  </a:lnTo>
                  <a:close/>
                </a:path>
                <a:path w="1039494" h="567054">
                  <a:moveTo>
                    <a:pt x="1024124" y="534924"/>
                  </a:moveTo>
                  <a:lnTo>
                    <a:pt x="16764" y="534924"/>
                  </a:lnTo>
                  <a:lnTo>
                    <a:pt x="32004" y="550164"/>
                  </a:lnTo>
                  <a:lnTo>
                    <a:pt x="32004" y="566928"/>
                  </a:lnTo>
                  <a:lnTo>
                    <a:pt x="1008884" y="566928"/>
                  </a:lnTo>
                  <a:lnTo>
                    <a:pt x="1008884" y="550164"/>
                  </a:lnTo>
                  <a:lnTo>
                    <a:pt x="1024124" y="534924"/>
                  </a:lnTo>
                  <a:close/>
                </a:path>
                <a:path w="1039494" h="567054">
                  <a:moveTo>
                    <a:pt x="32004" y="566928"/>
                  </a:moveTo>
                  <a:lnTo>
                    <a:pt x="32004" y="550164"/>
                  </a:lnTo>
                  <a:lnTo>
                    <a:pt x="16764" y="534924"/>
                  </a:lnTo>
                  <a:lnTo>
                    <a:pt x="16764" y="566928"/>
                  </a:lnTo>
                  <a:lnTo>
                    <a:pt x="32004" y="566928"/>
                  </a:lnTo>
                  <a:close/>
                </a:path>
                <a:path w="1039494" h="567054">
                  <a:moveTo>
                    <a:pt x="1024124" y="30480"/>
                  </a:moveTo>
                  <a:lnTo>
                    <a:pt x="1008884" y="15240"/>
                  </a:lnTo>
                  <a:lnTo>
                    <a:pt x="1008884" y="30480"/>
                  </a:lnTo>
                  <a:lnTo>
                    <a:pt x="1024124" y="30480"/>
                  </a:lnTo>
                  <a:close/>
                </a:path>
                <a:path w="1039494" h="567054">
                  <a:moveTo>
                    <a:pt x="1024124" y="534924"/>
                  </a:moveTo>
                  <a:lnTo>
                    <a:pt x="1024124" y="30480"/>
                  </a:lnTo>
                  <a:lnTo>
                    <a:pt x="1008884" y="30480"/>
                  </a:lnTo>
                  <a:lnTo>
                    <a:pt x="1008884" y="534924"/>
                  </a:lnTo>
                  <a:lnTo>
                    <a:pt x="1024124" y="534924"/>
                  </a:lnTo>
                  <a:close/>
                </a:path>
                <a:path w="1039494" h="567054">
                  <a:moveTo>
                    <a:pt x="1024124" y="566928"/>
                  </a:moveTo>
                  <a:lnTo>
                    <a:pt x="1024124" y="534924"/>
                  </a:lnTo>
                  <a:lnTo>
                    <a:pt x="1008884" y="550164"/>
                  </a:lnTo>
                  <a:lnTo>
                    <a:pt x="1008884" y="566928"/>
                  </a:lnTo>
                  <a:lnTo>
                    <a:pt x="1024124" y="566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849512" y="4908294"/>
            <a:ext cx="276860" cy="204025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600" b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840"/>
              </a:spcBef>
            </a:pPr>
            <a:r>
              <a:rPr sz="2600" b="1" i="1" spc="-50" dirty="0">
                <a:latin typeface="Times New Roman"/>
                <a:cs typeface="Times New Roman"/>
              </a:rPr>
              <a:t>p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600" b="1" spc="-25" dirty="0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855"/>
              </a:spcBef>
            </a:pPr>
            <a:r>
              <a:rPr sz="2600" b="1" i="1" spc="-50" dirty="0">
                <a:latin typeface="Times New Roman"/>
                <a:cs typeface="Times New Roman"/>
              </a:rPr>
              <a:t>f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3476" y="5561005"/>
            <a:ext cx="81915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779909" y="5035296"/>
            <a:ext cx="4759960" cy="2005964"/>
            <a:chOff x="1779909" y="5035296"/>
            <a:chExt cx="4759960" cy="2005964"/>
          </a:xfrm>
        </p:grpSpPr>
        <p:sp>
          <p:nvSpPr>
            <p:cNvPr id="37" name="object 37"/>
            <p:cNvSpPr/>
            <p:nvPr/>
          </p:nvSpPr>
          <p:spPr>
            <a:xfrm>
              <a:off x="2493142" y="5675376"/>
              <a:ext cx="1007744" cy="125095"/>
            </a:xfrm>
            <a:custGeom>
              <a:avLst/>
              <a:gdLst/>
              <a:ahLst/>
              <a:cxnLst/>
              <a:rect l="l" t="t" r="r" b="b"/>
              <a:pathLst>
                <a:path w="1007745" h="125095">
                  <a:moveTo>
                    <a:pt x="902208" y="83820"/>
                  </a:moveTo>
                  <a:lnTo>
                    <a:pt x="902208" y="41148"/>
                  </a:lnTo>
                  <a:lnTo>
                    <a:pt x="0" y="41148"/>
                  </a:lnTo>
                  <a:lnTo>
                    <a:pt x="0" y="83820"/>
                  </a:lnTo>
                  <a:lnTo>
                    <a:pt x="902208" y="83820"/>
                  </a:lnTo>
                  <a:close/>
                </a:path>
                <a:path w="1007745" h="125095">
                  <a:moveTo>
                    <a:pt x="1007364" y="62484"/>
                  </a:moveTo>
                  <a:lnTo>
                    <a:pt x="880872" y="0"/>
                  </a:lnTo>
                  <a:lnTo>
                    <a:pt x="880872" y="41148"/>
                  </a:lnTo>
                  <a:lnTo>
                    <a:pt x="902208" y="41148"/>
                  </a:lnTo>
                  <a:lnTo>
                    <a:pt x="902208" y="114428"/>
                  </a:lnTo>
                  <a:lnTo>
                    <a:pt x="1007364" y="62484"/>
                  </a:lnTo>
                  <a:close/>
                </a:path>
                <a:path w="1007745" h="125095">
                  <a:moveTo>
                    <a:pt x="902208" y="114428"/>
                  </a:moveTo>
                  <a:lnTo>
                    <a:pt x="902208" y="83820"/>
                  </a:lnTo>
                  <a:lnTo>
                    <a:pt x="880872" y="83820"/>
                  </a:lnTo>
                  <a:lnTo>
                    <a:pt x="880872" y="124968"/>
                  </a:lnTo>
                  <a:lnTo>
                    <a:pt x="902208" y="1144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79909" y="6937247"/>
              <a:ext cx="335280" cy="64135"/>
            </a:xfrm>
            <a:custGeom>
              <a:avLst/>
              <a:gdLst/>
              <a:ahLst/>
              <a:cxnLst/>
              <a:rect l="l" t="t" r="r" b="b"/>
              <a:pathLst>
                <a:path w="335280" h="64134">
                  <a:moveTo>
                    <a:pt x="335279" y="64007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64007"/>
                  </a:lnTo>
                  <a:lnTo>
                    <a:pt x="335279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00505" y="5035296"/>
              <a:ext cx="1007744" cy="1990725"/>
            </a:xfrm>
            <a:custGeom>
              <a:avLst/>
              <a:gdLst/>
              <a:ahLst/>
              <a:cxnLst/>
              <a:rect l="l" t="t" r="r" b="b"/>
              <a:pathLst>
                <a:path w="1007745" h="1990725">
                  <a:moveTo>
                    <a:pt x="1007363" y="1990343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1990343"/>
                  </a:lnTo>
                  <a:lnTo>
                    <a:pt x="1007363" y="199034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85265" y="5035296"/>
              <a:ext cx="1038225" cy="2005964"/>
            </a:xfrm>
            <a:custGeom>
              <a:avLst/>
              <a:gdLst/>
              <a:ahLst/>
              <a:cxnLst/>
              <a:rect l="l" t="t" r="r" b="b"/>
              <a:pathLst>
                <a:path w="1038225" h="2005965">
                  <a:moveTo>
                    <a:pt x="30479" y="1975103"/>
                  </a:moveTo>
                  <a:lnTo>
                    <a:pt x="30479" y="0"/>
                  </a:lnTo>
                  <a:lnTo>
                    <a:pt x="0" y="0"/>
                  </a:lnTo>
                  <a:lnTo>
                    <a:pt x="0" y="2005583"/>
                  </a:lnTo>
                  <a:lnTo>
                    <a:pt x="15239" y="2005583"/>
                  </a:lnTo>
                  <a:lnTo>
                    <a:pt x="15239" y="1975103"/>
                  </a:lnTo>
                  <a:lnTo>
                    <a:pt x="30479" y="1975103"/>
                  </a:lnTo>
                  <a:close/>
                </a:path>
                <a:path w="1038225" h="2005965">
                  <a:moveTo>
                    <a:pt x="1022603" y="1975103"/>
                  </a:moveTo>
                  <a:lnTo>
                    <a:pt x="15239" y="1975103"/>
                  </a:lnTo>
                  <a:lnTo>
                    <a:pt x="30479" y="1990343"/>
                  </a:lnTo>
                  <a:lnTo>
                    <a:pt x="30479" y="2005583"/>
                  </a:lnTo>
                  <a:lnTo>
                    <a:pt x="1007363" y="2005583"/>
                  </a:lnTo>
                  <a:lnTo>
                    <a:pt x="1007363" y="1990343"/>
                  </a:lnTo>
                  <a:lnTo>
                    <a:pt x="1022603" y="1975103"/>
                  </a:lnTo>
                  <a:close/>
                </a:path>
                <a:path w="1038225" h="2005965">
                  <a:moveTo>
                    <a:pt x="30479" y="2005583"/>
                  </a:moveTo>
                  <a:lnTo>
                    <a:pt x="30479" y="1990343"/>
                  </a:lnTo>
                  <a:lnTo>
                    <a:pt x="15239" y="1975103"/>
                  </a:lnTo>
                  <a:lnTo>
                    <a:pt x="15239" y="2005583"/>
                  </a:lnTo>
                  <a:lnTo>
                    <a:pt x="30479" y="2005583"/>
                  </a:lnTo>
                  <a:close/>
                </a:path>
                <a:path w="1038225" h="2005965">
                  <a:moveTo>
                    <a:pt x="1037843" y="2005583"/>
                  </a:moveTo>
                  <a:lnTo>
                    <a:pt x="1037843" y="0"/>
                  </a:lnTo>
                  <a:lnTo>
                    <a:pt x="1007363" y="0"/>
                  </a:lnTo>
                  <a:lnTo>
                    <a:pt x="1007363" y="1975103"/>
                  </a:lnTo>
                  <a:lnTo>
                    <a:pt x="1022603" y="1975103"/>
                  </a:lnTo>
                  <a:lnTo>
                    <a:pt x="1022603" y="2005583"/>
                  </a:lnTo>
                  <a:lnTo>
                    <a:pt x="1037843" y="2005583"/>
                  </a:lnTo>
                  <a:close/>
                </a:path>
                <a:path w="1038225" h="2005965">
                  <a:moveTo>
                    <a:pt x="1022603" y="2005583"/>
                  </a:moveTo>
                  <a:lnTo>
                    <a:pt x="1022603" y="1975103"/>
                  </a:lnTo>
                  <a:lnTo>
                    <a:pt x="1007363" y="1990343"/>
                  </a:lnTo>
                  <a:lnTo>
                    <a:pt x="1007363" y="2005583"/>
                  </a:lnTo>
                  <a:lnTo>
                    <a:pt x="1022603" y="2005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93141" y="5486399"/>
              <a:ext cx="4029710" cy="532130"/>
            </a:xfrm>
            <a:custGeom>
              <a:avLst/>
              <a:gdLst/>
              <a:ahLst/>
              <a:cxnLst/>
              <a:rect l="l" t="t" r="r" b="b"/>
              <a:pathLst>
                <a:path w="4029709" h="532129">
                  <a:moveTo>
                    <a:pt x="4029455" y="531875"/>
                  </a:moveTo>
                  <a:lnTo>
                    <a:pt x="4029455" y="0"/>
                  </a:lnTo>
                  <a:lnTo>
                    <a:pt x="0" y="0"/>
                  </a:lnTo>
                  <a:lnTo>
                    <a:pt x="0" y="531875"/>
                  </a:lnTo>
                  <a:lnTo>
                    <a:pt x="4029455" y="531875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77897" y="5035308"/>
              <a:ext cx="4061460" cy="2005964"/>
            </a:xfrm>
            <a:custGeom>
              <a:avLst/>
              <a:gdLst/>
              <a:ahLst/>
              <a:cxnLst/>
              <a:rect l="l" t="t" r="r" b="b"/>
              <a:pathLst>
                <a:path w="4061459" h="2005965">
                  <a:moveTo>
                    <a:pt x="4061460" y="0"/>
                  </a:moveTo>
                  <a:lnTo>
                    <a:pt x="4029456" y="0"/>
                  </a:lnTo>
                  <a:lnTo>
                    <a:pt x="4029456" y="435864"/>
                  </a:lnTo>
                  <a:lnTo>
                    <a:pt x="4029456" y="466344"/>
                  </a:lnTo>
                  <a:lnTo>
                    <a:pt x="4029456" y="966216"/>
                  </a:lnTo>
                  <a:lnTo>
                    <a:pt x="4029456" y="998220"/>
                  </a:lnTo>
                  <a:lnTo>
                    <a:pt x="4029456" y="1975104"/>
                  </a:lnTo>
                  <a:lnTo>
                    <a:pt x="30480" y="1975104"/>
                  </a:lnTo>
                  <a:lnTo>
                    <a:pt x="30480" y="998220"/>
                  </a:lnTo>
                  <a:lnTo>
                    <a:pt x="4029456" y="998220"/>
                  </a:lnTo>
                  <a:lnTo>
                    <a:pt x="4029456" y="966216"/>
                  </a:lnTo>
                  <a:lnTo>
                    <a:pt x="30480" y="966216"/>
                  </a:lnTo>
                  <a:lnTo>
                    <a:pt x="30480" y="466344"/>
                  </a:lnTo>
                  <a:lnTo>
                    <a:pt x="4029456" y="466344"/>
                  </a:lnTo>
                  <a:lnTo>
                    <a:pt x="4029456" y="435864"/>
                  </a:lnTo>
                  <a:lnTo>
                    <a:pt x="30480" y="435864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435864"/>
                  </a:lnTo>
                  <a:lnTo>
                    <a:pt x="0" y="998220"/>
                  </a:lnTo>
                  <a:lnTo>
                    <a:pt x="0" y="2005584"/>
                  </a:lnTo>
                  <a:lnTo>
                    <a:pt x="15240" y="2005584"/>
                  </a:lnTo>
                  <a:lnTo>
                    <a:pt x="30480" y="2005584"/>
                  </a:lnTo>
                  <a:lnTo>
                    <a:pt x="4029456" y="2005584"/>
                  </a:lnTo>
                  <a:lnTo>
                    <a:pt x="4044696" y="2005584"/>
                  </a:lnTo>
                  <a:lnTo>
                    <a:pt x="4061460" y="2005584"/>
                  </a:lnTo>
                  <a:lnTo>
                    <a:pt x="4061460" y="998220"/>
                  </a:lnTo>
                  <a:lnTo>
                    <a:pt x="4061460" y="435864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00505" y="5472683"/>
              <a:ext cx="1007744" cy="567055"/>
            </a:xfrm>
            <a:custGeom>
              <a:avLst/>
              <a:gdLst/>
              <a:ahLst/>
              <a:cxnLst/>
              <a:rect l="l" t="t" r="r" b="b"/>
              <a:pathLst>
                <a:path w="1007745" h="567054">
                  <a:moveTo>
                    <a:pt x="1007363" y="566927"/>
                  </a:moveTo>
                  <a:lnTo>
                    <a:pt x="1007363" y="0"/>
                  </a:lnTo>
                  <a:lnTo>
                    <a:pt x="0" y="0"/>
                  </a:lnTo>
                  <a:lnTo>
                    <a:pt x="0" y="566927"/>
                  </a:lnTo>
                  <a:lnTo>
                    <a:pt x="1007363" y="56692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68502" y="5440680"/>
              <a:ext cx="1071880" cy="629920"/>
            </a:xfrm>
            <a:custGeom>
              <a:avLst/>
              <a:gdLst/>
              <a:ahLst/>
              <a:cxnLst/>
              <a:rect l="l" t="t" r="r" b="b"/>
              <a:pathLst>
                <a:path w="1071879" h="629920">
                  <a:moveTo>
                    <a:pt x="1071372" y="629412"/>
                  </a:moveTo>
                  <a:lnTo>
                    <a:pt x="1071372" y="0"/>
                  </a:lnTo>
                  <a:lnTo>
                    <a:pt x="0" y="0"/>
                  </a:lnTo>
                  <a:lnTo>
                    <a:pt x="0" y="629412"/>
                  </a:lnTo>
                  <a:lnTo>
                    <a:pt x="32004" y="629412"/>
                  </a:lnTo>
                  <a:lnTo>
                    <a:pt x="32004" y="62484"/>
                  </a:lnTo>
                  <a:lnTo>
                    <a:pt x="64008" y="32004"/>
                  </a:lnTo>
                  <a:lnTo>
                    <a:pt x="64008" y="62484"/>
                  </a:lnTo>
                  <a:lnTo>
                    <a:pt x="1007364" y="62484"/>
                  </a:lnTo>
                  <a:lnTo>
                    <a:pt x="1007364" y="32004"/>
                  </a:lnTo>
                  <a:lnTo>
                    <a:pt x="1039368" y="62484"/>
                  </a:lnTo>
                  <a:lnTo>
                    <a:pt x="1039368" y="629412"/>
                  </a:lnTo>
                  <a:lnTo>
                    <a:pt x="1071372" y="629412"/>
                  </a:lnTo>
                  <a:close/>
                </a:path>
                <a:path w="1071879" h="629920">
                  <a:moveTo>
                    <a:pt x="64008" y="62484"/>
                  </a:moveTo>
                  <a:lnTo>
                    <a:pt x="64008" y="32004"/>
                  </a:lnTo>
                  <a:lnTo>
                    <a:pt x="32004" y="62484"/>
                  </a:lnTo>
                  <a:lnTo>
                    <a:pt x="64008" y="62484"/>
                  </a:lnTo>
                  <a:close/>
                </a:path>
                <a:path w="1071879" h="629920">
                  <a:moveTo>
                    <a:pt x="64008" y="566928"/>
                  </a:moveTo>
                  <a:lnTo>
                    <a:pt x="64008" y="62484"/>
                  </a:lnTo>
                  <a:lnTo>
                    <a:pt x="32004" y="62484"/>
                  </a:lnTo>
                  <a:lnTo>
                    <a:pt x="32004" y="566928"/>
                  </a:lnTo>
                  <a:lnTo>
                    <a:pt x="64008" y="566928"/>
                  </a:lnTo>
                  <a:close/>
                </a:path>
                <a:path w="1071879" h="629920">
                  <a:moveTo>
                    <a:pt x="1039368" y="566928"/>
                  </a:moveTo>
                  <a:lnTo>
                    <a:pt x="32004" y="566928"/>
                  </a:lnTo>
                  <a:lnTo>
                    <a:pt x="64008" y="598932"/>
                  </a:lnTo>
                  <a:lnTo>
                    <a:pt x="64008" y="629412"/>
                  </a:lnTo>
                  <a:lnTo>
                    <a:pt x="1007364" y="629412"/>
                  </a:lnTo>
                  <a:lnTo>
                    <a:pt x="1007364" y="598932"/>
                  </a:lnTo>
                  <a:lnTo>
                    <a:pt x="1039368" y="566928"/>
                  </a:lnTo>
                  <a:close/>
                </a:path>
                <a:path w="1071879" h="629920">
                  <a:moveTo>
                    <a:pt x="64008" y="629412"/>
                  </a:moveTo>
                  <a:lnTo>
                    <a:pt x="64008" y="598932"/>
                  </a:lnTo>
                  <a:lnTo>
                    <a:pt x="32004" y="566928"/>
                  </a:lnTo>
                  <a:lnTo>
                    <a:pt x="32004" y="629412"/>
                  </a:lnTo>
                  <a:lnTo>
                    <a:pt x="64008" y="629412"/>
                  </a:lnTo>
                  <a:close/>
                </a:path>
                <a:path w="1071879" h="629920">
                  <a:moveTo>
                    <a:pt x="1039368" y="62484"/>
                  </a:moveTo>
                  <a:lnTo>
                    <a:pt x="1007364" y="32004"/>
                  </a:lnTo>
                  <a:lnTo>
                    <a:pt x="1007364" y="62484"/>
                  </a:lnTo>
                  <a:lnTo>
                    <a:pt x="1039368" y="62484"/>
                  </a:lnTo>
                  <a:close/>
                </a:path>
                <a:path w="1071879" h="629920">
                  <a:moveTo>
                    <a:pt x="1039368" y="566928"/>
                  </a:moveTo>
                  <a:lnTo>
                    <a:pt x="1039368" y="62484"/>
                  </a:lnTo>
                  <a:lnTo>
                    <a:pt x="1007364" y="62484"/>
                  </a:lnTo>
                  <a:lnTo>
                    <a:pt x="1007364" y="566928"/>
                  </a:lnTo>
                  <a:lnTo>
                    <a:pt x="1039368" y="566928"/>
                  </a:lnTo>
                  <a:close/>
                </a:path>
                <a:path w="1071879" h="629920">
                  <a:moveTo>
                    <a:pt x="1039368" y="629412"/>
                  </a:moveTo>
                  <a:lnTo>
                    <a:pt x="1039368" y="566928"/>
                  </a:lnTo>
                  <a:lnTo>
                    <a:pt x="1007364" y="598932"/>
                  </a:lnTo>
                  <a:lnTo>
                    <a:pt x="1007364" y="629412"/>
                  </a:lnTo>
                  <a:lnTo>
                    <a:pt x="1039368" y="629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527436" y="5498081"/>
            <a:ext cx="84455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55698" y="6193536"/>
            <a:ext cx="4996180" cy="722630"/>
            <a:chOff x="4655698" y="6193536"/>
            <a:chExt cx="4996180" cy="722630"/>
          </a:xfrm>
        </p:grpSpPr>
        <p:sp>
          <p:nvSpPr>
            <p:cNvPr id="47" name="object 47"/>
            <p:cNvSpPr/>
            <p:nvPr/>
          </p:nvSpPr>
          <p:spPr>
            <a:xfrm>
              <a:off x="4675510" y="6213347"/>
              <a:ext cx="4954905" cy="681355"/>
            </a:xfrm>
            <a:custGeom>
              <a:avLst/>
              <a:gdLst/>
              <a:ahLst/>
              <a:cxnLst/>
              <a:rect l="l" t="t" r="r" b="b"/>
              <a:pathLst>
                <a:path w="4954905" h="681354">
                  <a:moveTo>
                    <a:pt x="4954523" y="681227"/>
                  </a:moveTo>
                  <a:lnTo>
                    <a:pt x="4954523" y="0"/>
                  </a:lnTo>
                  <a:lnTo>
                    <a:pt x="0" y="0"/>
                  </a:lnTo>
                  <a:lnTo>
                    <a:pt x="0" y="681227"/>
                  </a:lnTo>
                  <a:lnTo>
                    <a:pt x="4954523" y="68122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55698" y="6193536"/>
              <a:ext cx="4996180" cy="722630"/>
            </a:xfrm>
            <a:custGeom>
              <a:avLst/>
              <a:gdLst/>
              <a:ahLst/>
              <a:cxnLst/>
              <a:rect l="l" t="t" r="r" b="b"/>
              <a:pathLst>
                <a:path w="4996180" h="722629">
                  <a:moveTo>
                    <a:pt x="4995672" y="722376"/>
                  </a:moveTo>
                  <a:lnTo>
                    <a:pt x="4995672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19812" y="722376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953000" y="41148"/>
                  </a:lnTo>
                  <a:lnTo>
                    <a:pt x="4953000" y="19812"/>
                  </a:lnTo>
                  <a:lnTo>
                    <a:pt x="4974336" y="41148"/>
                  </a:lnTo>
                  <a:lnTo>
                    <a:pt x="4974336" y="722376"/>
                  </a:lnTo>
                  <a:lnTo>
                    <a:pt x="4995672" y="722376"/>
                  </a:lnTo>
                  <a:close/>
                </a:path>
                <a:path w="4996180" h="72262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996180" h="722629">
                  <a:moveTo>
                    <a:pt x="41148" y="67970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679704"/>
                  </a:lnTo>
                  <a:lnTo>
                    <a:pt x="41148" y="679704"/>
                  </a:lnTo>
                  <a:close/>
                </a:path>
                <a:path w="4996180" h="722629">
                  <a:moveTo>
                    <a:pt x="4974336" y="679704"/>
                  </a:moveTo>
                  <a:lnTo>
                    <a:pt x="19812" y="679704"/>
                  </a:lnTo>
                  <a:lnTo>
                    <a:pt x="41148" y="701040"/>
                  </a:lnTo>
                  <a:lnTo>
                    <a:pt x="41148" y="722376"/>
                  </a:lnTo>
                  <a:lnTo>
                    <a:pt x="4953000" y="722376"/>
                  </a:lnTo>
                  <a:lnTo>
                    <a:pt x="4953000" y="701040"/>
                  </a:lnTo>
                  <a:lnTo>
                    <a:pt x="4974336" y="679704"/>
                  </a:lnTo>
                  <a:close/>
                </a:path>
                <a:path w="4996180" h="722629">
                  <a:moveTo>
                    <a:pt x="41148" y="722376"/>
                  </a:moveTo>
                  <a:lnTo>
                    <a:pt x="41148" y="701040"/>
                  </a:lnTo>
                  <a:lnTo>
                    <a:pt x="19812" y="679704"/>
                  </a:lnTo>
                  <a:lnTo>
                    <a:pt x="19812" y="722376"/>
                  </a:lnTo>
                  <a:lnTo>
                    <a:pt x="41148" y="722376"/>
                  </a:lnTo>
                  <a:close/>
                </a:path>
                <a:path w="4996180" h="722629">
                  <a:moveTo>
                    <a:pt x="4974336" y="41148"/>
                  </a:moveTo>
                  <a:lnTo>
                    <a:pt x="4953000" y="19812"/>
                  </a:lnTo>
                  <a:lnTo>
                    <a:pt x="4953000" y="41148"/>
                  </a:lnTo>
                  <a:lnTo>
                    <a:pt x="4974336" y="41148"/>
                  </a:lnTo>
                  <a:close/>
                </a:path>
                <a:path w="4996180" h="722629">
                  <a:moveTo>
                    <a:pt x="4974336" y="679704"/>
                  </a:moveTo>
                  <a:lnTo>
                    <a:pt x="4974336" y="41148"/>
                  </a:lnTo>
                  <a:lnTo>
                    <a:pt x="4953000" y="41148"/>
                  </a:lnTo>
                  <a:lnTo>
                    <a:pt x="4953000" y="679704"/>
                  </a:lnTo>
                  <a:lnTo>
                    <a:pt x="4974336" y="679704"/>
                  </a:lnTo>
                  <a:close/>
                </a:path>
                <a:path w="4996180" h="722629">
                  <a:moveTo>
                    <a:pt x="4974336" y="722376"/>
                  </a:moveTo>
                  <a:lnTo>
                    <a:pt x="4974336" y="679704"/>
                  </a:lnTo>
                  <a:lnTo>
                    <a:pt x="4953000" y="701040"/>
                  </a:lnTo>
                  <a:lnTo>
                    <a:pt x="4953000" y="722376"/>
                  </a:lnTo>
                  <a:lnTo>
                    <a:pt x="4974336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831979" y="6237221"/>
            <a:ext cx="46393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i="1" dirty="0">
                <a:latin typeface="Times New Roman"/>
                <a:cs typeface="Times New Roman"/>
              </a:rPr>
              <a:t>t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pa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00" spc="-25" dirty="0">
                <a:latin typeface="Times New Roman"/>
                <a:cs typeface="Times New Roman"/>
              </a:rPr>
              <a:t>}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507870" y="5797296"/>
            <a:ext cx="1348740" cy="437515"/>
          </a:xfrm>
          <a:custGeom>
            <a:avLst/>
            <a:gdLst/>
            <a:ahLst/>
            <a:cxnLst/>
            <a:rect l="l" t="t" r="r" b="b"/>
            <a:pathLst>
              <a:path w="1348739" h="437514">
                <a:moveTo>
                  <a:pt x="138684" y="0"/>
                </a:moveTo>
                <a:lnTo>
                  <a:pt x="0" y="24384"/>
                </a:lnTo>
                <a:lnTo>
                  <a:pt x="94488" y="111924"/>
                </a:lnTo>
                <a:lnTo>
                  <a:pt x="94488" y="74676"/>
                </a:lnTo>
                <a:lnTo>
                  <a:pt x="106680" y="33528"/>
                </a:lnTo>
                <a:lnTo>
                  <a:pt x="127179" y="39514"/>
                </a:lnTo>
                <a:lnTo>
                  <a:pt x="138684" y="0"/>
                </a:lnTo>
                <a:close/>
              </a:path>
              <a:path w="1348739" h="437514">
                <a:moveTo>
                  <a:pt x="127179" y="39514"/>
                </a:moveTo>
                <a:lnTo>
                  <a:pt x="106680" y="33528"/>
                </a:lnTo>
                <a:lnTo>
                  <a:pt x="94488" y="74676"/>
                </a:lnTo>
                <a:lnTo>
                  <a:pt x="115185" y="80712"/>
                </a:lnTo>
                <a:lnTo>
                  <a:pt x="127179" y="39514"/>
                </a:lnTo>
                <a:close/>
              </a:path>
              <a:path w="1348739" h="437514">
                <a:moveTo>
                  <a:pt x="115185" y="80712"/>
                </a:moveTo>
                <a:lnTo>
                  <a:pt x="94488" y="74676"/>
                </a:lnTo>
                <a:lnTo>
                  <a:pt x="94488" y="111924"/>
                </a:lnTo>
                <a:lnTo>
                  <a:pt x="103632" y="120396"/>
                </a:lnTo>
                <a:lnTo>
                  <a:pt x="115185" y="80712"/>
                </a:lnTo>
                <a:close/>
              </a:path>
              <a:path w="1348739" h="437514">
                <a:moveTo>
                  <a:pt x="1348740" y="396240"/>
                </a:moveTo>
                <a:lnTo>
                  <a:pt x="127179" y="39514"/>
                </a:lnTo>
                <a:lnTo>
                  <a:pt x="115185" y="80712"/>
                </a:lnTo>
                <a:lnTo>
                  <a:pt x="1338072" y="437388"/>
                </a:lnTo>
                <a:lnTo>
                  <a:pt x="1348740" y="396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Zástupný symbol pro číslo snímku 10">
            <a:extLst>
              <a:ext uri="{FF2B5EF4-FFF2-40B4-BE49-F238E27FC236}">
                <a16:creationId xmlns:a16="http://schemas.microsoft.com/office/drawing/2014/main" id="{B85546FB-7DE4-B512-8BC1-B5703EF03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11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8529" y="2083320"/>
            <a:ext cx="4061460" cy="434340"/>
          </a:xfrm>
          <a:custGeom>
            <a:avLst/>
            <a:gdLst/>
            <a:ahLst/>
            <a:cxnLst/>
            <a:rect l="l" t="t" r="r" b="b"/>
            <a:pathLst>
              <a:path w="4061459" h="434339">
                <a:moveTo>
                  <a:pt x="4061460" y="0"/>
                </a:moveTo>
                <a:lnTo>
                  <a:pt x="4061460" y="0"/>
                </a:lnTo>
                <a:lnTo>
                  <a:pt x="0" y="0"/>
                </a:lnTo>
                <a:lnTo>
                  <a:pt x="0" y="434340"/>
                </a:lnTo>
                <a:lnTo>
                  <a:pt x="15240" y="434340"/>
                </a:lnTo>
                <a:lnTo>
                  <a:pt x="30480" y="434340"/>
                </a:lnTo>
                <a:lnTo>
                  <a:pt x="30480" y="32004"/>
                </a:lnTo>
                <a:lnTo>
                  <a:pt x="1007364" y="32004"/>
                </a:lnTo>
                <a:lnTo>
                  <a:pt x="1007364" y="434340"/>
                </a:lnTo>
                <a:lnTo>
                  <a:pt x="1022604" y="434340"/>
                </a:lnTo>
                <a:lnTo>
                  <a:pt x="1037844" y="434340"/>
                </a:lnTo>
                <a:lnTo>
                  <a:pt x="1037844" y="32004"/>
                </a:lnTo>
                <a:lnTo>
                  <a:pt x="2014728" y="32004"/>
                </a:lnTo>
                <a:lnTo>
                  <a:pt x="2014728" y="434340"/>
                </a:lnTo>
                <a:lnTo>
                  <a:pt x="2029968" y="434340"/>
                </a:lnTo>
                <a:lnTo>
                  <a:pt x="2045208" y="434340"/>
                </a:lnTo>
                <a:lnTo>
                  <a:pt x="2045208" y="32004"/>
                </a:lnTo>
                <a:lnTo>
                  <a:pt x="3022092" y="32004"/>
                </a:lnTo>
                <a:lnTo>
                  <a:pt x="3022092" y="434340"/>
                </a:lnTo>
                <a:lnTo>
                  <a:pt x="3037332" y="434340"/>
                </a:lnTo>
                <a:lnTo>
                  <a:pt x="3054096" y="434340"/>
                </a:lnTo>
                <a:lnTo>
                  <a:pt x="3054096" y="32004"/>
                </a:lnTo>
                <a:lnTo>
                  <a:pt x="4029456" y="32004"/>
                </a:lnTo>
                <a:lnTo>
                  <a:pt x="4029456" y="434340"/>
                </a:lnTo>
                <a:lnTo>
                  <a:pt x="4044696" y="434340"/>
                </a:lnTo>
                <a:lnTo>
                  <a:pt x="4061460" y="434340"/>
                </a:lnTo>
                <a:lnTo>
                  <a:pt x="4061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70179" y="2126994"/>
            <a:ext cx="320421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019810" algn="l"/>
                <a:tab pos="2036445" algn="l"/>
                <a:tab pos="3043555" algn="l"/>
              </a:tabLst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9917" y="1328928"/>
            <a:ext cx="3473450" cy="1188720"/>
          </a:xfrm>
          <a:custGeom>
            <a:avLst/>
            <a:gdLst/>
            <a:ahLst/>
            <a:cxnLst/>
            <a:rect l="l" t="t" r="r" b="b"/>
            <a:pathLst>
              <a:path w="3473450" h="1188720">
                <a:moveTo>
                  <a:pt x="3473192" y="1188719"/>
                </a:moveTo>
                <a:lnTo>
                  <a:pt x="3473192" y="0"/>
                </a:lnTo>
                <a:lnTo>
                  <a:pt x="0" y="0"/>
                </a:lnTo>
                <a:lnTo>
                  <a:pt x="0" y="1188719"/>
                </a:lnTo>
                <a:lnTo>
                  <a:pt x="15239" y="1188719"/>
                </a:lnTo>
                <a:lnTo>
                  <a:pt x="15239" y="30479"/>
                </a:lnTo>
                <a:lnTo>
                  <a:pt x="32003" y="15239"/>
                </a:lnTo>
                <a:lnTo>
                  <a:pt x="32003" y="30479"/>
                </a:lnTo>
                <a:lnTo>
                  <a:pt x="3442712" y="30479"/>
                </a:lnTo>
                <a:lnTo>
                  <a:pt x="3442712" y="15239"/>
                </a:lnTo>
                <a:lnTo>
                  <a:pt x="3457952" y="30479"/>
                </a:lnTo>
                <a:lnTo>
                  <a:pt x="3457952" y="1188719"/>
                </a:lnTo>
                <a:lnTo>
                  <a:pt x="3473192" y="1188719"/>
                </a:lnTo>
                <a:close/>
              </a:path>
              <a:path w="3473450" h="1188720">
                <a:moveTo>
                  <a:pt x="32003" y="30479"/>
                </a:moveTo>
                <a:lnTo>
                  <a:pt x="32003" y="15239"/>
                </a:lnTo>
                <a:lnTo>
                  <a:pt x="15239" y="30479"/>
                </a:lnTo>
                <a:lnTo>
                  <a:pt x="32003" y="30479"/>
                </a:lnTo>
                <a:close/>
              </a:path>
              <a:path w="3473450" h="1188720">
                <a:moveTo>
                  <a:pt x="32003" y="1188719"/>
                </a:moveTo>
                <a:lnTo>
                  <a:pt x="32003" y="30479"/>
                </a:lnTo>
                <a:lnTo>
                  <a:pt x="15239" y="30479"/>
                </a:lnTo>
                <a:lnTo>
                  <a:pt x="15239" y="1188719"/>
                </a:lnTo>
                <a:lnTo>
                  <a:pt x="32003" y="1188719"/>
                </a:lnTo>
                <a:close/>
              </a:path>
              <a:path w="3473450" h="1188720">
                <a:moveTo>
                  <a:pt x="3457952" y="30479"/>
                </a:moveTo>
                <a:lnTo>
                  <a:pt x="3442712" y="15239"/>
                </a:lnTo>
                <a:lnTo>
                  <a:pt x="3442712" y="30479"/>
                </a:lnTo>
                <a:lnTo>
                  <a:pt x="3457952" y="30479"/>
                </a:lnTo>
                <a:close/>
              </a:path>
              <a:path w="3473450" h="1188720">
                <a:moveTo>
                  <a:pt x="3457952" y="1188719"/>
                </a:moveTo>
                <a:lnTo>
                  <a:pt x="3457952" y="30479"/>
                </a:lnTo>
                <a:lnTo>
                  <a:pt x="3442712" y="30479"/>
                </a:lnTo>
                <a:lnTo>
                  <a:pt x="3442712" y="1188719"/>
                </a:lnTo>
                <a:lnTo>
                  <a:pt x="3457952" y="1188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0685" y="1284223"/>
            <a:ext cx="30575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),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6860" y="1670405"/>
            <a:ext cx="2707005" cy="10312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90"/>
              </a:spcBef>
            </a:pPr>
            <a:r>
              <a:rPr sz="3050" spc="-20" dirty="0">
                <a:latin typeface="Times New Roman"/>
                <a:cs typeface="Times New Roman"/>
              </a:rPr>
              <a:t>kde:</a:t>
            </a:r>
            <a:endParaRPr sz="3050">
              <a:latin typeface="Times New Roman"/>
              <a:cs typeface="Times New Roman"/>
            </a:endParaRPr>
          </a:p>
          <a:p>
            <a:pPr marL="245110" indent="-232410">
              <a:lnSpc>
                <a:spcPct val="100000"/>
              </a:lnSpc>
              <a:spcBef>
                <a:spcPts val="300"/>
              </a:spcBef>
              <a:buFont typeface="Times New Roman"/>
              <a:buChar char="•"/>
              <a:tabLst>
                <a:tab pos="245110" algn="l"/>
              </a:tabLst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i="1" dirty="0">
                <a:latin typeface="Times New Roman"/>
                <a:cs typeface="Times New Roman"/>
              </a:rPr>
              <a:t>,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8" name="object 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95"/>
              </a:spcBef>
            </a:pPr>
            <a:r>
              <a:rPr dirty="0"/>
              <a:t>Tabulková</a:t>
            </a:r>
            <a:r>
              <a:rPr spc="-160" dirty="0"/>
              <a:t> </a:t>
            </a:r>
            <a:r>
              <a:rPr dirty="0"/>
              <a:t>reprezentace:</a:t>
            </a:r>
            <a:r>
              <a:rPr spc="-145" dirty="0"/>
              <a:t> </a:t>
            </a:r>
            <a:r>
              <a:rPr spc="-10" dirty="0"/>
              <a:t>Příklad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309253" y="1748028"/>
            <a:ext cx="10075545" cy="3287395"/>
            <a:chOff x="309253" y="1748028"/>
            <a:chExt cx="10075545" cy="3287395"/>
          </a:xfrm>
        </p:grpSpPr>
        <p:sp>
          <p:nvSpPr>
            <p:cNvPr id="12" name="object 12"/>
            <p:cNvSpPr/>
            <p:nvPr/>
          </p:nvSpPr>
          <p:spPr>
            <a:xfrm>
              <a:off x="3654429" y="1748028"/>
              <a:ext cx="856615" cy="769620"/>
            </a:xfrm>
            <a:custGeom>
              <a:avLst/>
              <a:gdLst/>
              <a:ahLst/>
              <a:cxnLst/>
              <a:rect l="l" t="t" r="r" b="b"/>
              <a:pathLst>
                <a:path w="856614" h="769619">
                  <a:moveTo>
                    <a:pt x="856010" y="769619"/>
                  </a:moveTo>
                  <a:lnTo>
                    <a:pt x="28955" y="0"/>
                  </a:lnTo>
                  <a:lnTo>
                    <a:pt x="0" y="32003"/>
                  </a:lnTo>
                  <a:lnTo>
                    <a:pt x="794949" y="769619"/>
                  </a:lnTo>
                  <a:lnTo>
                    <a:pt x="856010" y="7696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9909" y="2517660"/>
              <a:ext cx="8260080" cy="2517775"/>
            </a:xfrm>
            <a:custGeom>
              <a:avLst/>
              <a:gdLst/>
              <a:ahLst/>
              <a:cxnLst/>
              <a:rect l="l" t="t" r="r" b="b"/>
              <a:pathLst>
                <a:path w="8260080" h="2517775">
                  <a:moveTo>
                    <a:pt x="32004" y="0"/>
                  </a:moveTo>
                  <a:lnTo>
                    <a:pt x="0" y="0"/>
                  </a:lnTo>
                  <a:lnTo>
                    <a:pt x="0" y="2517648"/>
                  </a:lnTo>
                  <a:lnTo>
                    <a:pt x="32004" y="2517648"/>
                  </a:lnTo>
                  <a:lnTo>
                    <a:pt x="32004" y="0"/>
                  </a:lnTo>
                  <a:close/>
                </a:path>
                <a:path w="8260080" h="2517775">
                  <a:moveTo>
                    <a:pt x="3473196" y="0"/>
                  </a:moveTo>
                  <a:lnTo>
                    <a:pt x="3442716" y="0"/>
                  </a:lnTo>
                  <a:lnTo>
                    <a:pt x="3442716" y="2517648"/>
                  </a:lnTo>
                  <a:lnTo>
                    <a:pt x="3473196" y="2517648"/>
                  </a:lnTo>
                  <a:lnTo>
                    <a:pt x="3473196" y="0"/>
                  </a:lnTo>
                  <a:close/>
                </a:path>
                <a:path w="8260080" h="2517775">
                  <a:moveTo>
                    <a:pt x="8260080" y="0"/>
                  </a:moveTo>
                  <a:lnTo>
                    <a:pt x="8228076" y="0"/>
                  </a:lnTo>
                  <a:lnTo>
                    <a:pt x="8228076" y="102108"/>
                  </a:lnTo>
                  <a:lnTo>
                    <a:pt x="7252716" y="102108"/>
                  </a:lnTo>
                  <a:lnTo>
                    <a:pt x="7252716" y="0"/>
                  </a:lnTo>
                  <a:lnTo>
                    <a:pt x="7220712" y="0"/>
                  </a:lnTo>
                  <a:lnTo>
                    <a:pt x="7220712" y="102108"/>
                  </a:lnTo>
                  <a:lnTo>
                    <a:pt x="6243828" y="102108"/>
                  </a:lnTo>
                  <a:lnTo>
                    <a:pt x="6243828" y="0"/>
                  </a:lnTo>
                  <a:lnTo>
                    <a:pt x="6213348" y="0"/>
                  </a:lnTo>
                  <a:lnTo>
                    <a:pt x="6213348" y="102108"/>
                  </a:lnTo>
                  <a:lnTo>
                    <a:pt x="5236464" y="102108"/>
                  </a:lnTo>
                  <a:lnTo>
                    <a:pt x="5236464" y="0"/>
                  </a:lnTo>
                  <a:lnTo>
                    <a:pt x="5205984" y="0"/>
                  </a:lnTo>
                  <a:lnTo>
                    <a:pt x="5205984" y="102108"/>
                  </a:lnTo>
                  <a:lnTo>
                    <a:pt x="4229100" y="102108"/>
                  </a:lnTo>
                  <a:lnTo>
                    <a:pt x="4229100" y="0"/>
                  </a:lnTo>
                  <a:lnTo>
                    <a:pt x="4198620" y="0"/>
                  </a:lnTo>
                  <a:lnTo>
                    <a:pt x="4198620" y="132588"/>
                  </a:lnTo>
                  <a:lnTo>
                    <a:pt x="4213860" y="132588"/>
                  </a:lnTo>
                  <a:lnTo>
                    <a:pt x="4229100" y="132588"/>
                  </a:lnTo>
                  <a:lnTo>
                    <a:pt x="8260080" y="132588"/>
                  </a:lnTo>
                  <a:lnTo>
                    <a:pt x="8260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28015" y="2681962"/>
            <a:ext cx="279400" cy="4140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2600" spc="-1620" dirty="0">
                <a:latin typeface="Symbol"/>
                <a:cs typeface="Symbol"/>
              </a:rPr>
              <a:t></a:t>
            </a:r>
            <a:endParaRPr sz="2600">
              <a:latin typeface="Symbol"/>
              <a:cs typeface="Symbo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9379" y="2517648"/>
            <a:ext cx="4860615" cy="228142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650106" y="2681962"/>
            <a:ext cx="279400" cy="4140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2600" spc="-1620" dirty="0">
                <a:latin typeface="Symbol"/>
                <a:cs typeface="Symbol"/>
              </a:rPr>
              <a:t>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28015" y="4286733"/>
            <a:ext cx="279400" cy="4140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2600" spc="-1620" dirty="0">
                <a:latin typeface="Symbol"/>
                <a:cs typeface="Symbol"/>
              </a:rPr>
              <a:t>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35378" y="3215361"/>
            <a:ext cx="279400" cy="4140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2600" spc="-1620" dirty="0">
                <a:latin typeface="Symbol"/>
                <a:cs typeface="Symbol"/>
              </a:rPr>
              <a:t>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42742" y="3751809"/>
            <a:ext cx="279400" cy="4140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2600" spc="-1620" dirty="0">
                <a:latin typeface="Symbol"/>
                <a:cs typeface="Symbol"/>
              </a:rPr>
              <a:t>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28699" y="3255194"/>
            <a:ext cx="49022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p</a:t>
            </a:r>
            <a:r>
              <a:rPr sz="2600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3426" y="2711126"/>
            <a:ext cx="49022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p</a:t>
            </a:r>
            <a:r>
              <a:rPr sz="2600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36062" y="3790117"/>
            <a:ext cx="49022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q</a:t>
            </a:r>
            <a:r>
              <a:rPr sz="2600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71603" y="2533903"/>
            <a:ext cx="4340860" cy="216979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205"/>
              </a:spcBef>
              <a:tabLst>
                <a:tab pos="667385" algn="l"/>
                <a:tab pos="1763395" algn="l"/>
                <a:tab pos="2770505" algn="l"/>
                <a:tab pos="3503929" algn="l"/>
              </a:tabLst>
            </a:pP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{</a:t>
            </a:r>
            <a:r>
              <a:rPr sz="260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s</a:t>
            </a:r>
            <a:r>
              <a:rPr sz="2600" spc="-25" dirty="0">
                <a:latin typeface="Times New Roman"/>
                <a:cs typeface="Times New Roman"/>
              </a:rPr>
              <a:t>}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75" baseline="1068" dirty="0">
                <a:latin typeface="Symbol"/>
                <a:cs typeface="Symbol"/>
              </a:rPr>
              <a:t></a:t>
            </a:r>
            <a:r>
              <a:rPr sz="3900" baseline="1068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329965"/>
                </a:solidFill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q</a:t>
            </a:r>
            <a:r>
              <a:rPr sz="2600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756285" algn="l"/>
                <a:tab pos="1475105" algn="l"/>
                <a:tab pos="2770505" algn="l"/>
                <a:tab pos="3778250" algn="l"/>
              </a:tabLst>
            </a:pPr>
            <a:r>
              <a:rPr sz="3900" b="1" i="1" spc="-75" baseline="1068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900" b="1" i="1" baseline="1068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	{</a:t>
            </a:r>
            <a:r>
              <a:rPr sz="2600" b="1" i="1" dirty="0">
                <a:solidFill>
                  <a:srgbClr val="329965"/>
                </a:solidFill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65"/>
                </a:solidFill>
                <a:latin typeface="Times New Roman"/>
                <a:cs typeface="Times New Roman"/>
              </a:rPr>
              <a:t>f</a:t>
            </a:r>
            <a:r>
              <a:rPr sz="2600" b="1" i="1" spc="25" dirty="0">
                <a:solidFill>
                  <a:srgbClr val="329965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}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75" baseline="1068" dirty="0">
                <a:latin typeface="Symbol"/>
                <a:cs typeface="Symbol"/>
              </a:rPr>
              <a:t></a:t>
            </a:r>
            <a:endParaRPr sz="3900" baseline="1068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756285" algn="l"/>
                <a:tab pos="1763395" algn="l"/>
                <a:tab pos="2482850" algn="l"/>
                <a:tab pos="3778250" algn="l"/>
              </a:tabLst>
            </a:pP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	{</a:t>
            </a:r>
            <a:r>
              <a:rPr sz="2600" b="1" i="1" dirty="0">
                <a:solidFill>
                  <a:srgbClr val="329965"/>
                </a:solidFill>
                <a:latin typeface="Times New Roman"/>
                <a:cs typeface="Times New Roman"/>
              </a:rPr>
              <a:t>q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65"/>
                </a:solidFill>
                <a:latin typeface="Times New Roman"/>
                <a:cs typeface="Times New Roman"/>
              </a:rPr>
              <a:t>f</a:t>
            </a:r>
            <a:r>
              <a:rPr sz="2600" b="1" i="1" spc="25" dirty="0">
                <a:solidFill>
                  <a:srgbClr val="329965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}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3900" spc="-75" baseline="1068" dirty="0">
                <a:latin typeface="Symbol"/>
                <a:cs typeface="Symbol"/>
              </a:rPr>
              <a:t></a:t>
            </a:r>
            <a:endParaRPr sz="3900" baseline="1068">
              <a:latin typeface="Symbol"/>
              <a:cs typeface="Symbol"/>
            </a:endParaRPr>
          </a:p>
          <a:p>
            <a:pPr marL="40005">
              <a:lnSpc>
                <a:spcPct val="100000"/>
              </a:lnSpc>
              <a:spcBef>
                <a:spcPts val="1080"/>
              </a:spcBef>
              <a:tabLst>
                <a:tab pos="635635" algn="l"/>
                <a:tab pos="1763395" algn="l"/>
                <a:tab pos="2770505" algn="l"/>
                <a:tab pos="3778250" algn="l"/>
              </a:tabLst>
            </a:pP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329965"/>
                </a:solidFill>
                <a:latin typeface="Times New Roman"/>
                <a:cs typeface="Times New Roman"/>
              </a:rPr>
              <a:t>f</a:t>
            </a:r>
            <a:r>
              <a:rPr sz="2600" b="1" i="1" spc="10" dirty="0">
                <a:solidFill>
                  <a:srgbClr val="329965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}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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49917" y="5035296"/>
            <a:ext cx="3473450" cy="2034539"/>
          </a:xfrm>
          <a:custGeom>
            <a:avLst/>
            <a:gdLst/>
            <a:ahLst/>
            <a:cxnLst/>
            <a:rect l="l" t="t" r="r" b="b"/>
            <a:pathLst>
              <a:path w="3473450" h="2034540">
                <a:moveTo>
                  <a:pt x="32003" y="2002535"/>
                </a:moveTo>
                <a:lnTo>
                  <a:pt x="32003" y="0"/>
                </a:lnTo>
                <a:lnTo>
                  <a:pt x="0" y="0"/>
                </a:lnTo>
                <a:lnTo>
                  <a:pt x="0" y="2034539"/>
                </a:lnTo>
                <a:lnTo>
                  <a:pt x="15239" y="2034539"/>
                </a:lnTo>
                <a:lnTo>
                  <a:pt x="15239" y="2002535"/>
                </a:lnTo>
                <a:lnTo>
                  <a:pt x="32003" y="2002535"/>
                </a:lnTo>
                <a:close/>
              </a:path>
              <a:path w="3473450" h="2034540">
                <a:moveTo>
                  <a:pt x="3457952" y="2002535"/>
                </a:moveTo>
                <a:lnTo>
                  <a:pt x="15239" y="2002535"/>
                </a:lnTo>
                <a:lnTo>
                  <a:pt x="32003" y="2017775"/>
                </a:lnTo>
                <a:lnTo>
                  <a:pt x="32003" y="2034539"/>
                </a:lnTo>
                <a:lnTo>
                  <a:pt x="3442712" y="2034539"/>
                </a:lnTo>
                <a:lnTo>
                  <a:pt x="3442712" y="2017775"/>
                </a:lnTo>
                <a:lnTo>
                  <a:pt x="3457952" y="2002535"/>
                </a:lnTo>
                <a:close/>
              </a:path>
              <a:path w="3473450" h="2034540">
                <a:moveTo>
                  <a:pt x="32003" y="2034539"/>
                </a:moveTo>
                <a:lnTo>
                  <a:pt x="32003" y="2017775"/>
                </a:lnTo>
                <a:lnTo>
                  <a:pt x="15239" y="2002535"/>
                </a:lnTo>
                <a:lnTo>
                  <a:pt x="15239" y="2034539"/>
                </a:lnTo>
                <a:lnTo>
                  <a:pt x="32003" y="2034539"/>
                </a:lnTo>
                <a:close/>
              </a:path>
              <a:path w="3473450" h="2034540">
                <a:moveTo>
                  <a:pt x="3473192" y="2034539"/>
                </a:moveTo>
                <a:lnTo>
                  <a:pt x="3473192" y="0"/>
                </a:lnTo>
                <a:lnTo>
                  <a:pt x="3442712" y="0"/>
                </a:lnTo>
                <a:lnTo>
                  <a:pt x="3442712" y="2002535"/>
                </a:lnTo>
                <a:lnTo>
                  <a:pt x="3457952" y="2002535"/>
                </a:lnTo>
                <a:lnTo>
                  <a:pt x="3457952" y="2034539"/>
                </a:lnTo>
                <a:lnTo>
                  <a:pt x="3473192" y="2034539"/>
                </a:lnTo>
                <a:close/>
              </a:path>
              <a:path w="3473450" h="2034540">
                <a:moveTo>
                  <a:pt x="3457952" y="2034539"/>
                </a:moveTo>
                <a:lnTo>
                  <a:pt x="3457952" y="2002535"/>
                </a:lnTo>
                <a:lnTo>
                  <a:pt x="3442712" y="2017775"/>
                </a:lnTo>
                <a:lnTo>
                  <a:pt x="3442712" y="2034539"/>
                </a:lnTo>
                <a:lnTo>
                  <a:pt x="3457952" y="2034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36860" y="2712211"/>
            <a:ext cx="2350135" cy="2606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5110" indent="-232410" algn="just">
              <a:lnSpc>
                <a:spcPts val="3475"/>
              </a:lnSpc>
              <a:spcBef>
                <a:spcPts val="130"/>
              </a:spcBef>
              <a:buFont typeface="Times New Roman"/>
              <a:buChar char="•"/>
              <a:tabLst>
                <a:tab pos="245110" algn="l"/>
              </a:tabLst>
            </a:pPr>
            <a:r>
              <a:rPr sz="3050" dirty="0">
                <a:latin typeface="Symbol"/>
                <a:cs typeface="Symbol"/>
              </a:rPr>
              <a:t>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i="1" dirty="0">
                <a:latin typeface="Times New Roman"/>
                <a:cs typeface="Times New Roman"/>
              </a:rPr>
              <a:t>,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>
              <a:latin typeface="Times New Roman"/>
              <a:cs typeface="Times New Roman"/>
            </a:endParaRPr>
          </a:p>
          <a:p>
            <a:pPr marL="245110" indent="-232410" algn="just">
              <a:lnSpc>
                <a:spcPts val="3304"/>
              </a:lnSpc>
              <a:buFont typeface="Times New Roman"/>
              <a:buChar char="•"/>
              <a:tabLst>
                <a:tab pos="245110" algn="l"/>
              </a:tabLst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  <a:p>
            <a:pPr marL="1049020" marR="13970" indent="54610" algn="just">
              <a:lnSpc>
                <a:spcPct val="91100"/>
              </a:lnSpc>
              <a:spcBef>
                <a:spcPts val="160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spc="39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p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p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spc="39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20685" y="5202425"/>
            <a:ext cx="2466340" cy="17818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992505" marR="5080">
              <a:lnSpc>
                <a:spcPct val="92800"/>
              </a:lnSpc>
              <a:spcBef>
                <a:spcPts val="395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65"/>
                </a:solidFill>
                <a:latin typeface="Times New Roman"/>
                <a:cs typeface="Times New Roman"/>
              </a:rPr>
              <a:t>f</a:t>
            </a:r>
            <a:r>
              <a:rPr sz="3050" b="1" i="1" spc="35" dirty="0">
                <a:solidFill>
                  <a:srgbClr val="329965"/>
                </a:solidFill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>
              <a:latin typeface="Times New Roman"/>
              <a:cs typeface="Times New Roman"/>
            </a:endParaRPr>
          </a:p>
          <a:p>
            <a:pPr marL="245110" indent="-232410">
              <a:lnSpc>
                <a:spcPts val="3335"/>
              </a:lnSpc>
              <a:buFont typeface="Times New Roman"/>
              <a:buChar char="•"/>
              <a:tabLst>
                <a:tab pos="245110" algn="l"/>
              </a:tabLst>
            </a:pP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32" name="Obrázek 31">
            <a:extLst>
              <a:ext uri="{FF2B5EF4-FFF2-40B4-BE49-F238E27FC236}">
                <a16:creationId xmlns:a16="http://schemas.microsoft.com/office/drawing/2014/main" id="{096B32BB-97F3-226C-8C41-1268ABFE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313478"/>
            <a:ext cx="9003382" cy="6198572"/>
          </a:xfrm>
          <a:prstGeom prst="rect">
            <a:avLst/>
          </a:prstGeom>
        </p:spPr>
      </p:pic>
      <p:sp>
        <p:nvSpPr>
          <p:cNvPr id="15" name="Zástupný symbol pro číslo snímku 14">
            <a:extLst>
              <a:ext uri="{FF2B5EF4-FFF2-40B4-BE49-F238E27FC236}">
                <a16:creationId xmlns:a16="http://schemas.microsoft.com/office/drawing/2014/main" id="{45A85917-BF43-1B3B-8AE5-1194C72BE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12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5660" y="478027"/>
            <a:ext cx="310324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Konfigurace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09253" y="1748028"/>
            <a:ext cx="10075545" cy="3287395"/>
            <a:chOff x="309253" y="1748028"/>
            <a:chExt cx="10075545" cy="3287395"/>
          </a:xfrm>
        </p:grpSpPr>
        <p:sp>
          <p:nvSpPr>
            <p:cNvPr id="7" name="object 7"/>
            <p:cNvSpPr/>
            <p:nvPr/>
          </p:nvSpPr>
          <p:spPr>
            <a:xfrm>
              <a:off x="1065157" y="1763268"/>
              <a:ext cx="8564880" cy="754380"/>
            </a:xfrm>
            <a:custGeom>
              <a:avLst/>
              <a:gdLst/>
              <a:ahLst/>
              <a:cxnLst/>
              <a:rect l="l" t="t" r="r" b="b"/>
              <a:pathLst>
                <a:path w="8564880" h="754380">
                  <a:moveTo>
                    <a:pt x="8564879" y="754379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4379"/>
                  </a:lnTo>
                  <a:lnTo>
                    <a:pt x="8564879" y="7543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9917" y="1748028"/>
              <a:ext cx="8595360" cy="769620"/>
            </a:xfrm>
            <a:custGeom>
              <a:avLst/>
              <a:gdLst/>
              <a:ahLst/>
              <a:cxnLst/>
              <a:rect l="l" t="t" r="r" b="b"/>
              <a:pathLst>
                <a:path w="8595360" h="769619">
                  <a:moveTo>
                    <a:pt x="8595356" y="76961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769619"/>
                  </a:lnTo>
                  <a:lnTo>
                    <a:pt x="15239" y="769619"/>
                  </a:lnTo>
                  <a:lnTo>
                    <a:pt x="15239" y="32003"/>
                  </a:lnTo>
                  <a:lnTo>
                    <a:pt x="32003" y="15239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5239"/>
                  </a:lnTo>
                  <a:lnTo>
                    <a:pt x="8580116" y="32003"/>
                  </a:lnTo>
                  <a:lnTo>
                    <a:pt x="8580116" y="769619"/>
                  </a:lnTo>
                  <a:lnTo>
                    <a:pt x="8595356" y="769619"/>
                  </a:lnTo>
                  <a:close/>
                </a:path>
                <a:path w="8595360" h="769619">
                  <a:moveTo>
                    <a:pt x="32003" y="32003"/>
                  </a:moveTo>
                  <a:lnTo>
                    <a:pt x="32003" y="15239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769619">
                  <a:moveTo>
                    <a:pt x="32003" y="76961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769619"/>
                  </a:lnTo>
                  <a:lnTo>
                    <a:pt x="32003" y="769619"/>
                  </a:lnTo>
                  <a:close/>
                </a:path>
                <a:path w="8595360" h="769619">
                  <a:moveTo>
                    <a:pt x="8580116" y="32003"/>
                  </a:moveTo>
                  <a:lnTo>
                    <a:pt x="8563352" y="15239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769619">
                  <a:moveTo>
                    <a:pt x="8580116" y="76961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769619"/>
                  </a:lnTo>
                  <a:lnTo>
                    <a:pt x="8580116" y="769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3141" y="3107436"/>
              <a:ext cx="3526790" cy="1927860"/>
            </a:xfrm>
            <a:custGeom>
              <a:avLst/>
              <a:gdLst/>
              <a:ahLst/>
              <a:cxnLst/>
              <a:rect l="l" t="t" r="r" b="b"/>
              <a:pathLst>
                <a:path w="3526790" h="1927860">
                  <a:moveTo>
                    <a:pt x="3526535" y="1927859"/>
                  </a:moveTo>
                  <a:lnTo>
                    <a:pt x="3526535" y="0"/>
                  </a:lnTo>
                  <a:lnTo>
                    <a:pt x="0" y="0"/>
                  </a:lnTo>
                  <a:lnTo>
                    <a:pt x="0" y="1927859"/>
                  </a:lnTo>
                  <a:lnTo>
                    <a:pt x="3526535" y="19278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1805" y="3086100"/>
              <a:ext cx="3569335" cy="1949450"/>
            </a:xfrm>
            <a:custGeom>
              <a:avLst/>
              <a:gdLst/>
              <a:ahLst/>
              <a:cxnLst/>
              <a:rect l="l" t="t" r="r" b="b"/>
              <a:pathLst>
                <a:path w="3569335" h="1949450">
                  <a:moveTo>
                    <a:pt x="3569207" y="1949195"/>
                  </a:moveTo>
                  <a:lnTo>
                    <a:pt x="3569207" y="0"/>
                  </a:lnTo>
                  <a:lnTo>
                    <a:pt x="0" y="0"/>
                  </a:lnTo>
                  <a:lnTo>
                    <a:pt x="0" y="1949195"/>
                  </a:lnTo>
                  <a:lnTo>
                    <a:pt x="21335" y="1949195"/>
                  </a:lnTo>
                  <a:lnTo>
                    <a:pt x="21335" y="42671"/>
                  </a:lnTo>
                  <a:lnTo>
                    <a:pt x="42671" y="21335"/>
                  </a:lnTo>
                  <a:lnTo>
                    <a:pt x="42671" y="42671"/>
                  </a:lnTo>
                  <a:lnTo>
                    <a:pt x="3526535" y="42671"/>
                  </a:lnTo>
                  <a:lnTo>
                    <a:pt x="3526535" y="21335"/>
                  </a:lnTo>
                  <a:lnTo>
                    <a:pt x="3547871" y="42671"/>
                  </a:lnTo>
                  <a:lnTo>
                    <a:pt x="3547871" y="1949195"/>
                  </a:lnTo>
                  <a:lnTo>
                    <a:pt x="3569207" y="1949195"/>
                  </a:lnTo>
                  <a:close/>
                </a:path>
                <a:path w="3569335" h="1949450">
                  <a:moveTo>
                    <a:pt x="42671" y="42671"/>
                  </a:moveTo>
                  <a:lnTo>
                    <a:pt x="42671" y="21335"/>
                  </a:lnTo>
                  <a:lnTo>
                    <a:pt x="21335" y="42671"/>
                  </a:lnTo>
                  <a:lnTo>
                    <a:pt x="42671" y="42671"/>
                  </a:lnTo>
                  <a:close/>
                </a:path>
                <a:path w="3569335" h="1949450">
                  <a:moveTo>
                    <a:pt x="42671" y="1949195"/>
                  </a:moveTo>
                  <a:lnTo>
                    <a:pt x="42671" y="42671"/>
                  </a:lnTo>
                  <a:lnTo>
                    <a:pt x="21335" y="42671"/>
                  </a:lnTo>
                  <a:lnTo>
                    <a:pt x="21335" y="1949195"/>
                  </a:lnTo>
                  <a:lnTo>
                    <a:pt x="42671" y="1949195"/>
                  </a:lnTo>
                  <a:close/>
                </a:path>
                <a:path w="3569335" h="1949450">
                  <a:moveTo>
                    <a:pt x="3547871" y="42671"/>
                  </a:moveTo>
                  <a:lnTo>
                    <a:pt x="3526535" y="21335"/>
                  </a:lnTo>
                  <a:lnTo>
                    <a:pt x="3526535" y="42671"/>
                  </a:lnTo>
                  <a:lnTo>
                    <a:pt x="3547871" y="42671"/>
                  </a:lnTo>
                  <a:close/>
                </a:path>
                <a:path w="3569335" h="1949450">
                  <a:moveTo>
                    <a:pt x="3547871" y="1949195"/>
                  </a:moveTo>
                  <a:lnTo>
                    <a:pt x="3547871" y="42671"/>
                  </a:lnTo>
                  <a:lnTo>
                    <a:pt x="3526535" y="42671"/>
                  </a:lnTo>
                  <a:lnTo>
                    <a:pt x="3526535" y="1949195"/>
                  </a:lnTo>
                  <a:lnTo>
                    <a:pt x="3547871" y="1949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0782" y="4366260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88264" y="294132"/>
                  </a:moveTo>
                  <a:lnTo>
                    <a:pt x="584390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7" y="86487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2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7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2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2" y="588264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7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90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39446" y="434644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1524" y="330708"/>
                  </a:moveTo>
                  <a:lnTo>
                    <a:pt x="1524" y="298704"/>
                  </a:lnTo>
                  <a:lnTo>
                    <a:pt x="0" y="315468"/>
                  </a:lnTo>
                  <a:lnTo>
                    <a:pt x="1524" y="330708"/>
                  </a:lnTo>
                  <a:close/>
                </a:path>
                <a:path w="629920" h="629920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37972" y="91440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36220" y="9144"/>
                  </a:lnTo>
                  <a:lnTo>
                    <a:pt x="192024" y="24384"/>
                  </a:lnTo>
                  <a:lnTo>
                    <a:pt x="150876" y="45720"/>
                  </a:lnTo>
                  <a:lnTo>
                    <a:pt x="114300" y="71628"/>
                  </a:lnTo>
                  <a:lnTo>
                    <a:pt x="71628" y="114300"/>
                  </a:lnTo>
                  <a:lnTo>
                    <a:pt x="45720" y="150876"/>
                  </a:lnTo>
                  <a:lnTo>
                    <a:pt x="32004" y="178308"/>
                  </a:lnTo>
                  <a:lnTo>
                    <a:pt x="24384" y="192024"/>
                  </a:lnTo>
                  <a:lnTo>
                    <a:pt x="19812" y="20574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1940"/>
                  </a:lnTo>
                  <a:lnTo>
                    <a:pt x="1524" y="347472"/>
                  </a:lnTo>
                  <a:lnTo>
                    <a:pt x="10668" y="393192"/>
                  </a:lnTo>
                  <a:lnTo>
                    <a:pt x="19812" y="423672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54864" y="233172"/>
                  </a:lnTo>
                  <a:lnTo>
                    <a:pt x="76200" y="182880"/>
                  </a:lnTo>
                  <a:lnTo>
                    <a:pt x="105156" y="140208"/>
                  </a:lnTo>
                  <a:lnTo>
                    <a:pt x="163068" y="86868"/>
                  </a:lnTo>
                  <a:lnTo>
                    <a:pt x="210312" y="62484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44424" y="42672"/>
                  </a:lnTo>
                  <a:lnTo>
                    <a:pt x="358140" y="44196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7304" y="141732"/>
                  </a:lnTo>
                  <a:lnTo>
                    <a:pt x="548640" y="173736"/>
                  </a:lnTo>
                  <a:lnTo>
                    <a:pt x="556260" y="184404"/>
                  </a:lnTo>
                  <a:lnTo>
                    <a:pt x="560832" y="196596"/>
                  </a:lnTo>
                  <a:lnTo>
                    <a:pt x="566928" y="208788"/>
                  </a:lnTo>
                  <a:lnTo>
                    <a:pt x="576072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1525"/>
                  </a:lnTo>
                  <a:lnTo>
                    <a:pt x="592836" y="463296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20" h="629920">
                  <a:moveTo>
                    <a:pt x="588264" y="47152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72796" y="583692"/>
                  </a:lnTo>
                  <a:lnTo>
                    <a:pt x="259080" y="580644"/>
                  </a:lnTo>
                  <a:lnTo>
                    <a:pt x="246888" y="577596"/>
                  </a:lnTo>
                  <a:lnTo>
                    <a:pt x="233172" y="574548"/>
                  </a:lnTo>
                  <a:lnTo>
                    <a:pt x="184404" y="553212"/>
                  </a:lnTo>
                  <a:lnTo>
                    <a:pt x="141732" y="524256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4008" y="420624"/>
                  </a:lnTo>
                  <a:lnTo>
                    <a:pt x="59436" y="406908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22504" y="615696"/>
                  </a:lnTo>
                  <a:lnTo>
                    <a:pt x="237744" y="618744"/>
                  </a:lnTo>
                  <a:lnTo>
                    <a:pt x="252984" y="623316"/>
                  </a:lnTo>
                  <a:lnTo>
                    <a:pt x="268224" y="624840"/>
                  </a:lnTo>
                  <a:lnTo>
                    <a:pt x="283464" y="627888"/>
                  </a:lnTo>
                  <a:lnTo>
                    <a:pt x="300228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409956" y="614172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76072" y="489204"/>
                  </a:lnTo>
                  <a:lnTo>
                    <a:pt x="585216" y="477012"/>
                  </a:lnTo>
                  <a:lnTo>
                    <a:pt x="588264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4602" y="3610356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390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7" y="86487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2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7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2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2" y="588264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7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90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3266" y="3590544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89" h="629920">
                  <a:moveTo>
                    <a:pt x="1524" y="330708"/>
                  </a:moveTo>
                  <a:lnTo>
                    <a:pt x="1524" y="298704"/>
                  </a:lnTo>
                  <a:lnTo>
                    <a:pt x="0" y="315468"/>
                  </a:lnTo>
                  <a:lnTo>
                    <a:pt x="1524" y="330708"/>
                  </a:lnTo>
                  <a:close/>
                </a:path>
                <a:path w="631189" h="629920">
                  <a:moveTo>
                    <a:pt x="629412" y="345948"/>
                  </a:moveTo>
                  <a:lnTo>
                    <a:pt x="629412" y="281940"/>
                  </a:lnTo>
                  <a:lnTo>
                    <a:pt x="626364" y="265176"/>
                  </a:lnTo>
                  <a:lnTo>
                    <a:pt x="620268" y="234696"/>
                  </a:lnTo>
                  <a:lnTo>
                    <a:pt x="615696" y="220980"/>
                  </a:lnTo>
                  <a:lnTo>
                    <a:pt x="611124" y="205740"/>
                  </a:lnTo>
                  <a:lnTo>
                    <a:pt x="605028" y="192024"/>
                  </a:lnTo>
                  <a:lnTo>
                    <a:pt x="598932" y="176784"/>
                  </a:lnTo>
                  <a:lnTo>
                    <a:pt x="592836" y="163068"/>
                  </a:lnTo>
                  <a:lnTo>
                    <a:pt x="557784" y="112776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3464" y="1524"/>
                  </a:lnTo>
                  <a:lnTo>
                    <a:pt x="266700" y="3048"/>
                  </a:lnTo>
                  <a:lnTo>
                    <a:pt x="220980" y="13716"/>
                  </a:lnTo>
                  <a:lnTo>
                    <a:pt x="178308" y="30480"/>
                  </a:lnTo>
                  <a:lnTo>
                    <a:pt x="152400" y="45720"/>
                  </a:lnTo>
                  <a:lnTo>
                    <a:pt x="138684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25908" y="192024"/>
                  </a:lnTo>
                  <a:lnTo>
                    <a:pt x="10668" y="236220"/>
                  </a:lnTo>
                  <a:lnTo>
                    <a:pt x="1524" y="283464"/>
                  </a:lnTo>
                  <a:lnTo>
                    <a:pt x="1524" y="347472"/>
                  </a:lnTo>
                  <a:lnTo>
                    <a:pt x="10668" y="393192"/>
                  </a:lnTo>
                  <a:lnTo>
                    <a:pt x="19812" y="423672"/>
                  </a:lnTo>
                  <a:lnTo>
                    <a:pt x="32004" y="451104"/>
                  </a:lnTo>
                  <a:lnTo>
                    <a:pt x="39624" y="464820"/>
                  </a:lnTo>
                  <a:lnTo>
                    <a:pt x="42672" y="471678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54864" y="233172"/>
                  </a:lnTo>
                  <a:lnTo>
                    <a:pt x="70104" y="195072"/>
                  </a:lnTo>
                  <a:lnTo>
                    <a:pt x="76200" y="184404"/>
                  </a:lnTo>
                  <a:lnTo>
                    <a:pt x="82296" y="172212"/>
                  </a:lnTo>
                  <a:lnTo>
                    <a:pt x="105156" y="140208"/>
                  </a:lnTo>
                  <a:lnTo>
                    <a:pt x="163068" y="86868"/>
                  </a:lnTo>
                  <a:lnTo>
                    <a:pt x="210312" y="62484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30708" y="41148"/>
                  </a:lnTo>
                  <a:lnTo>
                    <a:pt x="358140" y="44196"/>
                  </a:lnTo>
                  <a:lnTo>
                    <a:pt x="370332" y="47244"/>
                  </a:lnTo>
                  <a:lnTo>
                    <a:pt x="397764" y="53340"/>
                  </a:lnTo>
                  <a:lnTo>
                    <a:pt x="446532" y="74676"/>
                  </a:lnTo>
                  <a:lnTo>
                    <a:pt x="489204" y="105156"/>
                  </a:lnTo>
                  <a:lnTo>
                    <a:pt x="527304" y="141732"/>
                  </a:lnTo>
                  <a:lnTo>
                    <a:pt x="548640" y="173736"/>
                  </a:lnTo>
                  <a:lnTo>
                    <a:pt x="556260" y="184404"/>
                  </a:lnTo>
                  <a:lnTo>
                    <a:pt x="562356" y="196596"/>
                  </a:lnTo>
                  <a:lnTo>
                    <a:pt x="576072" y="233172"/>
                  </a:lnTo>
                  <a:lnTo>
                    <a:pt x="580644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1525"/>
                  </a:lnTo>
                  <a:lnTo>
                    <a:pt x="592836" y="463296"/>
                  </a:lnTo>
                  <a:lnTo>
                    <a:pt x="606552" y="435864"/>
                  </a:lnTo>
                  <a:lnTo>
                    <a:pt x="611124" y="422148"/>
                  </a:lnTo>
                  <a:lnTo>
                    <a:pt x="615696" y="406908"/>
                  </a:lnTo>
                  <a:lnTo>
                    <a:pt x="620268" y="393192"/>
                  </a:lnTo>
                  <a:lnTo>
                    <a:pt x="623316" y="377952"/>
                  </a:lnTo>
                  <a:lnTo>
                    <a:pt x="626364" y="361188"/>
                  </a:lnTo>
                  <a:lnTo>
                    <a:pt x="629412" y="345948"/>
                  </a:lnTo>
                  <a:close/>
                </a:path>
                <a:path w="631189" h="629920">
                  <a:moveTo>
                    <a:pt x="588264" y="47152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57200" y="548640"/>
                  </a:lnTo>
                  <a:lnTo>
                    <a:pt x="420624" y="565404"/>
                  </a:lnTo>
                  <a:lnTo>
                    <a:pt x="408432" y="571500"/>
                  </a:lnTo>
                  <a:lnTo>
                    <a:pt x="396240" y="574548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60604" y="582168"/>
                  </a:lnTo>
                  <a:lnTo>
                    <a:pt x="196596" y="560832"/>
                  </a:lnTo>
                  <a:lnTo>
                    <a:pt x="173736" y="547116"/>
                  </a:lnTo>
                  <a:lnTo>
                    <a:pt x="163068" y="541020"/>
                  </a:lnTo>
                  <a:lnTo>
                    <a:pt x="121920" y="505968"/>
                  </a:lnTo>
                  <a:lnTo>
                    <a:pt x="88392" y="466344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4008" y="420624"/>
                  </a:lnTo>
                  <a:lnTo>
                    <a:pt x="59436" y="406908"/>
                  </a:lnTo>
                  <a:lnTo>
                    <a:pt x="50292" y="382524"/>
                  </a:lnTo>
                  <a:lnTo>
                    <a:pt x="48768" y="368808"/>
                  </a:lnTo>
                  <a:lnTo>
                    <a:pt x="45720" y="355092"/>
                  </a:lnTo>
                  <a:lnTo>
                    <a:pt x="42672" y="327660"/>
                  </a:lnTo>
                  <a:lnTo>
                    <a:pt x="42672" y="471678"/>
                  </a:lnTo>
                  <a:lnTo>
                    <a:pt x="45720" y="478536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207264" y="611124"/>
                  </a:lnTo>
                  <a:lnTo>
                    <a:pt x="268224" y="626364"/>
                  </a:lnTo>
                  <a:lnTo>
                    <a:pt x="300228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379476" y="623316"/>
                  </a:lnTo>
                  <a:lnTo>
                    <a:pt x="394716" y="618744"/>
                  </a:lnTo>
                  <a:lnTo>
                    <a:pt x="409956" y="615696"/>
                  </a:lnTo>
                  <a:lnTo>
                    <a:pt x="423672" y="609600"/>
                  </a:lnTo>
                  <a:lnTo>
                    <a:pt x="438912" y="605028"/>
                  </a:lnTo>
                  <a:lnTo>
                    <a:pt x="452628" y="597408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77596" y="490728"/>
                  </a:lnTo>
                  <a:lnTo>
                    <a:pt x="588264" y="471525"/>
                  </a:lnTo>
                  <a:close/>
                </a:path>
                <a:path w="631189" h="629920">
                  <a:moveTo>
                    <a:pt x="630936" y="313944"/>
                  </a:moveTo>
                  <a:lnTo>
                    <a:pt x="629412" y="297180"/>
                  </a:lnTo>
                  <a:lnTo>
                    <a:pt x="629412" y="330708"/>
                  </a:lnTo>
                  <a:lnTo>
                    <a:pt x="630936" y="313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0506" y="3275076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390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7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2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2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7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90"/>
                  </a:lnTo>
                  <a:lnTo>
                    <a:pt x="294132" y="588264"/>
                  </a:lnTo>
                  <a:lnTo>
                    <a:pt x="341622" y="584390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7" y="501777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90" y="341622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9170" y="3253740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1524" y="332232"/>
                  </a:moveTo>
                  <a:lnTo>
                    <a:pt x="1524" y="300228"/>
                  </a:lnTo>
                  <a:lnTo>
                    <a:pt x="0" y="315468"/>
                  </a:lnTo>
                  <a:lnTo>
                    <a:pt x="1524" y="332232"/>
                  </a:lnTo>
                  <a:close/>
                </a:path>
                <a:path w="629920" h="631189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83692" y="152400"/>
                  </a:lnTo>
                  <a:lnTo>
                    <a:pt x="576072" y="138684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51104" y="32004"/>
                  </a:lnTo>
                  <a:lnTo>
                    <a:pt x="437388" y="24384"/>
                  </a:lnTo>
                  <a:lnTo>
                    <a:pt x="423672" y="19812"/>
                  </a:lnTo>
                  <a:lnTo>
                    <a:pt x="377952" y="6096"/>
                  </a:lnTo>
                  <a:lnTo>
                    <a:pt x="362712" y="4572"/>
                  </a:lnTo>
                  <a:lnTo>
                    <a:pt x="347472" y="1524"/>
                  </a:lnTo>
                  <a:lnTo>
                    <a:pt x="330708" y="1524"/>
                  </a:lnTo>
                  <a:lnTo>
                    <a:pt x="313944" y="0"/>
                  </a:lnTo>
                  <a:lnTo>
                    <a:pt x="298704" y="1524"/>
                  </a:lnTo>
                  <a:lnTo>
                    <a:pt x="281940" y="1524"/>
                  </a:lnTo>
                  <a:lnTo>
                    <a:pt x="236220" y="10668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24384" y="193548"/>
                  </a:lnTo>
                  <a:lnTo>
                    <a:pt x="19812" y="207264"/>
                  </a:lnTo>
                  <a:lnTo>
                    <a:pt x="13716" y="222504"/>
                  </a:lnTo>
                  <a:lnTo>
                    <a:pt x="10668" y="237744"/>
                  </a:lnTo>
                  <a:lnTo>
                    <a:pt x="6096" y="252984"/>
                  </a:lnTo>
                  <a:lnTo>
                    <a:pt x="4572" y="268224"/>
                  </a:lnTo>
                  <a:lnTo>
                    <a:pt x="1524" y="283464"/>
                  </a:lnTo>
                  <a:lnTo>
                    <a:pt x="1524" y="347472"/>
                  </a:lnTo>
                  <a:lnTo>
                    <a:pt x="10668" y="394716"/>
                  </a:lnTo>
                  <a:lnTo>
                    <a:pt x="25908" y="438912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48768" y="259080"/>
                  </a:lnTo>
                  <a:lnTo>
                    <a:pt x="51816" y="246888"/>
                  </a:lnTo>
                  <a:lnTo>
                    <a:pt x="54864" y="233172"/>
                  </a:lnTo>
                  <a:lnTo>
                    <a:pt x="76200" y="184404"/>
                  </a:lnTo>
                  <a:lnTo>
                    <a:pt x="105156" y="141732"/>
                  </a:lnTo>
                  <a:lnTo>
                    <a:pt x="141732" y="10363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08788" y="64008"/>
                  </a:lnTo>
                  <a:lnTo>
                    <a:pt x="222504" y="59436"/>
                  </a:lnTo>
                  <a:lnTo>
                    <a:pt x="246888" y="50292"/>
                  </a:lnTo>
                  <a:lnTo>
                    <a:pt x="260604" y="47244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84048" y="51816"/>
                  </a:lnTo>
                  <a:lnTo>
                    <a:pt x="422148" y="64008"/>
                  </a:lnTo>
                  <a:lnTo>
                    <a:pt x="457200" y="82296"/>
                  </a:lnTo>
                  <a:lnTo>
                    <a:pt x="489204" y="105156"/>
                  </a:lnTo>
                  <a:lnTo>
                    <a:pt x="542544" y="163068"/>
                  </a:lnTo>
                  <a:lnTo>
                    <a:pt x="566928" y="210312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31189">
                  <a:moveTo>
                    <a:pt x="588264" y="473049"/>
                  </a:moveTo>
                  <a:lnTo>
                    <a:pt x="588264" y="329184"/>
                  </a:lnTo>
                  <a:lnTo>
                    <a:pt x="586740" y="344424"/>
                  </a:lnTo>
                  <a:lnTo>
                    <a:pt x="585216" y="358140"/>
                  </a:lnTo>
                  <a:lnTo>
                    <a:pt x="582168" y="370332"/>
                  </a:lnTo>
                  <a:lnTo>
                    <a:pt x="579120" y="384048"/>
                  </a:lnTo>
                  <a:lnTo>
                    <a:pt x="576072" y="396240"/>
                  </a:lnTo>
                  <a:lnTo>
                    <a:pt x="554736" y="446532"/>
                  </a:lnTo>
                  <a:lnTo>
                    <a:pt x="525780" y="489204"/>
                  </a:lnTo>
                  <a:lnTo>
                    <a:pt x="487680" y="527304"/>
                  </a:lnTo>
                  <a:lnTo>
                    <a:pt x="455676" y="548640"/>
                  </a:lnTo>
                  <a:lnTo>
                    <a:pt x="445008" y="556260"/>
                  </a:lnTo>
                  <a:lnTo>
                    <a:pt x="432816" y="562356"/>
                  </a:lnTo>
                  <a:lnTo>
                    <a:pt x="396240" y="576072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5008"/>
                  </a:lnTo>
                  <a:lnTo>
                    <a:pt x="54864" y="396240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40208" y="576072"/>
                  </a:lnTo>
                  <a:lnTo>
                    <a:pt x="152400" y="585216"/>
                  </a:lnTo>
                  <a:lnTo>
                    <a:pt x="166116" y="592836"/>
                  </a:lnTo>
                  <a:lnTo>
                    <a:pt x="207264" y="611124"/>
                  </a:lnTo>
                  <a:lnTo>
                    <a:pt x="237744" y="620268"/>
                  </a:lnTo>
                  <a:lnTo>
                    <a:pt x="283464" y="629412"/>
                  </a:lnTo>
                  <a:lnTo>
                    <a:pt x="300228" y="629412"/>
                  </a:lnTo>
                  <a:lnTo>
                    <a:pt x="315468" y="630936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6364"/>
                  </a:lnTo>
                  <a:lnTo>
                    <a:pt x="409956" y="615696"/>
                  </a:lnTo>
                  <a:lnTo>
                    <a:pt x="452628" y="59893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16636" y="557784"/>
                  </a:lnTo>
                  <a:lnTo>
                    <a:pt x="537972" y="537972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91952" y="3306570"/>
            <a:ext cx="4032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i="1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655698" y="3422904"/>
            <a:ext cx="629920" cy="629920"/>
            <a:chOff x="4655698" y="3422904"/>
            <a:chExt cx="629920" cy="629920"/>
          </a:xfrm>
        </p:grpSpPr>
        <p:sp>
          <p:nvSpPr>
            <p:cNvPr id="21" name="object 21"/>
            <p:cNvSpPr/>
            <p:nvPr/>
          </p:nvSpPr>
          <p:spPr>
            <a:xfrm>
              <a:off x="4675510" y="3442716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431" y="246641"/>
                  </a:lnTo>
                  <a:lnTo>
                    <a:pt x="573328" y="201509"/>
                  </a:lnTo>
                  <a:lnTo>
                    <a:pt x="555551" y="159358"/>
                  </a:lnTo>
                  <a:lnTo>
                    <a:pt x="531693" y="120810"/>
                  </a:lnTo>
                  <a:lnTo>
                    <a:pt x="502348" y="86487"/>
                  </a:lnTo>
                  <a:lnTo>
                    <a:pt x="468111" y="57009"/>
                  </a:lnTo>
                  <a:lnTo>
                    <a:pt x="429577" y="33000"/>
                  </a:lnTo>
                  <a:lnTo>
                    <a:pt x="387339" y="15081"/>
                  </a:lnTo>
                  <a:lnTo>
                    <a:pt x="341993" y="3874"/>
                  </a:lnTo>
                  <a:lnTo>
                    <a:pt x="294132" y="0"/>
                  </a:lnTo>
                  <a:lnTo>
                    <a:pt x="246641" y="3874"/>
                  </a:lnTo>
                  <a:lnTo>
                    <a:pt x="201509" y="15081"/>
                  </a:lnTo>
                  <a:lnTo>
                    <a:pt x="159358" y="33000"/>
                  </a:lnTo>
                  <a:lnTo>
                    <a:pt x="120810" y="57009"/>
                  </a:lnTo>
                  <a:lnTo>
                    <a:pt x="86487" y="86487"/>
                  </a:lnTo>
                  <a:lnTo>
                    <a:pt x="57009" y="120810"/>
                  </a:lnTo>
                  <a:lnTo>
                    <a:pt x="33000" y="159358"/>
                  </a:lnTo>
                  <a:lnTo>
                    <a:pt x="15081" y="201509"/>
                  </a:lnTo>
                  <a:lnTo>
                    <a:pt x="3874" y="246641"/>
                  </a:lnTo>
                  <a:lnTo>
                    <a:pt x="0" y="294132"/>
                  </a:lnTo>
                  <a:lnTo>
                    <a:pt x="3874" y="341993"/>
                  </a:lnTo>
                  <a:lnTo>
                    <a:pt x="15081" y="387339"/>
                  </a:lnTo>
                  <a:lnTo>
                    <a:pt x="33000" y="429577"/>
                  </a:lnTo>
                  <a:lnTo>
                    <a:pt x="57009" y="468111"/>
                  </a:lnTo>
                  <a:lnTo>
                    <a:pt x="86487" y="502348"/>
                  </a:lnTo>
                  <a:lnTo>
                    <a:pt x="120810" y="531693"/>
                  </a:lnTo>
                  <a:lnTo>
                    <a:pt x="159358" y="555551"/>
                  </a:lnTo>
                  <a:lnTo>
                    <a:pt x="201509" y="573328"/>
                  </a:lnTo>
                  <a:lnTo>
                    <a:pt x="246641" y="584431"/>
                  </a:lnTo>
                  <a:lnTo>
                    <a:pt x="294132" y="588264"/>
                  </a:lnTo>
                  <a:lnTo>
                    <a:pt x="341993" y="584431"/>
                  </a:lnTo>
                  <a:lnTo>
                    <a:pt x="387339" y="573328"/>
                  </a:lnTo>
                  <a:lnTo>
                    <a:pt x="429577" y="555551"/>
                  </a:lnTo>
                  <a:lnTo>
                    <a:pt x="468111" y="531693"/>
                  </a:lnTo>
                  <a:lnTo>
                    <a:pt x="502348" y="502348"/>
                  </a:lnTo>
                  <a:lnTo>
                    <a:pt x="531693" y="468111"/>
                  </a:lnTo>
                  <a:lnTo>
                    <a:pt x="555551" y="429577"/>
                  </a:lnTo>
                  <a:lnTo>
                    <a:pt x="573328" y="387339"/>
                  </a:lnTo>
                  <a:lnTo>
                    <a:pt x="584431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55698" y="3422904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7888" y="345948"/>
                  </a:moveTo>
                  <a:lnTo>
                    <a:pt x="627888" y="281940"/>
                  </a:lnTo>
                  <a:lnTo>
                    <a:pt x="624840" y="265176"/>
                  </a:lnTo>
                  <a:lnTo>
                    <a:pt x="614172" y="219456"/>
                  </a:lnTo>
                  <a:lnTo>
                    <a:pt x="591312" y="163068"/>
                  </a:lnTo>
                  <a:lnTo>
                    <a:pt x="556260" y="112776"/>
                  </a:lnTo>
                  <a:lnTo>
                    <a:pt x="513588" y="70104"/>
                  </a:lnTo>
                  <a:lnTo>
                    <a:pt x="489204" y="53340"/>
                  </a:lnTo>
                  <a:lnTo>
                    <a:pt x="477012" y="44196"/>
                  </a:lnTo>
                  <a:lnTo>
                    <a:pt x="422148" y="18288"/>
                  </a:lnTo>
                  <a:lnTo>
                    <a:pt x="361188" y="3048"/>
                  </a:lnTo>
                  <a:lnTo>
                    <a:pt x="329184" y="0"/>
                  </a:lnTo>
                  <a:lnTo>
                    <a:pt x="297180" y="0"/>
                  </a:lnTo>
                  <a:lnTo>
                    <a:pt x="281940" y="1524"/>
                  </a:lnTo>
                  <a:lnTo>
                    <a:pt x="265176" y="3048"/>
                  </a:lnTo>
                  <a:lnTo>
                    <a:pt x="219456" y="13716"/>
                  </a:lnTo>
                  <a:lnTo>
                    <a:pt x="176784" y="30480"/>
                  </a:lnTo>
                  <a:lnTo>
                    <a:pt x="150876" y="45720"/>
                  </a:lnTo>
                  <a:lnTo>
                    <a:pt x="137160" y="53340"/>
                  </a:lnTo>
                  <a:lnTo>
                    <a:pt x="112776" y="71628"/>
                  </a:lnTo>
                  <a:lnTo>
                    <a:pt x="91440" y="91440"/>
                  </a:lnTo>
                  <a:lnTo>
                    <a:pt x="70104" y="114300"/>
                  </a:lnTo>
                  <a:lnTo>
                    <a:pt x="53340" y="138684"/>
                  </a:lnTo>
                  <a:lnTo>
                    <a:pt x="44196" y="150876"/>
                  </a:lnTo>
                  <a:lnTo>
                    <a:pt x="18288" y="205740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9144" y="393192"/>
                  </a:lnTo>
                  <a:lnTo>
                    <a:pt x="24384" y="437388"/>
                  </a:lnTo>
                  <a:lnTo>
                    <a:pt x="41148" y="470306"/>
                  </a:lnTo>
                  <a:lnTo>
                    <a:pt x="41148" y="300228"/>
                  </a:lnTo>
                  <a:lnTo>
                    <a:pt x="42672" y="284988"/>
                  </a:lnTo>
                  <a:lnTo>
                    <a:pt x="44196" y="271272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62484" y="207264"/>
                  </a:lnTo>
                  <a:lnTo>
                    <a:pt x="80772" y="172212"/>
                  </a:lnTo>
                  <a:lnTo>
                    <a:pt x="103632" y="140208"/>
                  </a:lnTo>
                  <a:lnTo>
                    <a:pt x="141732" y="102108"/>
                  </a:lnTo>
                  <a:lnTo>
                    <a:pt x="173736" y="80772"/>
                  </a:lnTo>
                  <a:lnTo>
                    <a:pt x="184404" y="73152"/>
                  </a:lnTo>
                  <a:lnTo>
                    <a:pt x="196596" y="68580"/>
                  </a:lnTo>
                  <a:lnTo>
                    <a:pt x="208788" y="62484"/>
                  </a:lnTo>
                  <a:lnTo>
                    <a:pt x="233172" y="53340"/>
                  </a:lnTo>
                  <a:lnTo>
                    <a:pt x="246888" y="50292"/>
                  </a:lnTo>
                  <a:lnTo>
                    <a:pt x="259080" y="47244"/>
                  </a:lnTo>
                  <a:lnTo>
                    <a:pt x="272796" y="44196"/>
                  </a:lnTo>
                  <a:lnTo>
                    <a:pt x="300228" y="41148"/>
                  </a:lnTo>
                  <a:lnTo>
                    <a:pt x="329184" y="41148"/>
                  </a:lnTo>
                  <a:lnTo>
                    <a:pt x="356616" y="44196"/>
                  </a:lnTo>
                  <a:lnTo>
                    <a:pt x="370332" y="47244"/>
                  </a:lnTo>
                  <a:lnTo>
                    <a:pt x="382524" y="50292"/>
                  </a:lnTo>
                  <a:lnTo>
                    <a:pt x="396240" y="53340"/>
                  </a:lnTo>
                  <a:lnTo>
                    <a:pt x="445008" y="74676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47116" y="173736"/>
                  </a:lnTo>
                  <a:lnTo>
                    <a:pt x="554736" y="184404"/>
                  </a:lnTo>
                  <a:lnTo>
                    <a:pt x="574548" y="233172"/>
                  </a:lnTo>
                  <a:lnTo>
                    <a:pt x="586740" y="300228"/>
                  </a:lnTo>
                  <a:lnTo>
                    <a:pt x="586740" y="471525"/>
                  </a:lnTo>
                  <a:lnTo>
                    <a:pt x="598932" y="449580"/>
                  </a:lnTo>
                  <a:lnTo>
                    <a:pt x="605028" y="435864"/>
                  </a:lnTo>
                  <a:lnTo>
                    <a:pt x="609600" y="422148"/>
                  </a:lnTo>
                  <a:lnTo>
                    <a:pt x="615696" y="406908"/>
                  </a:lnTo>
                  <a:lnTo>
                    <a:pt x="618744" y="391668"/>
                  </a:lnTo>
                  <a:lnTo>
                    <a:pt x="623316" y="376428"/>
                  </a:lnTo>
                  <a:lnTo>
                    <a:pt x="624840" y="361188"/>
                  </a:lnTo>
                  <a:lnTo>
                    <a:pt x="627888" y="345948"/>
                  </a:lnTo>
                  <a:close/>
                </a:path>
                <a:path w="629920" h="629920">
                  <a:moveTo>
                    <a:pt x="586740" y="471525"/>
                  </a:moveTo>
                  <a:lnTo>
                    <a:pt x="586740" y="329184"/>
                  </a:lnTo>
                  <a:lnTo>
                    <a:pt x="583692" y="356616"/>
                  </a:lnTo>
                  <a:lnTo>
                    <a:pt x="580644" y="370332"/>
                  </a:lnTo>
                  <a:lnTo>
                    <a:pt x="577596" y="382524"/>
                  </a:lnTo>
                  <a:lnTo>
                    <a:pt x="574548" y="396240"/>
                  </a:lnTo>
                  <a:lnTo>
                    <a:pt x="565404" y="420624"/>
                  </a:lnTo>
                  <a:lnTo>
                    <a:pt x="553212" y="445008"/>
                  </a:lnTo>
                  <a:lnTo>
                    <a:pt x="547116" y="455676"/>
                  </a:lnTo>
                  <a:lnTo>
                    <a:pt x="539496" y="466344"/>
                  </a:lnTo>
                  <a:lnTo>
                    <a:pt x="524256" y="489204"/>
                  </a:lnTo>
                  <a:lnTo>
                    <a:pt x="487680" y="525780"/>
                  </a:lnTo>
                  <a:lnTo>
                    <a:pt x="466344" y="541020"/>
                  </a:lnTo>
                  <a:lnTo>
                    <a:pt x="455676" y="547116"/>
                  </a:lnTo>
                  <a:lnTo>
                    <a:pt x="443484" y="554736"/>
                  </a:lnTo>
                  <a:lnTo>
                    <a:pt x="431292" y="560832"/>
                  </a:lnTo>
                  <a:lnTo>
                    <a:pt x="420624" y="565404"/>
                  </a:lnTo>
                  <a:lnTo>
                    <a:pt x="406908" y="569976"/>
                  </a:lnTo>
                  <a:lnTo>
                    <a:pt x="382524" y="579120"/>
                  </a:lnTo>
                  <a:lnTo>
                    <a:pt x="368808" y="582168"/>
                  </a:lnTo>
                  <a:lnTo>
                    <a:pt x="327660" y="586740"/>
                  </a:lnTo>
                  <a:lnTo>
                    <a:pt x="300228" y="586740"/>
                  </a:lnTo>
                  <a:lnTo>
                    <a:pt x="245364" y="577596"/>
                  </a:lnTo>
                  <a:lnTo>
                    <a:pt x="207264" y="565404"/>
                  </a:lnTo>
                  <a:lnTo>
                    <a:pt x="184404" y="553212"/>
                  </a:lnTo>
                  <a:lnTo>
                    <a:pt x="172212" y="547116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62484" y="419100"/>
                  </a:lnTo>
                  <a:lnTo>
                    <a:pt x="50292" y="381000"/>
                  </a:lnTo>
                  <a:lnTo>
                    <a:pt x="47244" y="368808"/>
                  </a:lnTo>
                  <a:lnTo>
                    <a:pt x="44196" y="355092"/>
                  </a:lnTo>
                  <a:lnTo>
                    <a:pt x="41148" y="327660"/>
                  </a:lnTo>
                  <a:lnTo>
                    <a:pt x="41148" y="470306"/>
                  </a:lnTo>
                  <a:lnTo>
                    <a:pt x="71628" y="515112"/>
                  </a:lnTo>
                  <a:lnTo>
                    <a:pt x="114300" y="557784"/>
                  </a:lnTo>
                  <a:lnTo>
                    <a:pt x="150876" y="583692"/>
                  </a:lnTo>
                  <a:lnTo>
                    <a:pt x="192024" y="605028"/>
                  </a:lnTo>
                  <a:lnTo>
                    <a:pt x="205740" y="609600"/>
                  </a:lnTo>
                  <a:lnTo>
                    <a:pt x="220980" y="615696"/>
                  </a:lnTo>
                  <a:lnTo>
                    <a:pt x="236220" y="618744"/>
                  </a:lnTo>
                  <a:lnTo>
                    <a:pt x="251460" y="623316"/>
                  </a:lnTo>
                  <a:lnTo>
                    <a:pt x="266700" y="624840"/>
                  </a:lnTo>
                  <a:lnTo>
                    <a:pt x="281940" y="627888"/>
                  </a:lnTo>
                  <a:lnTo>
                    <a:pt x="298704" y="627888"/>
                  </a:lnTo>
                  <a:lnTo>
                    <a:pt x="315468" y="629412"/>
                  </a:lnTo>
                  <a:lnTo>
                    <a:pt x="330708" y="627888"/>
                  </a:lnTo>
                  <a:lnTo>
                    <a:pt x="347472" y="627888"/>
                  </a:lnTo>
                  <a:lnTo>
                    <a:pt x="393192" y="618744"/>
                  </a:lnTo>
                  <a:lnTo>
                    <a:pt x="464820" y="591312"/>
                  </a:lnTo>
                  <a:lnTo>
                    <a:pt x="515112" y="556260"/>
                  </a:lnTo>
                  <a:lnTo>
                    <a:pt x="557784" y="513588"/>
                  </a:lnTo>
                  <a:lnTo>
                    <a:pt x="583692" y="477012"/>
                  </a:lnTo>
                  <a:lnTo>
                    <a:pt x="586740" y="471525"/>
                  </a:lnTo>
                  <a:close/>
                </a:path>
                <a:path w="629920" h="629920">
                  <a:moveTo>
                    <a:pt x="629412" y="313944"/>
                  </a:moveTo>
                  <a:lnTo>
                    <a:pt x="627888" y="297180"/>
                  </a:lnTo>
                  <a:lnTo>
                    <a:pt x="627888" y="329184"/>
                  </a:lnTo>
                  <a:lnTo>
                    <a:pt x="629412" y="313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97435" y="3474210"/>
            <a:ext cx="3454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i="1" spc="-37" baseline="-20325" dirty="0">
                <a:latin typeface="Times New Roman"/>
                <a:cs typeface="Times New Roman"/>
              </a:rPr>
              <a:t>i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42438" y="4346448"/>
            <a:ext cx="629920" cy="629920"/>
            <a:chOff x="5242438" y="4346448"/>
            <a:chExt cx="629920" cy="629920"/>
          </a:xfrm>
        </p:grpSpPr>
        <p:sp>
          <p:nvSpPr>
            <p:cNvPr id="25" name="object 25"/>
            <p:cNvSpPr/>
            <p:nvPr/>
          </p:nvSpPr>
          <p:spPr>
            <a:xfrm>
              <a:off x="5263774" y="4366260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390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7" y="86487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2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7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2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2" y="588264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7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90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42438" y="434644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7472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19812" y="205740"/>
                  </a:lnTo>
                  <a:lnTo>
                    <a:pt x="13716" y="220980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194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1524" y="347472"/>
                  </a:lnTo>
                  <a:lnTo>
                    <a:pt x="4572" y="362712"/>
                  </a:lnTo>
                  <a:lnTo>
                    <a:pt x="6096" y="377952"/>
                  </a:lnTo>
                  <a:lnTo>
                    <a:pt x="19812" y="423672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9436" y="219456"/>
                  </a:lnTo>
                  <a:lnTo>
                    <a:pt x="64008" y="207264"/>
                  </a:lnTo>
                  <a:lnTo>
                    <a:pt x="70104" y="195072"/>
                  </a:lnTo>
                  <a:lnTo>
                    <a:pt x="74676" y="182880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08788" y="62484"/>
                  </a:lnTo>
                  <a:lnTo>
                    <a:pt x="222504" y="57912"/>
                  </a:lnTo>
                  <a:lnTo>
                    <a:pt x="234696" y="53340"/>
                  </a:lnTo>
                  <a:lnTo>
                    <a:pt x="246888" y="50292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45008" y="74676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54736" y="184404"/>
                  </a:lnTo>
                  <a:lnTo>
                    <a:pt x="576072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1525"/>
                  </a:lnTo>
                  <a:lnTo>
                    <a:pt x="592836" y="463296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20" h="629920">
                  <a:moveTo>
                    <a:pt x="588264" y="47152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72796" y="583692"/>
                  </a:lnTo>
                  <a:lnTo>
                    <a:pt x="259080" y="580644"/>
                  </a:lnTo>
                  <a:lnTo>
                    <a:pt x="246888" y="577596"/>
                  </a:lnTo>
                  <a:lnTo>
                    <a:pt x="233172" y="574548"/>
                  </a:lnTo>
                  <a:lnTo>
                    <a:pt x="184404" y="553212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4008" y="420624"/>
                  </a:lnTo>
                  <a:lnTo>
                    <a:pt x="57912" y="406908"/>
                  </a:lnTo>
                  <a:lnTo>
                    <a:pt x="54864" y="394716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66116" y="591312"/>
                  </a:lnTo>
                  <a:lnTo>
                    <a:pt x="178308" y="598932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22504" y="615696"/>
                  </a:lnTo>
                  <a:lnTo>
                    <a:pt x="237744" y="618744"/>
                  </a:lnTo>
                  <a:lnTo>
                    <a:pt x="251460" y="623316"/>
                  </a:lnTo>
                  <a:lnTo>
                    <a:pt x="268224" y="624840"/>
                  </a:lnTo>
                  <a:lnTo>
                    <a:pt x="283464" y="627888"/>
                  </a:lnTo>
                  <a:lnTo>
                    <a:pt x="298704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394716" y="618744"/>
                  </a:lnTo>
                  <a:lnTo>
                    <a:pt x="408432" y="614172"/>
                  </a:lnTo>
                  <a:lnTo>
                    <a:pt x="423672" y="609600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76072" y="489204"/>
                  </a:lnTo>
                  <a:lnTo>
                    <a:pt x="585216" y="477012"/>
                  </a:lnTo>
                  <a:lnTo>
                    <a:pt x="588264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824872" y="3643374"/>
            <a:ext cx="2953385" cy="1250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i="1" spc="-37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2280"/>
              </a:spcBef>
              <a:tabLst>
                <a:tab pos="2560320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i="1" spc="-37" baseline="-20325" dirty="0"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109344" y="3086100"/>
            <a:ext cx="4449445" cy="1846580"/>
            <a:chOff x="4109344" y="3086100"/>
            <a:chExt cx="4449445" cy="1846580"/>
          </a:xfrm>
        </p:grpSpPr>
        <p:sp>
          <p:nvSpPr>
            <p:cNvPr id="29" name="object 29"/>
            <p:cNvSpPr/>
            <p:nvPr/>
          </p:nvSpPr>
          <p:spPr>
            <a:xfrm>
              <a:off x="4109344" y="4030980"/>
              <a:ext cx="734060" cy="901700"/>
            </a:xfrm>
            <a:custGeom>
              <a:avLst/>
              <a:gdLst/>
              <a:ahLst/>
              <a:cxnLst/>
              <a:rect l="l" t="t" r="r" b="b"/>
              <a:pathLst>
                <a:path w="734060" h="901700">
                  <a:moveTo>
                    <a:pt x="83047" y="780275"/>
                  </a:moveTo>
                  <a:lnTo>
                    <a:pt x="80462" y="778883"/>
                  </a:lnTo>
                  <a:lnTo>
                    <a:pt x="56197" y="776668"/>
                  </a:lnTo>
                  <a:lnTo>
                    <a:pt x="32789" y="783883"/>
                  </a:lnTo>
                  <a:lnTo>
                    <a:pt x="12954" y="800100"/>
                  </a:lnTo>
                  <a:lnTo>
                    <a:pt x="1762" y="822483"/>
                  </a:lnTo>
                  <a:lnTo>
                    <a:pt x="0" y="846582"/>
                  </a:lnTo>
                  <a:lnTo>
                    <a:pt x="7381" y="869537"/>
                  </a:lnTo>
                  <a:lnTo>
                    <a:pt x="23622" y="888492"/>
                  </a:lnTo>
                  <a:lnTo>
                    <a:pt x="46005" y="899707"/>
                  </a:lnTo>
                  <a:lnTo>
                    <a:pt x="46482" y="899745"/>
                  </a:lnTo>
                  <a:lnTo>
                    <a:pt x="46482" y="826008"/>
                  </a:lnTo>
                  <a:lnTo>
                    <a:pt x="83047" y="780275"/>
                  </a:lnTo>
                  <a:close/>
                </a:path>
                <a:path w="734060" h="901700">
                  <a:moveTo>
                    <a:pt x="115180" y="806148"/>
                  </a:moveTo>
                  <a:lnTo>
                    <a:pt x="102870" y="790956"/>
                  </a:lnTo>
                  <a:lnTo>
                    <a:pt x="83047" y="780275"/>
                  </a:lnTo>
                  <a:lnTo>
                    <a:pt x="46482" y="826008"/>
                  </a:lnTo>
                  <a:lnTo>
                    <a:pt x="78486" y="851916"/>
                  </a:lnTo>
                  <a:lnTo>
                    <a:pt x="115180" y="806148"/>
                  </a:lnTo>
                  <a:close/>
                </a:path>
                <a:path w="734060" h="901700">
                  <a:moveTo>
                    <a:pt x="125158" y="832866"/>
                  </a:moveTo>
                  <a:lnTo>
                    <a:pt x="118229" y="809910"/>
                  </a:lnTo>
                  <a:lnTo>
                    <a:pt x="115180" y="806148"/>
                  </a:lnTo>
                  <a:lnTo>
                    <a:pt x="78486" y="851916"/>
                  </a:lnTo>
                  <a:lnTo>
                    <a:pt x="46482" y="826008"/>
                  </a:lnTo>
                  <a:lnTo>
                    <a:pt x="46482" y="899745"/>
                  </a:lnTo>
                  <a:lnTo>
                    <a:pt x="70104" y="901636"/>
                  </a:lnTo>
                  <a:lnTo>
                    <a:pt x="93059" y="894707"/>
                  </a:lnTo>
                  <a:lnTo>
                    <a:pt x="112014" y="879348"/>
                  </a:lnTo>
                  <a:lnTo>
                    <a:pt x="123229" y="856964"/>
                  </a:lnTo>
                  <a:lnTo>
                    <a:pt x="125158" y="832866"/>
                  </a:lnTo>
                  <a:close/>
                </a:path>
                <a:path w="734060" h="901700">
                  <a:moveTo>
                    <a:pt x="620090" y="176398"/>
                  </a:moveTo>
                  <a:lnTo>
                    <a:pt x="587090" y="149875"/>
                  </a:lnTo>
                  <a:lnTo>
                    <a:pt x="83047" y="780275"/>
                  </a:lnTo>
                  <a:lnTo>
                    <a:pt x="102870" y="790956"/>
                  </a:lnTo>
                  <a:lnTo>
                    <a:pt x="115180" y="806148"/>
                  </a:lnTo>
                  <a:lnTo>
                    <a:pt x="620090" y="176398"/>
                  </a:lnTo>
                  <a:close/>
                </a:path>
                <a:path w="734060" h="901700">
                  <a:moveTo>
                    <a:pt x="733806" y="0"/>
                  </a:moveTo>
                  <a:lnTo>
                    <a:pt x="521970" y="97536"/>
                  </a:lnTo>
                  <a:lnTo>
                    <a:pt x="587090" y="149875"/>
                  </a:lnTo>
                  <a:lnTo>
                    <a:pt x="599694" y="134112"/>
                  </a:lnTo>
                  <a:lnTo>
                    <a:pt x="633222" y="160020"/>
                  </a:lnTo>
                  <a:lnTo>
                    <a:pt x="633222" y="186953"/>
                  </a:lnTo>
                  <a:lnTo>
                    <a:pt x="685038" y="228600"/>
                  </a:lnTo>
                  <a:lnTo>
                    <a:pt x="733806" y="0"/>
                  </a:lnTo>
                  <a:close/>
                </a:path>
                <a:path w="734060" h="901700">
                  <a:moveTo>
                    <a:pt x="633222" y="160020"/>
                  </a:moveTo>
                  <a:lnTo>
                    <a:pt x="599694" y="134112"/>
                  </a:lnTo>
                  <a:lnTo>
                    <a:pt x="587090" y="149875"/>
                  </a:lnTo>
                  <a:lnTo>
                    <a:pt x="620090" y="176398"/>
                  </a:lnTo>
                  <a:lnTo>
                    <a:pt x="633222" y="160020"/>
                  </a:lnTo>
                  <a:close/>
                </a:path>
                <a:path w="734060" h="901700">
                  <a:moveTo>
                    <a:pt x="633222" y="186953"/>
                  </a:moveTo>
                  <a:lnTo>
                    <a:pt x="633222" y="160020"/>
                  </a:lnTo>
                  <a:lnTo>
                    <a:pt x="620090" y="176398"/>
                  </a:lnTo>
                  <a:lnTo>
                    <a:pt x="633222" y="1869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2577" y="3086112"/>
              <a:ext cx="4296410" cy="1250950"/>
            </a:xfrm>
            <a:custGeom>
              <a:avLst/>
              <a:gdLst/>
              <a:ahLst/>
              <a:cxnLst/>
              <a:rect l="l" t="t" r="r" b="b"/>
              <a:pathLst>
                <a:path w="4296409" h="1250950">
                  <a:moveTo>
                    <a:pt x="72885" y="512445"/>
                  </a:moveTo>
                  <a:lnTo>
                    <a:pt x="45643" y="481584"/>
                  </a:lnTo>
                  <a:lnTo>
                    <a:pt x="38785" y="480796"/>
                  </a:lnTo>
                  <a:lnTo>
                    <a:pt x="34213" y="480936"/>
                  </a:lnTo>
                  <a:lnTo>
                    <a:pt x="1447" y="507492"/>
                  </a:lnTo>
                  <a:lnTo>
                    <a:pt x="0" y="515200"/>
                  </a:lnTo>
                  <a:lnTo>
                    <a:pt x="0" y="521843"/>
                  </a:lnTo>
                  <a:lnTo>
                    <a:pt x="27355" y="553212"/>
                  </a:lnTo>
                  <a:lnTo>
                    <a:pt x="34213" y="553783"/>
                  </a:lnTo>
                  <a:lnTo>
                    <a:pt x="41071" y="553212"/>
                  </a:lnTo>
                  <a:lnTo>
                    <a:pt x="71551" y="527304"/>
                  </a:lnTo>
                  <a:lnTo>
                    <a:pt x="72885" y="520217"/>
                  </a:lnTo>
                  <a:lnTo>
                    <a:pt x="72885" y="512445"/>
                  </a:lnTo>
                  <a:close/>
                </a:path>
                <a:path w="4296409" h="1250950">
                  <a:moveTo>
                    <a:pt x="182067" y="549186"/>
                  </a:moveTo>
                  <a:lnTo>
                    <a:pt x="161925" y="514032"/>
                  </a:lnTo>
                  <a:lnTo>
                    <a:pt x="147650" y="510603"/>
                  </a:lnTo>
                  <a:lnTo>
                    <a:pt x="140512" y="510730"/>
                  </a:lnTo>
                  <a:lnTo>
                    <a:pt x="111175" y="537972"/>
                  </a:lnTo>
                  <a:lnTo>
                    <a:pt x="109728" y="544830"/>
                  </a:lnTo>
                  <a:lnTo>
                    <a:pt x="109728" y="551154"/>
                  </a:lnTo>
                  <a:lnTo>
                    <a:pt x="135559" y="582168"/>
                  </a:lnTo>
                  <a:lnTo>
                    <a:pt x="143294" y="582942"/>
                  </a:lnTo>
                  <a:lnTo>
                    <a:pt x="147650" y="582815"/>
                  </a:lnTo>
                  <a:lnTo>
                    <a:pt x="150609" y="582739"/>
                  </a:lnTo>
                  <a:lnTo>
                    <a:pt x="181279" y="556260"/>
                  </a:lnTo>
                  <a:lnTo>
                    <a:pt x="182067" y="549186"/>
                  </a:lnTo>
                  <a:close/>
                </a:path>
                <a:path w="4296409" h="1250950">
                  <a:moveTo>
                    <a:pt x="290817" y="571500"/>
                  </a:moveTo>
                  <a:lnTo>
                    <a:pt x="263575" y="541020"/>
                  </a:lnTo>
                  <a:lnTo>
                    <a:pt x="256717" y="539559"/>
                  </a:lnTo>
                  <a:lnTo>
                    <a:pt x="249859" y="539686"/>
                  </a:lnTo>
                  <a:lnTo>
                    <a:pt x="219379" y="566928"/>
                  </a:lnTo>
                  <a:lnTo>
                    <a:pt x="217932" y="573786"/>
                  </a:lnTo>
                  <a:lnTo>
                    <a:pt x="217932" y="580110"/>
                  </a:lnTo>
                  <a:lnTo>
                    <a:pt x="245287" y="611124"/>
                  </a:lnTo>
                  <a:lnTo>
                    <a:pt x="252145" y="612571"/>
                  </a:lnTo>
                  <a:lnTo>
                    <a:pt x="259003" y="612457"/>
                  </a:lnTo>
                  <a:lnTo>
                    <a:pt x="289483" y="585216"/>
                  </a:lnTo>
                  <a:lnTo>
                    <a:pt x="290817" y="578916"/>
                  </a:lnTo>
                  <a:lnTo>
                    <a:pt x="290817" y="571500"/>
                  </a:lnTo>
                  <a:close/>
                </a:path>
                <a:path w="4296409" h="1250950">
                  <a:moveTo>
                    <a:pt x="1005662" y="1020953"/>
                  </a:moveTo>
                  <a:lnTo>
                    <a:pt x="984885" y="985812"/>
                  </a:lnTo>
                  <a:lnTo>
                    <a:pt x="970610" y="982192"/>
                  </a:lnTo>
                  <a:lnTo>
                    <a:pt x="966254" y="982319"/>
                  </a:lnTo>
                  <a:lnTo>
                    <a:pt x="934135" y="1008888"/>
                  </a:lnTo>
                  <a:lnTo>
                    <a:pt x="932688" y="1015949"/>
                  </a:lnTo>
                  <a:lnTo>
                    <a:pt x="932688" y="1022642"/>
                  </a:lnTo>
                  <a:lnTo>
                    <a:pt x="958519" y="1053084"/>
                  </a:lnTo>
                  <a:lnTo>
                    <a:pt x="966254" y="1054531"/>
                  </a:lnTo>
                  <a:lnTo>
                    <a:pt x="973569" y="1054417"/>
                  </a:lnTo>
                  <a:lnTo>
                    <a:pt x="1004239" y="1028700"/>
                  </a:lnTo>
                  <a:lnTo>
                    <a:pt x="1005662" y="1020953"/>
                  </a:lnTo>
                  <a:close/>
                </a:path>
                <a:path w="4296409" h="1250950">
                  <a:moveTo>
                    <a:pt x="1062050" y="1118489"/>
                  </a:moveTo>
                  <a:lnTo>
                    <a:pt x="1041273" y="1083348"/>
                  </a:lnTo>
                  <a:lnTo>
                    <a:pt x="1026998" y="1079728"/>
                  </a:lnTo>
                  <a:lnTo>
                    <a:pt x="1022642" y="1079855"/>
                  </a:lnTo>
                  <a:lnTo>
                    <a:pt x="990523" y="1106424"/>
                  </a:lnTo>
                  <a:lnTo>
                    <a:pt x="989076" y="1114132"/>
                  </a:lnTo>
                  <a:lnTo>
                    <a:pt x="989076" y="1120775"/>
                  </a:lnTo>
                  <a:lnTo>
                    <a:pt x="1014907" y="1152144"/>
                  </a:lnTo>
                  <a:lnTo>
                    <a:pt x="1022642" y="1152715"/>
                  </a:lnTo>
                  <a:lnTo>
                    <a:pt x="1029957" y="1152144"/>
                  </a:lnTo>
                  <a:lnTo>
                    <a:pt x="1060627" y="1126236"/>
                  </a:lnTo>
                  <a:lnTo>
                    <a:pt x="1062050" y="1118489"/>
                  </a:lnTo>
                  <a:close/>
                </a:path>
                <a:path w="4296409" h="1250950">
                  <a:moveTo>
                    <a:pt x="1118438" y="1216050"/>
                  </a:moveTo>
                  <a:lnTo>
                    <a:pt x="1097661" y="1180909"/>
                  </a:lnTo>
                  <a:lnTo>
                    <a:pt x="1083386" y="1177480"/>
                  </a:lnTo>
                  <a:lnTo>
                    <a:pt x="1076248" y="1178052"/>
                  </a:lnTo>
                  <a:lnTo>
                    <a:pt x="1046911" y="1203960"/>
                  </a:lnTo>
                  <a:lnTo>
                    <a:pt x="1045464" y="1211668"/>
                  </a:lnTo>
                  <a:lnTo>
                    <a:pt x="1045464" y="1218311"/>
                  </a:lnTo>
                  <a:lnTo>
                    <a:pt x="1071295" y="1249680"/>
                  </a:lnTo>
                  <a:lnTo>
                    <a:pt x="1079030" y="1250454"/>
                  </a:lnTo>
                  <a:lnTo>
                    <a:pt x="1083386" y="1250327"/>
                  </a:lnTo>
                  <a:lnTo>
                    <a:pt x="1086345" y="1250251"/>
                  </a:lnTo>
                  <a:lnTo>
                    <a:pt x="1117015" y="1223772"/>
                  </a:lnTo>
                  <a:lnTo>
                    <a:pt x="1118438" y="1216050"/>
                  </a:lnTo>
                  <a:close/>
                </a:path>
                <a:path w="4296409" h="1250950">
                  <a:moveTo>
                    <a:pt x="4296080" y="0"/>
                  </a:moveTo>
                  <a:lnTo>
                    <a:pt x="4254932" y="0"/>
                  </a:lnTo>
                  <a:lnTo>
                    <a:pt x="4254932" y="42672"/>
                  </a:lnTo>
                  <a:lnTo>
                    <a:pt x="4254932" y="614172"/>
                  </a:lnTo>
                  <a:lnTo>
                    <a:pt x="1946071" y="614172"/>
                  </a:lnTo>
                  <a:lnTo>
                    <a:pt x="1946071" y="42672"/>
                  </a:lnTo>
                  <a:lnTo>
                    <a:pt x="4254932" y="42672"/>
                  </a:lnTo>
                  <a:lnTo>
                    <a:pt x="4254932" y="0"/>
                  </a:lnTo>
                  <a:lnTo>
                    <a:pt x="1903399" y="0"/>
                  </a:lnTo>
                  <a:lnTo>
                    <a:pt x="1903399" y="656844"/>
                  </a:lnTo>
                  <a:lnTo>
                    <a:pt x="1924735" y="656844"/>
                  </a:lnTo>
                  <a:lnTo>
                    <a:pt x="1946071" y="656844"/>
                  </a:lnTo>
                  <a:lnTo>
                    <a:pt x="4254932" y="656844"/>
                  </a:lnTo>
                  <a:lnTo>
                    <a:pt x="4276268" y="656844"/>
                  </a:lnTo>
                  <a:lnTo>
                    <a:pt x="4296080" y="656844"/>
                  </a:lnTo>
                  <a:lnTo>
                    <a:pt x="4296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299591" y="3131311"/>
            <a:ext cx="21215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Aktuální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stav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49917" y="2517648"/>
            <a:ext cx="8595360" cy="1122045"/>
            <a:chOff x="1049917" y="2517648"/>
            <a:chExt cx="8595360" cy="1122045"/>
          </a:xfrm>
        </p:grpSpPr>
        <p:sp>
          <p:nvSpPr>
            <p:cNvPr id="33" name="object 33"/>
            <p:cNvSpPr/>
            <p:nvPr/>
          </p:nvSpPr>
          <p:spPr>
            <a:xfrm>
              <a:off x="5263774" y="3339084"/>
              <a:ext cx="929640" cy="300355"/>
            </a:xfrm>
            <a:custGeom>
              <a:avLst/>
              <a:gdLst/>
              <a:ahLst/>
              <a:cxnLst/>
              <a:rect l="l" t="t" r="r" b="b"/>
              <a:pathLst>
                <a:path w="929639" h="300354">
                  <a:moveTo>
                    <a:pt x="116213" y="218518"/>
                  </a:moveTo>
                  <a:lnTo>
                    <a:pt x="105156" y="178308"/>
                  </a:lnTo>
                  <a:lnTo>
                    <a:pt x="0" y="271272"/>
                  </a:lnTo>
                  <a:lnTo>
                    <a:pt x="96012" y="291318"/>
                  </a:lnTo>
                  <a:lnTo>
                    <a:pt x="96012" y="224028"/>
                  </a:lnTo>
                  <a:lnTo>
                    <a:pt x="116213" y="218518"/>
                  </a:lnTo>
                  <a:close/>
                </a:path>
                <a:path w="929639" h="300354">
                  <a:moveTo>
                    <a:pt x="127477" y="259476"/>
                  </a:moveTo>
                  <a:lnTo>
                    <a:pt x="116213" y="218518"/>
                  </a:lnTo>
                  <a:lnTo>
                    <a:pt x="96012" y="224028"/>
                  </a:lnTo>
                  <a:lnTo>
                    <a:pt x="106680" y="265176"/>
                  </a:lnTo>
                  <a:lnTo>
                    <a:pt x="127477" y="259476"/>
                  </a:lnTo>
                  <a:close/>
                </a:path>
                <a:path w="929639" h="300354">
                  <a:moveTo>
                    <a:pt x="138684" y="300228"/>
                  </a:moveTo>
                  <a:lnTo>
                    <a:pt x="127477" y="259476"/>
                  </a:lnTo>
                  <a:lnTo>
                    <a:pt x="106680" y="265176"/>
                  </a:lnTo>
                  <a:lnTo>
                    <a:pt x="96012" y="224028"/>
                  </a:lnTo>
                  <a:lnTo>
                    <a:pt x="96012" y="291318"/>
                  </a:lnTo>
                  <a:lnTo>
                    <a:pt x="138684" y="300228"/>
                  </a:lnTo>
                  <a:close/>
                </a:path>
                <a:path w="929639" h="300354">
                  <a:moveTo>
                    <a:pt x="929640" y="39624"/>
                  </a:moveTo>
                  <a:lnTo>
                    <a:pt x="917448" y="0"/>
                  </a:lnTo>
                  <a:lnTo>
                    <a:pt x="116213" y="218518"/>
                  </a:lnTo>
                  <a:lnTo>
                    <a:pt x="127477" y="259476"/>
                  </a:lnTo>
                  <a:lnTo>
                    <a:pt x="929640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5157" y="2517648"/>
              <a:ext cx="8564880" cy="338455"/>
            </a:xfrm>
            <a:custGeom>
              <a:avLst/>
              <a:gdLst/>
              <a:ahLst/>
              <a:cxnLst/>
              <a:rect l="l" t="t" r="r" b="b"/>
              <a:pathLst>
                <a:path w="8564880" h="338455">
                  <a:moveTo>
                    <a:pt x="8564879" y="33832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338327"/>
                  </a:lnTo>
                  <a:lnTo>
                    <a:pt x="8564879" y="3383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9917" y="2517648"/>
              <a:ext cx="8595360" cy="353695"/>
            </a:xfrm>
            <a:custGeom>
              <a:avLst/>
              <a:gdLst/>
              <a:ahLst/>
              <a:cxnLst/>
              <a:rect l="l" t="t" r="r" b="b"/>
              <a:pathLst>
                <a:path w="8595360" h="353694">
                  <a:moveTo>
                    <a:pt x="32003" y="32156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353567"/>
                  </a:lnTo>
                  <a:lnTo>
                    <a:pt x="15239" y="353567"/>
                  </a:lnTo>
                  <a:lnTo>
                    <a:pt x="15239" y="321563"/>
                  </a:lnTo>
                  <a:lnTo>
                    <a:pt x="32003" y="321563"/>
                  </a:lnTo>
                  <a:close/>
                </a:path>
                <a:path w="8595360" h="353694">
                  <a:moveTo>
                    <a:pt x="8580116" y="321563"/>
                  </a:moveTo>
                  <a:lnTo>
                    <a:pt x="15239" y="321563"/>
                  </a:lnTo>
                  <a:lnTo>
                    <a:pt x="32003" y="338327"/>
                  </a:lnTo>
                  <a:lnTo>
                    <a:pt x="32003" y="353567"/>
                  </a:lnTo>
                  <a:lnTo>
                    <a:pt x="8563352" y="353567"/>
                  </a:lnTo>
                  <a:lnTo>
                    <a:pt x="8563352" y="338327"/>
                  </a:lnTo>
                  <a:lnTo>
                    <a:pt x="8580116" y="321563"/>
                  </a:lnTo>
                  <a:close/>
                </a:path>
                <a:path w="8595360" h="353694">
                  <a:moveTo>
                    <a:pt x="32003" y="353567"/>
                  </a:moveTo>
                  <a:lnTo>
                    <a:pt x="32003" y="338327"/>
                  </a:lnTo>
                  <a:lnTo>
                    <a:pt x="15239" y="321563"/>
                  </a:lnTo>
                  <a:lnTo>
                    <a:pt x="15239" y="353567"/>
                  </a:lnTo>
                  <a:lnTo>
                    <a:pt x="32003" y="353567"/>
                  </a:lnTo>
                  <a:close/>
                </a:path>
                <a:path w="8595360" h="353694">
                  <a:moveTo>
                    <a:pt x="8595356" y="353567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321563"/>
                  </a:lnTo>
                  <a:lnTo>
                    <a:pt x="8580116" y="321563"/>
                  </a:lnTo>
                  <a:lnTo>
                    <a:pt x="8580116" y="353567"/>
                  </a:lnTo>
                  <a:lnTo>
                    <a:pt x="8595356" y="353567"/>
                  </a:lnTo>
                  <a:close/>
                </a:path>
                <a:path w="8595360" h="353694">
                  <a:moveTo>
                    <a:pt x="8580116" y="353567"/>
                  </a:moveTo>
                  <a:lnTo>
                    <a:pt x="8580116" y="321563"/>
                  </a:lnTo>
                  <a:lnTo>
                    <a:pt x="8563352" y="338327"/>
                  </a:lnTo>
                  <a:lnTo>
                    <a:pt x="8563352" y="353567"/>
                  </a:lnTo>
                  <a:lnTo>
                    <a:pt x="8580116" y="353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38816" y="1329853"/>
            <a:ext cx="8521701" cy="145854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670" marR="17780" indent="-1905">
              <a:lnSpc>
                <a:spcPct val="97700"/>
              </a:lnSpc>
              <a:spcBef>
                <a:spcPts val="225"/>
              </a:spcBef>
              <a:spcAft>
                <a:spcPts val="600"/>
              </a:spcAf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cs-CZ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Okamžitý popis situaci, ve které se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KA</a:t>
            </a:r>
            <a:r>
              <a:rPr lang="cs-CZ"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nachází</a:t>
            </a:r>
            <a:endParaRPr lang="cs-CZ" sz="2400" b="1" spc="87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6670" marR="17780" indent="-1905">
              <a:lnSpc>
                <a:spcPct val="97700"/>
              </a:lnSpc>
              <a:spcBef>
                <a:spcPts val="225"/>
              </a:spcBef>
            </a:pPr>
            <a:r>
              <a:rPr sz="3200" b="1" dirty="0" err="1">
                <a:latin typeface="Times New Roman"/>
                <a:cs typeface="Times New Roman"/>
              </a:rPr>
              <a:t>Definice</a:t>
            </a:r>
            <a:r>
              <a:rPr sz="3200" b="1" dirty="0">
                <a:latin typeface="Times New Roman"/>
                <a:cs typeface="Times New Roman"/>
              </a:rPr>
              <a:t>: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Nechť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M </a:t>
            </a:r>
            <a:r>
              <a:rPr sz="3200" b="1" dirty="0">
                <a:latin typeface="Times New Roman"/>
                <a:cs typeface="Times New Roman"/>
              </a:rPr>
              <a:t>=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</a:t>
            </a:r>
            <a:r>
              <a:rPr sz="3200" b="1" i="1" dirty="0">
                <a:latin typeface="Times New Roman"/>
                <a:cs typeface="Times New Roman"/>
              </a:rPr>
              <a:t>Q</a:t>
            </a:r>
            <a:r>
              <a:rPr sz="3200" b="1" dirty="0">
                <a:latin typeface="Times New Roman"/>
                <a:cs typeface="Times New Roman"/>
              </a:rPr>
              <a:t>,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</a:t>
            </a:r>
            <a:r>
              <a:rPr sz="3200" b="1" dirty="0">
                <a:latin typeface="Times New Roman"/>
                <a:cs typeface="Times New Roman"/>
              </a:rPr>
              <a:t>,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, </a:t>
            </a:r>
            <a:r>
              <a:rPr sz="3200" b="1" i="1" dirty="0">
                <a:latin typeface="Times New Roman"/>
                <a:cs typeface="Times New Roman"/>
              </a:rPr>
              <a:t>s</a:t>
            </a:r>
            <a:r>
              <a:rPr sz="3200" b="1" dirty="0">
                <a:latin typeface="Times New Roman"/>
                <a:cs typeface="Times New Roman"/>
              </a:rPr>
              <a:t>,</a:t>
            </a:r>
            <a:r>
              <a:rPr sz="3200" b="1" spc="2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F</a:t>
            </a:r>
            <a:r>
              <a:rPr sz="3200" b="1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Times New Roman"/>
                <a:cs typeface="Times New Roman"/>
              </a:rPr>
              <a:t>je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KA. </a:t>
            </a:r>
            <a:r>
              <a:rPr sz="3200" i="1" dirty="0">
                <a:solidFill>
                  <a:srgbClr val="C00000"/>
                </a:solidFill>
                <a:latin typeface="Times New Roman"/>
                <a:cs typeface="Times New Roman"/>
              </a:rPr>
              <a:t>Konfigurace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M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řetězec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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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b="1" i="1" spc="-25" dirty="0">
                <a:latin typeface="Times New Roman"/>
                <a:cs typeface="Times New Roman"/>
              </a:rPr>
              <a:t>Q</a:t>
            </a:r>
            <a:r>
              <a:rPr sz="3200" b="1" spc="-25" dirty="0">
                <a:latin typeface="Symbol"/>
                <a:cs typeface="Symbol"/>
              </a:rPr>
              <a:t></a:t>
            </a:r>
            <a:r>
              <a:rPr sz="3200" b="1" spc="-37" baseline="24822" dirty="0">
                <a:latin typeface="Times New Roman"/>
                <a:cs typeface="Times New Roman"/>
              </a:rPr>
              <a:t>*</a:t>
            </a:r>
            <a:endParaRPr sz="3200" b="1" baseline="24822" dirty="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65157" y="2918459"/>
            <a:ext cx="8564880" cy="3563620"/>
            <a:chOff x="1065157" y="2918459"/>
            <a:chExt cx="8564880" cy="3563620"/>
          </a:xfrm>
        </p:grpSpPr>
        <p:sp>
          <p:nvSpPr>
            <p:cNvPr id="38" name="object 38"/>
            <p:cNvSpPr/>
            <p:nvPr/>
          </p:nvSpPr>
          <p:spPr>
            <a:xfrm>
              <a:off x="1065157" y="2918459"/>
              <a:ext cx="8564880" cy="41275"/>
            </a:xfrm>
            <a:custGeom>
              <a:avLst/>
              <a:gdLst/>
              <a:ahLst/>
              <a:cxnLst/>
              <a:rect l="l" t="t" r="r" b="b"/>
              <a:pathLst>
                <a:path w="8564880" h="41275">
                  <a:moveTo>
                    <a:pt x="8564879" y="411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8564879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51589" y="3842004"/>
              <a:ext cx="2522855" cy="1193800"/>
            </a:xfrm>
            <a:custGeom>
              <a:avLst/>
              <a:gdLst/>
              <a:ahLst/>
              <a:cxnLst/>
              <a:rect l="l" t="t" r="r" b="b"/>
              <a:pathLst>
                <a:path w="2522854" h="1193800">
                  <a:moveTo>
                    <a:pt x="2522396" y="42671"/>
                  </a:moveTo>
                  <a:lnTo>
                    <a:pt x="2522396" y="0"/>
                  </a:lnTo>
                  <a:lnTo>
                    <a:pt x="2369996" y="3047"/>
                  </a:lnTo>
                  <a:lnTo>
                    <a:pt x="2295320" y="7619"/>
                  </a:lnTo>
                  <a:lnTo>
                    <a:pt x="2220644" y="13715"/>
                  </a:lnTo>
                  <a:lnTo>
                    <a:pt x="2071292" y="28955"/>
                  </a:lnTo>
                  <a:lnTo>
                    <a:pt x="1998140" y="39623"/>
                  </a:lnTo>
                  <a:lnTo>
                    <a:pt x="1924988" y="51815"/>
                  </a:lnTo>
                  <a:lnTo>
                    <a:pt x="1781732" y="80771"/>
                  </a:lnTo>
                  <a:lnTo>
                    <a:pt x="1640000" y="115823"/>
                  </a:lnTo>
                  <a:lnTo>
                    <a:pt x="1501316" y="155447"/>
                  </a:lnTo>
                  <a:lnTo>
                    <a:pt x="1367204" y="202691"/>
                  </a:lnTo>
                  <a:lnTo>
                    <a:pt x="1234616" y="254507"/>
                  </a:lnTo>
                  <a:lnTo>
                    <a:pt x="1105076" y="310895"/>
                  </a:lnTo>
                  <a:lnTo>
                    <a:pt x="980108" y="373379"/>
                  </a:lnTo>
                  <a:lnTo>
                    <a:pt x="858188" y="440435"/>
                  </a:lnTo>
                  <a:lnTo>
                    <a:pt x="740840" y="512063"/>
                  </a:lnTo>
                  <a:lnTo>
                    <a:pt x="626540" y="589787"/>
                  </a:lnTo>
                  <a:lnTo>
                    <a:pt x="516812" y="670559"/>
                  </a:lnTo>
                  <a:lnTo>
                    <a:pt x="411656" y="757427"/>
                  </a:lnTo>
                  <a:lnTo>
                    <a:pt x="311072" y="847343"/>
                  </a:lnTo>
                  <a:lnTo>
                    <a:pt x="215060" y="941831"/>
                  </a:lnTo>
                  <a:lnTo>
                    <a:pt x="125144" y="1039367"/>
                  </a:lnTo>
                  <a:lnTo>
                    <a:pt x="39800" y="1141475"/>
                  </a:lnTo>
                  <a:lnTo>
                    <a:pt x="0" y="1193291"/>
                  </a:lnTo>
                  <a:lnTo>
                    <a:pt x="53158" y="1193291"/>
                  </a:lnTo>
                  <a:lnTo>
                    <a:pt x="71804" y="1168907"/>
                  </a:lnTo>
                  <a:lnTo>
                    <a:pt x="155624" y="1068323"/>
                  </a:lnTo>
                  <a:lnTo>
                    <a:pt x="245540" y="970787"/>
                  </a:lnTo>
                  <a:lnTo>
                    <a:pt x="340028" y="877823"/>
                  </a:lnTo>
                  <a:lnTo>
                    <a:pt x="439088" y="789431"/>
                  </a:lnTo>
                  <a:lnTo>
                    <a:pt x="542720" y="704087"/>
                  </a:lnTo>
                  <a:lnTo>
                    <a:pt x="649400" y="624839"/>
                  </a:lnTo>
                  <a:lnTo>
                    <a:pt x="762176" y="548639"/>
                  </a:lnTo>
                  <a:lnTo>
                    <a:pt x="878000" y="477011"/>
                  </a:lnTo>
                  <a:lnTo>
                    <a:pt x="998396" y="411479"/>
                  </a:lnTo>
                  <a:lnTo>
                    <a:pt x="1121840" y="348995"/>
                  </a:lnTo>
                  <a:lnTo>
                    <a:pt x="1249856" y="292607"/>
                  </a:lnTo>
                  <a:lnTo>
                    <a:pt x="1379396" y="242315"/>
                  </a:lnTo>
                  <a:lnTo>
                    <a:pt x="1513508" y="196595"/>
                  </a:lnTo>
                  <a:lnTo>
                    <a:pt x="1650668" y="156971"/>
                  </a:lnTo>
                  <a:lnTo>
                    <a:pt x="1789352" y="121919"/>
                  </a:lnTo>
                  <a:lnTo>
                    <a:pt x="1932608" y="92963"/>
                  </a:lnTo>
                  <a:lnTo>
                    <a:pt x="2075864" y="71627"/>
                  </a:lnTo>
                  <a:lnTo>
                    <a:pt x="2149016" y="62483"/>
                  </a:lnTo>
                  <a:lnTo>
                    <a:pt x="2223692" y="54863"/>
                  </a:lnTo>
                  <a:lnTo>
                    <a:pt x="2296844" y="48767"/>
                  </a:lnTo>
                  <a:lnTo>
                    <a:pt x="2371520" y="45719"/>
                  </a:lnTo>
                  <a:lnTo>
                    <a:pt x="2447720" y="42671"/>
                  </a:lnTo>
                  <a:lnTo>
                    <a:pt x="2522396" y="426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93141" y="5035296"/>
              <a:ext cx="3526790" cy="338455"/>
            </a:xfrm>
            <a:custGeom>
              <a:avLst/>
              <a:gdLst/>
              <a:ahLst/>
              <a:cxnLst/>
              <a:rect l="l" t="t" r="r" b="b"/>
              <a:pathLst>
                <a:path w="3526790" h="338454">
                  <a:moveTo>
                    <a:pt x="3526535" y="338327"/>
                  </a:moveTo>
                  <a:lnTo>
                    <a:pt x="3526535" y="0"/>
                  </a:lnTo>
                  <a:lnTo>
                    <a:pt x="0" y="0"/>
                  </a:lnTo>
                  <a:lnTo>
                    <a:pt x="0" y="338327"/>
                  </a:lnTo>
                  <a:lnTo>
                    <a:pt x="3526535" y="33832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71801" y="5035308"/>
              <a:ext cx="5916295" cy="1446530"/>
            </a:xfrm>
            <a:custGeom>
              <a:avLst/>
              <a:gdLst/>
              <a:ahLst/>
              <a:cxnLst/>
              <a:rect l="l" t="t" r="r" b="b"/>
              <a:pathLst>
                <a:path w="5916295" h="1446529">
                  <a:moveTo>
                    <a:pt x="3569208" y="0"/>
                  </a:moveTo>
                  <a:lnTo>
                    <a:pt x="3526536" y="0"/>
                  </a:lnTo>
                  <a:lnTo>
                    <a:pt x="3526536" y="318516"/>
                  </a:lnTo>
                  <a:lnTo>
                    <a:pt x="42672" y="318516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359664"/>
                  </a:lnTo>
                  <a:lnTo>
                    <a:pt x="21336" y="359664"/>
                  </a:lnTo>
                  <a:lnTo>
                    <a:pt x="42672" y="359664"/>
                  </a:lnTo>
                  <a:lnTo>
                    <a:pt x="3526536" y="359664"/>
                  </a:lnTo>
                  <a:lnTo>
                    <a:pt x="3547872" y="359664"/>
                  </a:lnTo>
                  <a:lnTo>
                    <a:pt x="3569208" y="359664"/>
                  </a:lnTo>
                  <a:lnTo>
                    <a:pt x="3569208" y="0"/>
                  </a:lnTo>
                  <a:close/>
                </a:path>
                <a:path w="5916295" h="1446529">
                  <a:moveTo>
                    <a:pt x="5916168" y="911352"/>
                  </a:moveTo>
                  <a:lnTo>
                    <a:pt x="5884164" y="911352"/>
                  </a:lnTo>
                  <a:lnTo>
                    <a:pt x="5884164" y="941832"/>
                  </a:lnTo>
                  <a:lnTo>
                    <a:pt x="5884164" y="1414272"/>
                  </a:lnTo>
                  <a:lnTo>
                    <a:pt x="5326380" y="1414272"/>
                  </a:lnTo>
                  <a:lnTo>
                    <a:pt x="5326380" y="941832"/>
                  </a:lnTo>
                  <a:lnTo>
                    <a:pt x="5884164" y="941832"/>
                  </a:lnTo>
                  <a:lnTo>
                    <a:pt x="5884164" y="911352"/>
                  </a:lnTo>
                  <a:lnTo>
                    <a:pt x="5326380" y="911352"/>
                  </a:lnTo>
                  <a:lnTo>
                    <a:pt x="5294376" y="911352"/>
                  </a:lnTo>
                  <a:lnTo>
                    <a:pt x="5294376" y="941832"/>
                  </a:lnTo>
                  <a:lnTo>
                    <a:pt x="5294376" y="1414272"/>
                  </a:lnTo>
                  <a:lnTo>
                    <a:pt x="4152900" y="1414272"/>
                  </a:lnTo>
                  <a:lnTo>
                    <a:pt x="4152900" y="941832"/>
                  </a:lnTo>
                  <a:lnTo>
                    <a:pt x="5294376" y="941832"/>
                  </a:lnTo>
                  <a:lnTo>
                    <a:pt x="5294376" y="911352"/>
                  </a:lnTo>
                  <a:lnTo>
                    <a:pt x="4152900" y="911352"/>
                  </a:lnTo>
                  <a:lnTo>
                    <a:pt x="4119372" y="911352"/>
                  </a:lnTo>
                  <a:lnTo>
                    <a:pt x="4119372" y="941832"/>
                  </a:lnTo>
                  <a:lnTo>
                    <a:pt x="4119372" y="1414272"/>
                  </a:lnTo>
                  <a:lnTo>
                    <a:pt x="3563112" y="1414272"/>
                  </a:lnTo>
                  <a:lnTo>
                    <a:pt x="3563112" y="941832"/>
                  </a:lnTo>
                  <a:lnTo>
                    <a:pt x="4119372" y="941832"/>
                  </a:lnTo>
                  <a:lnTo>
                    <a:pt x="4119372" y="911352"/>
                  </a:lnTo>
                  <a:lnTo>
                    <a:pt x="3531108" y="911352"/>
                  </a:lnTo>
                  <a:lnTo>
                    <a:pt x="3531108" y="1446276"/>
                  </a:lnTo>
                  <a:lnTo>
                    <a:pt x="3547872" y="1446276"/>
                  </a:lnTo>
                  <a:lnTo>
                    <a:pt x="3563112" y="1446276"/>
                  </a:lnTo>
                  <a:lnTo>
                    <a:pt x="5916168" y="1446276"/>
                  </a:lnTo>
                  <a:lnTo>
                    <a:pt x="5916168" y="911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68146" y="5961887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52906" y="5946648"/>
              <a:ext cx="620395" cy="535305"/>
            </a:xfrm>
            <a:custGeom>
              <a:avLst/>
              <a:gdLst/>
              <a:ahLst/>
              <a:cxnLst/>
              <a:rect l="l" t="t" r="r" b="b"/>
              <a:pathLst>
                <a:path w="620395" h="535304">
                  <a:moveTo>
                    <a:pt x="620268" y="534924"/>
                  </a:moveTo>
                  <a:lnTo>
                    <a:pt x="620268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15240" y="53492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589788" y="30480"/>
                  </a:lnTo>
                  <a:lnTo>
                    <a:pt x="589788" y="15240"/>
                  </a:lnTo>
                  <a:lnTo>
                    <a:pt x="605028" y="30480"/>
                  </a:lnTo>
                  <a:lnTo>
                    <a:pt x="605028" y="534924"/>
                  </a:lnTo>
                  <a:lnTo>
                    <a:pt x="620268" y="534924"/>
                  </a:lnTo>
                  <a:close/>
                </a:path>
                <a:path w="620395" h="53530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620395" h="535304">
                  <a:moveTo>
                    <a:pt x="32004" y="502920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502920"/>
                  </a:lnTo>
                  <a:lnTo>
                    <a:pt x="32004" y="502920"/>
                  </a:lnTo>
                  <a:close/>
                </a:path>
                <a:path w="620395" h="535304">
                  <a:moveTo>
                    <a:pt x="605028" y="502920"/>
                  </a:moveTo>
                  <a:lnTo>
                    <a:pt x="15240" y="502920"/>
                  </a:lnTo>
                  <a:lnTo>
                    <a:pt x="32004" y="519684"/>
                  </a:lnTo>
                  <a:lnTo>
                    <a:pt x="32004" y="534924"/>
                  </a:lnTo>
                  <a:lnTo>
                    <a:pt x="589788" y="534924"/>
                  </a:lnTo>
                  <a:lnTo>
                    <a:pt x="589788" y="519684"/>
                  </a:lnTo>
                  <a:lnTo>
                    <a:pt x="605028" y="502920"/>
                  </a:lnTo>
                  <a:close/>
                </a:path>
                <a:path w="620395" h="535304">
                  <a:moveTo>
                    <a:pt x="32004" y="534924"/>
                  </a:moveTo>
                  <a:lnTo>
                    <a:pt x="32004" y="519684"/>
                  </a:lnTo>
                  <a:lnTo>
                    <a:pt x="15240" y="502920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620395" h="535304">
                  <a:moveTo>
                    <a:pt x="605028" y="30480"/>
                  </a:moveTo>
                  <a:lnTo>
                    <a:pt x="589788" y="15240"/>
                  </a:lnTo>
                  <a:lnTo>
                    <a:pt x="589788" y="30480"/>
                  </a:lnTo>
                  <a:lnTo>
                    <a:pt x="605028" y="30480"/>
                  </a:lnTo>
                  <a:close/>
                </a:path>
                <a:path w="620395" h="535304">
                  <a:moveTo>
                    <a:pt x="605028" y="502920"/>
                  </a:moveTo>
                  <a:lnTo>
                    <a:pt x="605028" y="30480"/>
                  </a:lnTo>
                  <a:lnTo>
                    <a:pt x="589788" y="30480"/>
                  </a:lnTo>
                  <a:lnTo>
                    <a:pt x="589788" y="502920"/>
                  </a:lnTo>
                  <a:lnTo>
                    <a:pt x="605028" y="502920"/>
                  </a:lnTo>
                  <a:close/>
                </a:path>
                <a:path w="620395" h="535304">
                  <a:moveTo>
                    <a:pt x="605028" y="534924"/>
                  </a:moveTo>
                  <a:lnTo>
                    <a:pt x="605028" y="502920"/>
                  </a:lnTo>
                  <a:lnTo>
                    <a:pt x="589788" y="519684"/>
                  </a:lnTo>
                  <a:lnTo>
                    <a:pt x="589788" y="534924"/>
                  </a:lnTo>
                  <a:lnTo>
                    <a:pt x="605028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54886" y="5961887"/>
              <a:ext cx="588645" cy="504825"/>
            </a:xfrm>
            <a:custGeom>
              <a:avLst/>
              <a:gdLst/>
              <a:ahLst/>
              <a:cxnLst/>
              <a:rect l="l" t="t" r="r" b="b"/>
              <a:pathLst>
                <a:path w="588645" h="504825">
                  <a:moveTo>
                    <a:pt x="588263" y="504443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8263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38122" y="5946648"/>
              <a:ext cx="622300" cy="535305"/>
            </a:xfrm>
            <a:custGeom>
              <a:avLst/>
              <a:gdLst/>
              <a:ahLst/>
              <a:cxnLst/>
              <a:rect l="l" t="t" r="r" b="b"/>
              <a:pathLst>
                <a:path w="622300" h="535304">
                  <a:moveTo>
                    <a:pt x="621792" y="534924"/>
                  </a:moveTo>
                  <a:lnTo>
                    <a:pt x="621792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16764" y="534924"/>
                  </a:ln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589788" y="30480"/>
                  </a:lnTo>
                  <a:lnTo>
                    <a:pt x="589788" y="15240"/>
                  </a:lnTo>
                  <a:lnTo>
                    <a:pt x="605028" y="30480"/>
                  </a:lnTo>
                  <a:lnTo>
                    <a:pt x="605028" y="534924"/>
                  </a:lnTo>
                  <a:lnTo>
                    <a:pt x="621792" y="534924"/>
                  </a:lnTo>
                  <a:close/>
                </a:path>
                <a:path w="622300" h="535304">
                  <a:moveTo>
                    <a:pt x="32004" y="30480"/>
                  </a:move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close/>
                </a:path>
                <a:path w="622300" h="535304">
                  <a:moveTo>
                    <a:pt x="32004" y="502920"/>
                  </a:moveTo>
                  <a:lnTo>
                    <a:pt x="32004" y="30480"/>
                  </a:lnTo>
                  <a:lnTo>
                    <a:pt x="16764" y="30480"/>
                  </a:lnTo>
                  <a:lnTo>
                    <a:pt x="16764" y="502920"/>
                  </a:lnTo>
                  <a:lnTo>
                    <a:pt x="32004" y="502920"/>
                  </a:lnTo>
                  <a:close/>
                </a:path>
                <a:path w="622300" h="535304">
                  <a:moveTo>
                    <a:pt x="605028" y="502920"/>
                  </a:moveTo>
                  <a:lnTo>
                    <a:pt x="16764" y="502920"/>
                  </a:lnTo>
                  <a:lnTo>
                    <a:pt x="32004" y="519684"/>
                  </a:lnTo>
                  <a:lnTo>
                    <a:pt x="32004" y="534924"/>
                  </a:lnTo>
                  <a:lnTo>
                    <a:pt x="589788" y="534924"/>
                  </a:lnTo>
                  <a:lnTo>
                    <a:pt x="589788" y="519684"/>
                  </a:lnTo>
                  <a:lnTo>
                    <a:pt x="605028" y="502920"/>
                  </a:lnTo>
                  <a:close/>
                </a:path>
                <a:path w="622300" h="535304">
                  <a:moveTo>
                    <a:pt x="32004" y="534924"/>
                  </a:moveTo>
                  <a:lnTo>
                    <a:pt x="32004" y="519684"/>
                  </a:lnTo>
                  <a:lnTo>
                    <a:pt x="16764" y="502920"/>
                  </a:lnTo>
                  <a:lnTo>
                    <a:pt x="16764" y="534924"/>
                  </a:lnTo>
                  <a:lnTo>
                    <a:pt x="32004" y="534924"/>
                  </a:lnTo>
                  <a:close/>
                </a:path>
                <a:path w="622300" h="535304">
                  <a:moveTo>
                    <a:pt x="605028" y="30480"/>
                  </a:moveTo>
                  <a:lnTo>
                    <a:pt x="589788" y="15240"/>
                  </a:lnTo>
                  <a:lnTo>
                    <a:pt x="589788" y="30480"/>
                  </a:lnTo>
                  <a:lnTo>
                    <a:pt x="605028" y="30480"/>
                  </a:lnTo>
                  <a:close/>
                </a:path>
                <a:path w="622300" h="535304">
                  <a:moveTo>
                    <a:pt x="605028" y="502920"/>
                  </a:moveTo>
                  <a:lnTo>
                    <a:pt x="605028" y="30480"/>
                  </a:lnTo>
                  <a:lnTo>
                    <a:pt x="589788" y="30480"/>
                  </a:lnTo>
                  <a:lnTo>
                    <a:pt x="589788" y="502920"/>
                  </a:lnTo>
                  <a:lnTo>
                    <a:pt x="605028" y="502920"/>
                  </a:lnTo>
                  <a:close/>
                </a:path>
                <a:path w="622300" h="535304">
                  <a:moveTo>
                    <a:pt x="605028" y="534924"/>
                  </a:moveTo>
                  <a:lnTo>
                    <a:pt x="605028" y="502920"/>
                  </a:lnTo>
                  <a:lnTo>
                    <a:pt x="589788" y="519684"/>
                  </a:lnTo>
                  <a:lnTo>
                    <a:pt x="589788" y="534924"/>
                  </a:lnTo>
                  <a:lnTo>
                    <a:pt x="605028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43150" y="5961887"/>
              <a:ext cx="1176655" cy="504825"/>
            </a:xfrm>
            <a:custGeom>
              <a:avLst/>
              <a:gdLst/>
              <a:ahLst/>
              <a:cxnLst/>
              <a:rect l="l" t="t" r="r" b="b"/>
              <a:pathLst>
                <a:path w="1176654" h="504825">
                  <a:moveTo>
                    <a:pt x="1176527" y="504443"/>
                  </a:moveTo>
                  <a:lnTo>
                    <a:pt x="117652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176527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27910" y="5946648"/>
              <a:ext cx="1207135" cy="535305"/>
            </a:xfrm>
            <a:custGeom>
              <a:avLst/>
              <a:gdLst/>
              <a:ahLst/>
              <a:cxnLst/>
              <a:rect l="l" t="t" r="r" b="b"/>
              <a:pathLst>
                <a:path w="1207135" h="535304">
                  <a:moveTo>
                    <a:pt x="1207008" y="534924"/>
                  </a:moveTo>
                  <a:lnTo>
                    <a:pt x="1207008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15240" y="53492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1175004" y="30480"/>
                  </a:lnTo>
                  <a:lnTo>
                    <a:pt x="1175004" y="15240"/>
                  </a:lnTo>
                  <a:lnTo>
                    <a:pt x="1191768" y="30480"/>
                  </a:lnTo>
                  <a:lnTo>
                    <a:pt x="1191768" y="534924"/>
                  </a:lnTo>
                  <a:lnTo>
                    <a:pt x="1207008" y="534924"/>
                  </a:lnTo>
                  <a:close/>
                </a:path>
                <a:path w="1207135" h="53530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1207135" h="535304">
                  <a:moveTo>
                    <a:pt x="32004" y="502920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502920"/>
                  </a:lnTo>
                  <a:lnTo>
                    <a:pt x="32004" y="502920"/>
                  </a:lnTo>
                  <a:close/>
                </a:path>
                <a:path w="1207135" h="535304">
                  <a:moveTo>
                    <a:pt x="1191768" y="502920"/>
                  </a:moveTo>
                  <a:lnTo>
                    <a:pt x="15240" y="502920"/>
                  </a:lnTo>
                  <a:lnTo>
                    <a:pt x="32004" y="519684"/>
                  </a:lnTo>
                  <a:lnTo>
                    <a:pt x="32004" y="534924"/>
                  </a:lnTo>
                  <a:lnTo>
                    <a:pt x="1175004" y="534924"/>
                  </a:lnTo>
                  <a:lnTo>
                    <a:pt x="1175004" y="519684"/>
                  </a:lnTo>
                  <a:lnTo>
                    <a:pt x="1191768" y="502920"/>
                  </a:lnTo>
                  <a:close/>
                </a:path>
                <a:path w="1207135" h="535304">
                  <a:moveTo>
                    <a:pt x="32004" y="534924"/>
                  </a:moveTo>
                  <a:lnTo>
                    <a:pt x="32004" y="519684"/>
                  </a:lnTo>
                  <a:lnTo>
                    <a:pt x="15240" y="502920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1207135" h="535304">
                  <a:moveTo>
                    <a:pt x="1191768" y="30480"/>
                  </a:moveTo>
                  <a:lnTo>
                    <a:pt x="1175004" y="15240"/>
                  </a:lnTo>
                  <a:lnTo>
                    <a:pt x="1175004" y="30480"/>
                  </a:lnTo>
                  <a:lnTo>
                    <a:pt x="1191768" y="30480"/>
                  </a:lnTo>
                  <a:close/>
                </a:path>
                <a:path w="1207135" h="535304">
                  <a:moveTo>
                    <a:pt x="1191768" y="502920"/>
                  </a:moveTo>
                  <a:lnTo>
                    <a:pt x="1191768" y="30480"/>
                  </a:lnTo>
                  <a:lnTo>
                    <a:pt x="1175004" y="30480"/>
                  </a:lnTo>
                  <a:lnTo>
                    <a:pt x="1175004" y="502920"/>
                  </a:lnTo>
                  <a:lnTo>
                    <a:pt x="1191768" y="502920"/>
                  </a:lnTo>
                  <a:close/>
                </a:path>
                <a:path w="1207135" h="535304">
                  <a:moveTo>
                    <a:pt x="1191768" y="534924"/>
                  </a:moveTo>
                  <a:lnTo>
                    <a:pt x="1191768" y="502920"/>
                  </a:lnTo>
                  <a:lnTo>
                    <a:pt x="1175004" y="519684"/>
                  </a:lnTo>
                  <a:lnTo>
                    <a:pt x="1175004" y="534924"/>
                  </a:lnTo>
                  <a:lnTo>
                    <a:pt x="1191768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165479" y="5382257"/>
            <a:ext cx="2134235" cy="10344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142875" algn="r">
              <a:lnSpc>
                <a:spcPct val="100000"/>
              </a:lnSpc>
              <a:spcBef>
                <a:spcPts val="940"/>
              </a:spcBef>
            </a:pPr>
            <a:r>
              <a:rPr sz="2600" b="1" dirty="0">
                <a:latin typeface="Times New Roman"/>
                <a:cs typeface="Times New Roman"/>
              </a:rPr>
              <a:t>Čtecí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hlava</a:t>
            </a:r>
            <a:endParaRPr sz="2600">
              <a:latin typeface="Times New Roman"/>
              <a:cs typeface="Times New Roman"/>
            </a:endParaRPr>
          </a:p>
          <a:p>
            <a:pPr marR="68580" algn="r">
              <a:lnSpc>
                <a:spcPct val="100000"/>
              </a:lnSpc>
              <a:spcBef>
                <a:spcPts val="855"/>
              </a:spcBef>
              <a:tabLst>
                <a:tab pos="810260" algn="l"/>
                <a:tab pos="1713864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latin typeface="Times New Roman"/>
                <a:cs typeface="Times New Roman"/>
              </a:rPr>
              <a:t>i</a:t>
            </a:r>
            <a:r>
              <a:rPr sz="2625" b="1" i="1" baseline="-20634" dirty="0"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latin typeface="Times New Roman"/>
                <a:cs typeface="Times New Roman"/>
              </a:rPr>
              <a:t>n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93141" y="5035296"/>
            <a:ext cx="3526790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2165"/>
              </a:lnSpc>
            </a:pPr>
            <a:r>
              <a:rPr sz="2600" b="1" dirty="0">
                <a:latin typeface="Times New Roman"/>
                <a:cs typeface="Times New Roman"/>
              </a:rPr>
              <a:t>Konečné</a:t>
            </a:r>
            <a:r>
              <a:rPr sz="2600" b="1" spc="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stavové</a:t>
            </a:r>
            <a:r>
              <a:rPr sz="2600" b="1" spc="10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řízení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892430" y="5373623"/>
            <a:ext cx="3568065" cy="1979930"/>
            <a:chOff x="2892430" y="5373623"/>
            <a:chExt cx="3568065" cy="1979930"/>
          </a:xfrm>
        </p:grpSpPr>
        <p:sp>
          <p:nvSpPr>
            <p:cNvPr id="51" name="object 51"/>
            <p:cNvSpPr/>
            <p:nvPr/>
          </p:nvSpPr>
          <p:spPr>
            <a:xfrm>
              <a:off x="4318889" y="5373623"/>
              <a:ext cx="2141220" cy="588645"/>
            </a:xfrm>
            <a:custGeom>
              <a:avLst/>
              <a:gdLst/>
              <a:ahLst/>
              <a:cxnLst/>
              <a:rect l="l" t="t" r="r" b="b"/>
              <a:pathLst>
                <a:path w="2141220" h="588645">
                  <a:moveTo>
                    <a:pt x="2141220" y="377964"/>
                  </a:moveTo>
                  <a:lnTo>
                    <a:pt x="2057400" y="377964"/>
                  </a:lnTo>
                  <a:lnTo>
                    <a:pt x="2057400" y="169176"/>
                  </a:lnTo>
                  <a:lnTo>
                    <a:pt x="2036064" y="169176"/>
                  </a:lnTo>
                  <a:lnTo>
                    <a:pt x="2036064" y="147828"/>
                  </a:lnTo>
                  <a:lnTo>
                    <a:pt x="42672" y="147828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169164"/>
                  </a:lnTo>
                  <a:lnTo>
                    <a:pt x="21336" y="169164"/>
                  </a:lnTo>
                  <a:lnTo>
                    <a:pt x="21336" y="188976"/>
                  </a:lnTo>
                  <a:lnTo>
                    <a:pt x="2014728" y="188976"/>
                  </a:lnTo>
                  <a:lnTo>
                    <a:pt x="2014728" y="377964"/>
                  </a:lnTo>
                  <a:lnTo>
                    <a:pt x="1930908" y="377964"/>
                  </a:lnTo>
                  <a:lnTo>
                    <a:pt x="2014728" y="545604"/>
                  </a:lnTo>
                  <a:lnTo>
                    <a:pt x="2036064" y="588276"/>
                  </a:lnTo>
                  <a:lnTo>
                    <a:pt x="2057400" y="545604"/>
                  </a:lnTo>
                  <a:lnTo>
                    <a:pt x="2141220" y="377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2242" y="6717791"/>
              <a:ext cx="3275329" cy="614680"/>
            </a:xfrm>
            <a:custGeom>
              <a:avLst/>
              <a:gdLst/>
              <a:ahLst/>
              <a:cxnLst/>
              <a:rect l="l" t="t" r="r" b="b"/>
              <a:pathLst>
                <a:path w="3275329" h="614679">
                  <a:moveTo>
                    <a:pt x="3275075" y="614171"/>
                  </a:moveTo>
                  <a:lnTo>
                    <a:pt x="3275075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3275075" y="61417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92430" y="6696456"/>
              <a:ext cx="3316604" cy="657225"/>
            </a:xfrm>
            <a:custGeom>
              <a:avLst/>
              <a:gdLst/>
              <a:ahLst/>
              <a:cxnLst/>
              <a:rect l="l" t="t" r="r" b="b"/>
              <a:pathLst>
                <a:path w="3316604" h="657225">
                  <a:moveTo>
                    <a:pt x="3316224" y="656844"/>
                  </a:moveTo>
                  <a:lnTo>
                    <a:pt x="3316224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19812" y="65684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273552" y="42672"/>
                  </a:lnTo>
                  <a:lnTo>
                    <a:pt x="3273552" y="21336"/>
                  </a:lnTo>
                  <a:lnTo>
                    <a:pt x="3294888" y="42672"/>
                  </a:lnTo>
                  <a:lnTo>
                    <a:pt x="3294888" y="656844"/>
                  </a:lnTo>
                  <a:lnTo>
                    <a:pt x="3316224" y="656844"/>
                  </a:lnTo>
                  <a:close/>
                </a:path>
                <a:path w="3316604" h="65722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3316604" h="657225">
                  <a:moveTo>
                    <a:pt x="41148" y="61417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14172"/>
                  </a:lnTo>
                  <a:lnTo>
                    <a:pt x="41148" y="614172"/>
                  </a:lnTo>
                  <a:close/>
                </a:path>
                <a:path w="3316604" h="657225">
                  <a:moveTo>
                    <a:pt x="3294888" y="614172"/>
                  </a:moveTo>
                  <a:lnTo>
                    <a:pt x="19812" y="614172"/>
                  </a:lnTo>
                  <a:lnTo>
                    <a:pt x="41148" y="635508"/>
                  </a:lnTo>
                  <a:lnTo>
                    <a:pt x="41148" y="656844"/>
                  </a:lnTo>
                  <a:lnTo>
                    <a:pt x="3273552" y="656844"/>
                  </a:lnTo>
                  <a:lnTo>
                    <a:pt x="3273552" y="635508"/>
                  </a:lnTo>
                  <a:lnTo>
                    <a:pt x="3294888" y="614172"/>
                  </a:lnTo>
                  <a:close/>
                </a:path>
                <a:path w="3316604" h="657225">
                  <a:moveTo>
                    <a:pt x="41148" y="656844"/>
                  </a:moveTo>
                  <a:lnTo>
                    <a:pt x="41148" y="635508"/>
                  </a:lnTo>
                  <a:lnTo>
                    <a:pt x="19812" y="614172"/>
                  </a:lnTo>
                  <a:lnTo>
                    <a:pt x="19812" y="656844"/>
                  </a:lnTo>
                  <a:lnTo>
                    <a:pt x="41148" y="656844"/>
                  </a:lnTo>
                  <a:close/>
                </a:path>
                <a:path w="3316604" h="657225">
                  <a:moveTo>
                    <a:pt x="3294888" y="42672"/>
                  </a:moveTo>
                  <a:lnTo>
                    <a:pt x="3273552" y="21336"/>
                  </a:lnTo>
                  <a:lnTo>
                    <a:pt x="3273552" y="42672"/>
                  </a:lnTo>
                  <a:lnTo>
                    <a:pt x="3294888" y="42672"/>
                  </a:lnTo>
                  <a:close/>
                </a:path>
                <a:path w="3316604" h="657225">
                  <a:moveTo>
                    <a:pt x="3294888" y="614172"/>
                  </a:moveTo>
                  <a:lnTo>
                    <a:pt x="3294888" y="42672"/>
                  </a:lnTo>
                  <a:lnTo>
                    <a:pt x="3273552" y="42672"/>
                  </a:lnTo>
                  <a:lnTo>
                    <a:pt x="3273552" y="614172"/>
                  </a:lnTo>
                  <a:lnTo>
                    <a:pt x="3294888" y="614172"/>
                  </a:lnTo>
                  <a:close/>
                </a:path>
                <a:path w="3316604" h="657225">
                  <a:moveTo>
                    <a:pt x="3294888" y="656844"/>
                  </a:moveTo>
                  <a:lnTo>
                    <a:pt x="3294888" y="614172"/>
                  </a:lnTo>
                  <a:lnTo>
                    <a:pt x="3273552" y="635508"/>
                  </a:lnTo>
                  <a:lnTo>
                    <a:pt x="3273552" y="656844"/>
                  </a:lnTo>
                  <a:lnTo>
                    <a:pt x="3294888" y="656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58832" y="5568185"/>
            <a:ext cx="2891155" cy="166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Vstupní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páska:</a:t>
            </a:r>
            <a:endParaRPr sz="2600">
              <a:latin typeface="Times New Roman"/>
              <a:cs typeface="Times New Roman"/>
            </a:endParaRPr>
          </a:p>
          <a:p>
            <a:pPr marL="1062990">
              <a:lnSpc>
                <a:spcPct val="100000"/>
              </a:lnSpc>
              <a:spcBef>
                <a:spcPts val="190"/>
              </a:spcBef>
              <a:tabLst>
                <a:tab pos="1649730" algn="l"/>
                <a:tab pos="2504440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latin typeface="Times New Roman"/>
                <a:cs typeface="Times New Roman"/>
              </a:rPr>
              <a:t>1</a:t>
            </a:r>
            <a:r>
              <a:rPr sz="2625" b="1" baseline="-20634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latin typeface="Times New Roman"/>
                <a:cs typeface="Times New Roman"/>
              </a:rPr>
              <a:t>2</a:t>
            </a:r>
            <a:r>
              <a:rPr sz="2625" b="1" baseline="-20634" dirty="0"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  <a:p>
            <a:pPr marL="742950">
              <a:lnSpc>
                <a:spcPct val="100000"/>
              </a:lnSpc>
              <a:spcBef>
                <a:spcPts val="2790"/>
              </a:spcBef>
            </a:pPr>
            <a:r>
              <a:rPr sz="3050" b="1" spc="-10" dirty="0">
                <a:latin typeface="Times New Roman"/>
                <a:cs typeface="Times New Roman"/>
              </a:rPr>
              <a:t>Konfigurace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380625" y="6444996"/>
            <a:ext cx="7010400" cy="711835"/>
            <a:chOff x="1380625" y="6444996"/>
            <a:chExt cx="7010400" cy="711835"/>
          </a:xfrm>
        </p:grpSpPr>
        <p:sp>
          <p:nvSpPr>
            <p:cNvPr id="56" name="object 56"/>
            <p:cNvSpPr/>
            <p:nvPr/>
          </p:nvSpPr>
          <p:spPr>
            <a:xfrm>
              <a:off x="1988693" y="6464820"/>
              <a:ext cx="6402705" cy="692150"/>
            </a:xfrm>
            <a:custGeom>
              <a:avLst/>
              <a:gdLst/>
              <a:ahLst/>
              <a:cxnLst/>
              <a:rect l="l" t="t" r="r" b="b"/>
              <a:pathLst>
                <a:path w="6402705" h="692150">
                  <a:moveTo>
                    <a:pt x="929640" y="568452"/>
                  </a:moveTo>
                  <a:lnTo>
                    <a:pt x="127482" y="350088"/>
                  </a:lnTo>
                  <a:lnTo>
                    <a:pt x="138684" y="309372"/>
                  </a:lnTo>
                  <a:lnTo>
                    <a:pt x="0" y="336804"/>
                  </a:lnTo>
                  <a:lnTo>
                    <a:pt x="96012" y="423075"/>
                  </a:lnTo>
                  <a:lnTo>
                    <a:pt x="105156" y="431292"/>
                  </a:lnTo>
                  <a:lnTo>
                    <a:pt x="116598" y="389686"/>
                  </a:lnTo>
                  <a:lnTo>
                    <a:pt x="918972" y="609600"/>
                  </a:lnTo>
                  <a:lnTo>
                    <a:pt x="929640" y="568452"/>
                  </a:lnTo>
                  <a:close/>
                </a:path>
                <a:path w="6402705" h="692150">
                  <a:moveTo>
                    <a:pt x="5122164" y="336804"/>
                  </a:moveTo>
                  <a:lnTo>
                    <a:pt x="4981956" y="320040"/>
                  </a:lnTo>
                  <a:lnTo>
                    <a:pt x="4996637" y="360934"/>
                  </a:lnTo>
                  <a:lnTo>
                    <a:pt x="4191000" y="652272"/>
                  </a:lnTo>
                  <a:lnTo>
                    <a:pt x="4206240" y="691896"/>
                  </a:lnTo>
                  <a:lnTo>
                    <a:pt x="5010328" y="399084"/>
                  </a:lnTo>
                  <a:lnTo>
                    <a:pt x="5024628" y="438912"/>
                  </a:lnTo>
                  <a:lnTo>
                    <a:pt x="5030724" y="432523"/>
                  </a:lnTo>
                  <a:lnTo>
                    <a:pt x="5122164" y="336804"/>
                  </a:lnTo>
                  <a:close/>
                </a:path>
                <a:path w="6402705" h="692150">
                  <a:moveTo>
                    <a:pt x="6402324" y="1524"/>
                  </a:moveTo>
                  <a:lnTo>
                    <a:pt x="6361176" y="0"/>
                  </a:lnTo>
                  <a:lnTo>
                    <a:pt x="6359652" y="16764"/>
                  </a:lnTo>
                  <a:lnTo>
                    <a:pt x="6356604" y="30480"/>
                  </a:lnTo>
                  <a:lnTo>
                    <a:pt x="6347460" y="57912"/>
                  </a:lnTo>
                  <a:lnTo>
                    <a:pt x="6339840" y="70104"/>
                  </a:lnTo>
                  <a:lnTo>
                    <a:pt x="6321552" y="94488"/>
                  </a:lnTo>
                  <a:lnTo>
                    <a:pt x="6309360" y="103632"/>
                  </a:lnTo>
                  <a:lnTo>
                    <a:pt x="6297168" y="114300"/>
                  </a:lnTo>
                  <a:lnTo>
                    <a:pt x="6254496" y="135636"/>
                  </a:lnTo>
                  <a:lnTo>
                    <a:pt x="6202680" y="147828"/>
                  </a:lnTo>
                  <a:lnTo>
                    <a:pt x="5402580" y="147828"/>
                  </a:lnTo>
                  <a:lnTo>
                    <a:pt x="5359908" y="150876"/>
                  </a:lnTo>
                  <a:lnTo>
                    <a:pt x="5318760" y="161544"/>
                  </a:lnTo>
                  <a:lnTo>
                    <a:pt x="5282184" y="178308"/>
                  </a:lnTo>
                  <a:lnTo>
                    <a:pt x="5250180" y="201168"/>
                  </a:lnTo>
                  <a:lnTo>
                    <a:pt x="5212080" y="243840"/>
                  </a:lnTo>
                  <a:lnTo>
                    <a:pt x="5205908" y="255143"/>
                  </a:lnTo>
                  <a:lnTo>
                    <a:pt x="5201412" y="246888"/>
                  </a:lnTo>
                  <a:lnTo>
                    <a:pt x="5177028" y="216408"/>
                  </a:lnTo>
                  <a:lnTo>
                    <a:pt x="5148072" y="190500"/>
                  </a:lnTo>
                  <a:lnTo>
                    <a:pt x="5113020" y="170688"/>
                  </a:lnTo>
                  <a:lnTo>
                    <a:pt x="5074920" y="156972"/>
                  </a:lnTo>
                  <a:lnTo>
                    <a:pt x="5032248" y="149352"/>
                  </a:lnTo>
                  <a:lnTo>
                    <a:pt x="5010912" y="147828"/>
                  </a:lnTo>
                  <a:lnTo>
                    <a:pt x="4207764" y="147828"/>
                  </a:lnTo>
                  <a:lnTo>
                    <a:pt x="4189476" y="144780"/>
                  </a:lnTo>
                  <a:lnTo>
                    <a:pt x="4140708" y="129540"/>
                  </a:lnTo>
                  <a:lnTo>
                    <a:pt x="4101084" y="103632"/>
                  </a:lnTo>
                  <a:lnTo>
                    <a:pt x="4064508" y="56388"/>
                  </a:lnTo>
                  <a:lnTo>
                    <a:pt x="4052316" y="15240"/>
                  </a:lnTo>
                  <a:lnTo>
                    <a:pt x="4052316" y="0"/>
                  </a:lnTo>
                  <a:lnTo>
                    <a:pt x="4014216" y="1358"/>
                  </a:lnTo>
                  <a:lnTo>
                    <a:pt x="4011168" y="1460"/>
                  </a:lnTo>
                  <a:lnTo>
                    <a:pt x="4009644" y="1524"/>
                  </a:lnTo>
                  <a:lnTo>
                    <a:pt x="4011168" y="21336"/>
                  </a:lnTo>
                  <a:lnTo>
                    <a:pt x="4020312" y="59436"/>
                  </a:lnTo>
                  <a:lnTo>
                    <a:pt x="4047744" y="108204"/>
                  </a:lnTo>
                  <a:lnTo>
                    <a:pt x="4075176" y="135636"/>
                  </a:lnTo>
                  <a:lnTo>
                    <a:pt x="4107180" y="158496"/>
                  </a:lnTo>
                  <a:lnTo>
                    <a:pt x="4143756" y="175260"/>
                  </a:lnTo>
                  <a:lnTo>
                    <a:pt x="4184904" y="185928"/>
                  </a:lnTo>
                  <a:lnTo>
                    <a:pt x="4226052" y="190500"/>
                  </a:lnTo>
                  <a:lnTo>
                    <a:pt x="5027676" y="190500"/>
                  </a:lnTo>
                  <a:lnTo>
                    <a:pt x="5045964" y="193548"/>
                  </a:lnTo>
                  <a:lnTo>
                    <a:pt x="5093208" y="207264"/>
                  </a:lnTo>
                  <a:lnTo>
                    <a:pt x="5134356" y="233172"/>
                  </a:lnTo>
                  <a:lnTo>
                    <a:pt x="5164836" y="266700"/>
                  </a:lnTo>
                  <a:lnTo>
                    <a:pt x="5170932" y="280416"/>
                  </a:lnTo>
                  <a:lnTo>
                    <a:pt x="5177028" y="292608"/>
                  </a:lnTo>
                  <a:lnTo>
                    <a:pt x="5181600" y="306324"/>
                  </a:lnTo>
                  <a:lnTo>
                    <a:pt x="5184648" y="321564"/>
                  </a:lnTo>
                  <a:lnTo>
                    <a:pt x="5184648" y="335280"/>
                  </a:lnTo>
                  <a:lnTo>
                    <a:pt x="5184648" y="338328"/>
                  </a:lnTo>
                  <a:lnTo>
                    <a:pt x="5187124" y="345922"/>
                  </a:lnTo>
                  <a:lnTo>
                    <a:pt x="5191887" y="352234"/>
                  </a:lnTo>
                  <a:lnTo>
                    <a:pt x="5198364" y="356539"/>
                  </a:lnTo>
                  <a:lnTo>
                    <a:pt x="5205908" y="358114"/>
                  </a:lnTo>
                  <a:lnTo>
                    <a:pt x="5213604" y="356539"/>
                  </a:lnTo>
                  <a:lnTo>
                    <a:pt x="5220081" y="352234"/>
                  </a:lnTo>
                  <a:lnTo>
                    <a:pt x="5224843" y="345922"/>
                  </a:lnTo>
                  <a:lnTo>
                    <a:pt x="5227320" y="338328"/>
                  </a:lnTo>
                  <a:lnTo>
                    <a:pt x="5227320" y="335280"/>
                  </a:lnTo>
                  <a:lnTo>
                    <a:pt x="5227320" y="323088"/>
                  </a:lnTo>
                  <a:lnTo>
                    <a:pt x="5239512" y="281940"/>
                  </a:lnTo>
                  <a:lnTo>
                    <a:pt x="5276088" y="234696"/>
                  </a:lnTo>
                  <a:lnTo>
                    <a:pt x="5317236" y="208788"/>
                  </a:lnTo>
                  <a:lnTo>
                    <a:pt x="5366004" y="193548"/>
                  </a:lnTo>
                  <a:lnTo>
                    <a:pt x="5382768" y="190500"/>
                  </a:lnTo>
                  <a:lnTo>
                    <a:pt x="6185916" y="190500"/>
                  </a:lnTo>
                  <a:lnTo>
                    <a:pt x="6208776" y="188976"/>
                  </a:lnTo>
                  <a:lnTo>
                    <a:pt x="6249924" y="181356"/>
                  </a:lnTo>
                  <a:lnTo>
                    <a:pt x="6288024" y="167640"/>
                  </a:lnTo>
                  <a:lnTo>
                    <a:pt x="6323076" y="147828"/>
                  </a:lnTo>
                  <a:lnTo>
                    <a:pt x="6352032" y="121920"/>
                  </a:lnTo>
                  <a:lnTo>
                    <a:pt x="6376416" y="91440"/>
                  </a:lnTo>
                  <a:lnTo>
                    <a:pt x="6393180" y="56388"/>
                  </a:lnTo>
                  <a:lnTo>
                    <a:pt x="6400800" y="19812"/>
                  </a:lnTo>
                  <a:lnTo>
                    <a:pt x="6402324" y="15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01961" y="6466332"/>
              <a:ext cx="586740" cy="576580"/>
            </a:xfrm>
            <a:custGeom>
              <a:avLst/>
              <a:gdLst/>
              <a:ahLst/>
              <a:cxnLst/>
              <a:rect l="l" t="t" r="r" b="b"/>
              <a:pathLst>
                <a:path w="586739" h="576579">
                  <a:moveTo>
                    <a:pt x="586736" y="288036"/>
                  </a:moveTo>
                  <a:lnTo>
                    <a:pt x="582904" y="241086"/>
                  </a:lnTo>
                  <a:lnTo>
                    <a:pt x="571801" y="196632"/>
                  </a:lnTo>
                  <a:lnTo>
                    <a:pt x="554024" y="155251"/>
                  </a:lnTo>
                  <a:lnTo>
                    <a:pt x="530166" y="117518"/>
                  </a:lnTo>
                  <a:lnTo>
                    <a:pt x="500821" y="84010"/>
                  </a:lnTo>
                  <a:lnTo>
                    <a:pt x="466584" y="55302"/>
                  </a:lnTo>
                  <a:lnTo>
                    <a:pt x="428050" y="31971"/>
                  </a:lnTo>
                  <a:lnTo>
                    <a:pt x="385812" y="14593"/>
                  </a:lnTo>
                  <a:lnTo>
                    <a:pt x="340466" y="3744"/>
                  </a:lnTo>
                  <a:lnTo>
                    <a:pt x="292604" y="0"/>
                  </a:lnTo>
                  <a:lnTo>
                    <a:pt x="245156" y="3744"/>
                  </a:lnTo>
                  <a:lnTo>
                    <a:pt x="200141" y="14593"/>
                  </a:lnTo>
                  <a:lnTo>
                    <a:pt x="158161" y="31971"/>
                  </a:lnTo>
                  <a:lnTo>
                    <a:pt x="119821" y="55302"/>
                  </a:lnTo>
                  <a:lnTo>
                    <a:pt x="85723" y="84010"/>
                  </a:lnTo>
                  <a:lnTo>
                    <a:pt x="56472" y="117518"/>
                  </a:lnTo>
                  <a:lnTo>
                    <a:pt x="32670" y="155251"/>
                  </a:lnTo>
                  <a:lnTo>
                    <a:pt x="14922" y="196632"/>
                  </a:lnTo>
                  <a:lnTo>
                    <a:pt x="3831" y="241086"/>
                  </a:lnTo>
                  <a:lnTo>
                    <a:pt x="0" y="288036"/>
                  </a:lnTo>
                  <a:lnTo>
                    <a:pt x="3831" y="334985"/>
                  </a:lnTo>
                  <a:lnTo>
                    <a:pt x="14922" y="379439"/>
                  </a:lnTo>
                  <a:lnTo>
                    <a:pt x="32670" y="420820"/>
                  </a:lnTo>
                  <a:lnTo>
                    <a:pt x="56472" y="458553"/>
                  </a:lnTo>
                  <a:lnTo>
                    <a:pt x="85723" y="492061"/>
                  </a:lnTo>
                  <a:lnTo>
                    <a:pt x="119821" y="520769"/>
                  </a:lnTo>
                  <a:lnTo>
                    <a:pt x="158161" y="544100"/>
                  </a:lnTo>
                  <a:lnTo>
                    <a:pt x="200141" y="561478"/>
                  </a:lnTo>
                  <a:lnTo>
                    <a:pt x="245156" y="572327"/>
                  </a:lnTo>
                  <a:lnTo>
                    <a:pt x="292604" y="576072"/>
                  </a:lnTo>
                  <a:lnTo>
                    <a:pt x="340466" y="572327"/>
                  </a:lnTo>
                  <a:lnTo>
                    <a:pt x="385812" y="561478"/>
                  </a:lnTo>
                  <a:lnTo>
                    <a:pt x="428050" y="544100"/>
                  </a:lnTo>
                  <a:lnTo>
                    <a:pt x="466584" y="520769"/>
                  </a:lnTo>
                  <a:lnTo>
                    <a:pt x="500821" y="492061"/>
                  </a:lnTo>
                  <a:lnTo>
                    <a:pt x="530166" y="458553"/>
                  </a:lnTo>
                  <a:lnTo>
                    <a:pt x="554024" y="420820"/>
                  </a:lnTo>
                  <a:lnTo>
                    <a:pt x="571801" y="379439"/>
                  </a:lnTo>
                  <a:lnTo>
                    <a:pt x="582904" y="334985"/>
                  </a:lnTo>
                  <a:lnTo>
                    <a:pt x="586736" y="288036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80625" y="6444996"/>
              <a:ext cx="629920" cy="619125"/>
            </a:xfrm>
            <a:custGeom>
              <a:avLst/>
              <a:gdLst/>
              <a:ahLst/>
              <a:cxnLst/>
              <a:rect l="l" t="t" r="r" b="b"/>
              <a:pathLst>
                <a:path w="629919" h="619125">
                  <a:moveTo>
                    <a:pt x="629408" y="324612"/>
                  </a:moveTo>
                  <a:lnTo>
                    <a:pt x="629408" y="292608"/>
                  </a:lnTo>
                  <a:lnTo>
                    <a:pt x="626360" y="262128"/>
                  </a:lnTo>
                  <a:lnTo>
                    <a:pt x="620264" y="231648"/>
                  </a:lnTo>
                  <a:lnTo>
                    <a:pt x="615692" y="216408"/>
                  </a:lnTo>
                  <a:lnTo>
                    <a:pt x="609596" y="202692"/>
                  </a:lnTo>
                  <a:lnTo>
                    <a:pt x="605024" y="187452"/>
                  </a:lnTo>
                  <a:lnTo>
                    <a:pt x="583688" y="147828"/>
                  </a:lnTo>
                  <a:lnTo>
                    <a:pt x="556256" y="111252"/>
                  </a:lnTo>
                  <a:lnTo>
                    <a:pt x="513584" y="70104"/>
                  </a:lnTo>
                  <a:lnTo>
                    <a:pt x="477008" y="44196"/>
                  </a:lnTo>
                  <a:lnTo>
                    <a:pt x="464816" y="36576"/>
                  </a:lnTo>
                  <a:lnTo>
                    <a:pt x="422144" y="18288"/>
                  </a:lnTo>
                  <a:lnTo>
                    <a:pt x="362708" y="3048"/>
                  </a:lnTo>
                  <a:lnTo>
                    <a:pt x="345944" y="1524"/>
                  </a:lnTo>
                  <a:lnTo>
                    <a:pt x="330704" y="0"/>
                  </a:lnTo>
                  <a:lnTo>
                    <a:pt x="298700" y="0"/>
                  </a:lnTo>
                  <a:lnTo>
                    <a:pt x="281936" y="1524"/>
                  </a:lnTo>
                  <a:lnTo>
                    <a:pt x="236216" y="9144"/>
                  </a:lnTo>
                  <a:lnTo>
                    <a:pt x="178304" y="30480"/>
                  </a:lnTo>
                  <a:lnTo>
                    <a:pt x="164588" y="38100"/>
                  </a:lnTo>
                  <a:lnTo>
                    <a:pt x="150872" y="44196"/>
                  </a:lnTo>
                  <a:lnTo>
                    <a:pt x="114300" y="71628"/>
                  </a:lnTo>
                  <a:lnTo>
                    <a:pt x="71628" y="112776"/>
                  </a:lnTo>
                  <a:lnTo>
                    <a:pt x="38100" y="161544"/>
                  </a:lnTo>
                  <a:lnTo>
                    <a:pt x="18288" y="202692"/>
                  </a:lnTo>
                  <a:lnTo>
                    <a:pt x="6096" y="246888"/>
                  </a:lnTo>
                  <a:lnTo>
                    <a:pt x="0" y="294132"/>
                  </a:lnTo>
                  <a:lnTo>
                    <a:pt x="0" y="326136"/>
                  </a:lnTo>
                  <a:lnTo>
                    <a:pt x="3048" y="356616"/>
                  </a:lnTo>
                  <a:lnTo>
                    <a:pt x="6096" y="371856"/>
                  </a:lnTo>
                  <a:lnTo>
                    <a:pt x="10668" y="387096"/>
                  </a:lnTo>
                  <a:lnTo>
                    <a:pt x="13716" y="402336"/>
                  </a:lnTo>
                  <a:lnTo>
                    <a:pt x="19812" y="416052"/>
                  </a:lnTo>
                  <a:lnTo>
                    <a:pt x="24384" y="431292"/>
                  </a:lnTo>
                  <a:lnTo>
                    <a:pt x="30480" y="443484"/>
                  </a:lnTo>
                  <a:lnTo>
                    <a:pt x="41148" y="462686"/>
                  </a:lnTo>
                  <a:lnTo>
                    <a:pt x="41148" y="309372"/>
                  </a:lnTo>
                  <a:lnTo>
                    <a:pt x="42672" y="295656"/>
                  </a:lnTo>
                  <a:lnTo>
                    <a:pt x="42672" y="281940"/>
                  </a:lnTo>
                  <a:lnTo>
                    <a:pt x="45720" y="268224"/>
                  </a:lnTo>
                  <a:lnTo>
                    <a:pt x="47244" y="254508"/>
                  </a:lnTo>
                  <a:lnTo>
                    <a:pt x="50292" y="242316"/>
                  </a:lnTo>
                  <a:lnTo>
                    <a:pt x="54864" y="230124"/>
                  </a:lnTo>
                  <a:lnTo>
                    <a:pt x="57912" y="216408"/>
                  </a:lnTo>
                  <a:lnTo>
                    <a:pt x="64008" y="204216"/>
                  </a:lnTo>
                  <a:lnTo>
                    <a:pt x="68580" y="193548"/>
                  </a:lnTo>
                  <a:lnTo>
                    <a:pt x="74676" y="181356"/>
                  </a:lnTo>
                  <a:lnTo>
                    <a:pt x="105156" y="138684"/>
                  </a:lnTo>
                  <a:lnTo>
                    <a:pt x="141732" y="102108"/>
                  </a:lnTo>
                  <a:lnTo>
                    <a:pt x="184400" y="74676"/>
                  </a:lnTo>
                  <a:lnTo>
                    <a:pt x="220976" y="57912"/>
                  </a:lnTo>
                  <a:lnTo>
                    <a:pt x="274316" y="44196"/>
                  </a:lnTo>
                  <a:lnTo>
                    <a:pt x="288032" y="42672"/>
                  </a:lnTo>
                  <a:lnTo>
                    <a:pt x="301748" y="42672"/>
                  </a:lnTo>
                  <a:lnTo>
                    <a:pt x="315464" y="41148"/>
                  </a:lnTo>
                  <a:lnTo>
                    <a:pt x="329180" y="42672"/>
                  </a:lnTo>
                  <a:lnTo>
                    <a:pt x="342896" y="42672"/>
                  </a:lnTo>
                  <a:lnTo>
                    <a:pt x="356612" y="45720"/>
                  </a:lnTo>
                  <a:lnTo>
                    <a:pt x="370328" y="47244"/>
                  </a:lnTo>
                  <a:lnTo>
                    <a:pt x="384044" y="50292"/>
                  </a:lnTo>
                  <a:lnTo>
                    <a:pt x="396236" y="53340"/>
                  </a:lnTo>
                  <a:lnTo>
                    <a:pt x="408428" y="57912"/>
                  </a:lnTo>
                  <a:lnTo>
                    <a:pt x="422144" y="62484"/>
                  </a:lnTo>
                  <a:lnTo>
                    <a:pt x="434336" y="68580"/>
                  </a:lnTo>
                  <a:lnTo>
                    <a:pt x="445004" y="74676"/>
                  </a:lnTo>
                  <a:lnTo>
                    <a:pt x="457196" y="80772"/>
                  </a:lnTo>
                  <a:lnTo>
                    <a:pt x="489200" y="103632"/>
                  </a:lnTo>
                  <a:lnTo>
                    <a:pt x="525776" y="140208"/>
                  </a:lnTo>
                  <a:lnTo>
                    <a:pt x="548636" y="170688"/>
                  </a:lnTo>
                  <a:lnTo>
                    <a:pt x="554732" y="182880"/>
                  </a:lnTo>
                  <a:lnTo>
                    <a:pt x="560828" y="193548"/>
                  </a:lnTo>
                  <a:lnTo>
                    <a:pt x="566924" y="205740"/>
                  </a:lnTo>
                  <a:lnTo>
                    <a:pt x="576068" y="230124"/>
                  </a:lnTo>
                  <a:lnTo>
                    <a:pt x="579116" y="243840"/>
                  </a:lnTo>
                  <a:lnTo>
                    <a:pt x="582164" y="256032"/>
                  </a:lnTo>
                  <a:lnTo>
                    <a:pt x="585212" y="269748"/>
                  </a:lnTo>
                  <a:lnTo>
                    <a:pt x="586736" y="281940"/>
                  </a:lnTo>
                  <a:lnTo>
                    <a:pt x="586736" y="295656"/>
                  </a:lnTo>
                  <a:lnTo>
                    <a:pt x="588260" y="309372"/>
                  </a:lnTo>
                  <a:lnTo>
                    <a:pt x="588260" y="462076"/>
                  </a:lnTo>
                  <a:lnTo>
                    <a:pt x="591308" y="457200"/>
                  </a:lnTo>
                  <a:lnTo>
                    <a:pt x="611120" y="416052"/>
                  </a:lnTo>
                  <a:lnTo>
                    <a:pt x="623312" y="371856"/>
                  </a:lnTo>
                  <a:lnTo>
                    <a:pt x="626360" y="356616"/>
                  </a:lnTo>
                  <a:lnTo>
                    <a:pt x="629408" y="324612"/>
                  </a:lnTo>
                  <a:close/>
                </a:path>
                <a:path w="629919" h="619125">
                  <a:moveTo>
                    <a:pt x="588260" y="462076"/>
                  </a:moveTo>
                  <a:lnTo>
                    <a:pt x="588260" y="309372"/>
                  </a:lnTo>
                  <a:lnTo>
                    <a:pt x="586736" y="323088"/>
                  </a:lnTo>
                  <a:lnTo>
                    <a:pt x="586736" y="336804"/>
                  </a:lnTo>
                  <a:lnTo>
                    <a:pt x="583688" y="350520"/>
                  </a:lnTo>
                  <a:lnTo>
                    <a:pt x="582164" y="364236"/>
                  </a:lnTo>
                  <a:lnTo>
                    <a:pt x="579116" y="376428"/>
                  </a:lnTo>
                  <a:lnTo>
                    <a:pt x="574544" y="388620"/>
                  </a:lnTo>
                  <a:lnTo>
                    <a:pt x="571496" y="402336"/>
                  </a:lnTo>
                  <a:lnTo>
                    <a:pt x="565400" y="414528"/>
                  </a:lnTo>
                  <a:lnTo>
                    <a:pt x="560828" y="425196"/>
                  </a:lnTo>
                  <a:lnTo>
                    <a:pt x="554732" y="437388"/>
                  </a:lnTo>
                  <a:lnTo>
                    <a:pt x="524252" y="480060"/>
                  </a:lnTo>
                  <a:lnTo>
                    <a:pt x="487676" y="516636"/>
                  </a:lnTo>
                  <a:lnTo>
                    <a:pt x="455672" y="537972"/>
                  </a:lnTo>
                  <a:lnTo>
                    <a:pt x="445004" y="545592"/>
                  </a:lnTo>
                  <a:lnTo>
                    <a:pt x="432812" y="550164"/>
                  </a:lnTo>
                  <a:lnTo>
                    <a:pt x="420620" y="556260"/>
                  </a:lnTo>
                  <a:lnTo>
                    <a:pt x="408428" y="560832"/>
                  </a:lnTo>
                  <a:lnTo>
                    <a:pt x="394712" y="565404"/>
                  </a:lnTo>
                  <a:lnTo>
                    <a:pt x="382520" y="568452"/>
                  </a:lnTo>
                  <a:lnTo>
                    <a:pt x="355088" y="574548"/>
                  </a:lnTo>
                  <a:lnTo>
                    <a:pt x="342896" y="576072"/>
                  </a:lnTo>
                  <a:lnTo>
                    <a:pt x="327656" y="576072"/>
                  </a:lnTo>
                  <a:lnTo>
                    <a:pt x="313940" y="577596"/>
                  </a:lnTo>
                  <a:lnTo>
                    <a:pt x="300224" y="576072"/>
                  </a:lnTo>
                  <a:lnTo>
                    <a:pt x="286508" y="576072"/>
                  </a:lnTo>
                  <a:lnTo>
                    <a:pt x="272792" y="574548"/>
                  </a:lnTo>
                  <a:lnTo>
                    <a:pt x="245360" y="568452"/>
                  </a:lnTo>
                  <a:lnTo>
                    <a:pt x="233168" y="565404"/>
                  </a:lnTo>
                  <a:lnTo>
                    <a:pt x="220976" y="560832"/>
                  </a:lnTo>
                  <a:lnTo>
                    <a:pt x="207260" y="556260"/>
                  </a:lnTo>
                  <a:lnTo>
                    <a:pt x="196592" y="550164"/>
                  </a:lnTo>
                  <a:lnTo>
                    <a:pt x="172208" y="537972"/>
                  </a:lnTo>
                  <a:lnTo>
                    <a:pt x="140208" y="515112"/>
                  </a:lnTo>
                  <a:lnTo>
                    <a:pt x="103632" y="478536"/>
                  </a:lnTo>
                  <a:lnTo>
                    <a:pt x="80772" y="448056"/>
                  </a:lnTo>
                  <a:lnTo>
                    <a:pt x="74676" y="435864"/>
                  </a:lnTo>
                  <a:lnTo>
                    <a:pt x="68580" y="425196"/>
                  </a:lnTo>
                  <a:lnTo>
                    <a:pt x="62484" y="413004"/>
                  </a:lnTo>
                  <a:lnTo>
                    <a:pt x="53340" y="388620"/>
                  </a:lnTo>
                  <a:lnTo>
                    <a:pt x="50292" y="374904"/>
                  </a:lnTo>
                  <a:lnTo>
                    <a:pt x="47244" y="362712"/>
                  </a:lnTo>
                  <a:lnTo>
                    <a:pt x="45720" y="348996"/>
                  </a:lnTo>
                  <a:lnTo>
                    <a:pt x="42672" y="336804"/>
                  </a:lnTo>
                  <a:lnTo>
                    <a:pt x="42672" y="323088"/>
                  </a:lnTo>
                  <a:lnTo>
                    <a:pt x="41148" y="309372"/>
                  </a:lnTo>
                  <a:lnTo>
                    <a:pt x="41148" y="462686"/>
                  </a:lnTo>
                  <a:lnTo>
                    <a:pt x="73152" y="507492"/>
                  </a:lnTo>
                  <a:lnTo>
                    <a:pt x="115824" y="548640"/>
                  </a:lnTo>
                  <a:lnTo>
                    <a:pt x="152396" y="574548"/>
                  </a:lnTo>
                  <a:lnTo>
                    <a:pt x="164588" y="582168"/>
                  </a:lnTo>
                  <a:lnTo>
                    <a:pt x="178304" y="588264"/>
                  </a:lnTo>
                  <a:lnTo>
                    <a:pt x="193544" y="594360"/>
                  </a:lnTo>
                  <a:lnTo>
                    <a:pt x="207260" y="600456"/>
                  </a:lnTo>
                  <a:lnTo>
                    <a:pt x="220976" y="605028"/>
                  </a:lnTo>
                  <a:lnTo>
                    <a:pt x="236216" y="609600"/>
                  </a:lnTo>
                  <a:lnTo>
                    <a:pt x="266696" y="615696"/>
                  </a:lnTo>
                  <a:lnTo>
                    <a:pt x="283460" y="617220"/>
                  </a:lnTo>
                  <a:lnTo>
                    <a:pt x="298700" y="618744"/>
                  </a:lnTo>
                  <a:lnTo>
                    <a:pt x="332228" y="618744"/>
                  </a:lnTo>
                  <a:lnTo>
                    <a:pt x="362708" y="615696"/>
                  </a:lnTo>
                  <a:lnTo>
                    <a:pt x="423668" y="600456"/>
                  </a:lnTo>
                  <a:lnTo>
                    <a:pt x="464816" y="582168"/>
                  </a:lnTo>
                  <a:lnTo>
                    <a:pt x="515108" y="547116"/>
                  </a:lnTo>
                  <a:lnTo>
                    <a:pt x="557780" y="505968"/>
                  </a:lnTo>
                  <a:lnTo>
                    <a:pt x="576068" y="481584"/>
                  </a:lnTo>
                  <a:lnTo>
                    <a:pt x="588260" y="462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2361" y="6491729"/>
            <a:ext cx="3454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i="1" spc="-37" baseline="-20325" dirty="0">
                <a:latin typeface="Times New Roman"/>
                <a:cs typeface="Times New Roman"/>
              </a:rPr>
              <a:t>i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598554" y="5035296"/>
            <a:ext cx="606425" cy="1414780"/>
          </a:xfrm>
          <a:custGeom>
            <a:avLst/>
            <a:gdLst/>
            <a:ahLst/>
            <a:cxnLst/>
            <a:rect l="l" t="t" r="r" b="b"/>
            <a:pathLst>
              <a:path w="606425" h="1414779">
                <a:moveTo>
                  <a:pt x="126491" y="1293875"/>
                </a:moveTo>
                <a:lnTo>
                  <a:pt x="85343" y="1290901"/>
                </a:lnTo>
                <a:lnTo>
                  <a:pt x="84540" y="1290843"/>
                </a:lnTo>
                <a:lnTo>
                  <a:pt x="82295" y="1312163"/>
                </a:lnTo>
                <a:lnTo>
                  <a:pt x="42671" y="1309228"/>
                </a:lnTo>
                <a:lnTo>
                  <a:pt x="41147" y="1309115"/>
                </a:lnTo>
                <a:lnTo>
                  <a:pt x="41147" y="1287706"/>
                </a:lnTo>
                <a:lnTo>
                  <a:pt x="0" y="1284731"/>
                </a:lnTo>
                <a:lnTo>
                  <a:pt x="41147" y="1381886"/>
                </a:lnTo>
                <a:lnTo>
                  <a:pt x="41147" y="1309115"/>
                </a:lnTo>
                <a:lnTo>
                  <a:pt x="42214" y="1287783"/>
                </a:lnTo>
                <a:lnTo>
                  <a:pt x="42214" y="1384405"/>
                </a:lnTo>
                <a:lnTo>
                  <a:pt x="54863" y="1414271"/>
                </a:lnTo>
                <a:lnTo>
                  <a:pt x="126491" y="1293875"/>
                </a:lnTo>
                <a:close/>
              </a:path>
              <a:path w="606425" h="1414779">
                <a:moveTo>
                  <a:pt x="84540" y="1290843"/>
                </a:moveTo>
                <a:lnTo>
                  <a:pt x="42671" y="1287816"/>
                </a:lnTo>
                <a:lnTo>
                  <a:pt x="42214" y="1287783"/>
                </a:lnTo>
                <a:lnTo>
                  <a:pt x="41147" y="1309115"/>
                </a:lnTo>
                <a:lnTo>
                  <a:pt x="82295" y="1312163"/>
                </a:lnTo>
                <a:lnTo>
                  <a:pt x="84540" y="1290843"/>
                </a:lnTo>
                <a:close/>
              </a:path>
              <a:path w="606425" h="1414779">
                <a:moveTo>
                  <a:pt x="606193" y="0"/>
                </a:moveTo>
                <a:lnTo>
                  <a:pt x="553035" y="0"/>
                </a:lnTo>
                <a:lnTo>
                  <a:pt x="512063" y="53339"/>
                </a:lnTo>
                <a:lnTo>
                  <a:pt x="437387" y="163067"/>
                </a:lnTo>
                <a:lnTo>
                  <a:pt x="368807" y="275843"/>
                </a:lnTo>
                <a:lnTo>
                  <a:pt x="304799" y="391667"/>
                </a:lnTo>
                <a:lnTo>
                  <a:pt x="275843" y="451103"/>
                </a:lnTo>
                <a:lnTo>
                  <a:pt x="248411" y="510539"/>
                </a:lnTo>
                <a:lnTo>
                  <a:pt x="222503" y="569975"/>
                </a:lnTo>
                <a:lnTo>
                  <a:pt x="196595" y="632459"/>
                </a:lnTo>
                <a:lnTo>
                  <a:pt x="173735" y="693419"/>
                </a:lnTo>
                <a:lnTo>
                  <a:pt x="152399" y="755903"/>
                </a:lnTo>
                <a:lnTo>
                  <a:pt x="132587" y="819911"/>
                </a:lnTo>
                <a:lnTo>
                  <a:pt x="114299" y="883919"/>
                </a:lnTo>
                <a:lnTo>
                  <a:pt x="83819" y="1011935"/>
                </a:lnTo>
                <a:lnTo>
                  <a:pt x="59435" y="1144523"/>
                </a:lnTo>
                <a:lnTo>
                  <a:pt x="50291" y="1210055"/>
                </a:lnTo>
                <a:lnTo>
                  <a:pt x="42671" y="1278635"/>
                </a:lnTo>
                <a:lnTo>
                  <a:pt x="42214" y="1287783"/>
                </a:lnTo>
                <a:lnTo>
                  <a:pt x="82295" y="1290681"/>
                </a:lnTo>
                <a:lnTo>
                  <a:pt x="83819" y="1290791"/>
                </a:lnTo>
                <a:lnTo>
                  <a:pt x="84540" y="1290843"/>
                </a:lnTo>
                <a:lnTo>
                  <a:pt x="92963" y="1216151"/>
                </a:lnTo>
                <a:lnTo>
                  <a:pt x="102107" y="1150619"/>
                </a:lnTo>
                <a:lnTo>
                  <a:pt x="112775" y="1086611"/>
                </a:lnTo>
                <a:lnTo>
                  <a:pt x="124967" y="1021079"/>
                </a:lnTo>
                <a:lnTo>
                  <a:pt x="138683" y="958595"/>
                </a:lnTo>
                <a:lnTo>
                  <a:pt x="155447" y="894587"/>
                </a:lnTo>
                <a:lnTo>
                  <a:pt x="192023" y="769619"/>
                </a:lnTo>
                <a:lnTo>
                  <a:pt x="213359" y="708659"/>
                </a:lnTo>
                <a:lnTo>
                  <a:pt x="236219" y="647699"/>
                </a:lnTo>
                <a:lnTo>
                  <a:pt x="260603" y="586739"/>
                </a:lnTo>
                <a:lnTo>
                  <a:pt x="286511" y="527303"/>
                </a:lnTo>
                <a:lnTo>
                  <a:pt x="341375" y="411479"/>
                </a:lnTo>
                <a:lnTo>
                  <a:pt x="403859" y="297179"/>
                </a:lnTo>
                <a:lnTo>
                  <a:pt x="472439" y="187451"/>
                </a:lnTo>
                <a:lnTo>
                  <a:pt x="545591" y="79247"/>
                </a:lnTo>
                <a:lnTo>
                  <a:pt x="60619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6">
            <a:extLst>
              <a:ext uri="{FF2B5EF4-FFF2-40B4-BE49-F238E27FC236}">
                <a16:creationId xmlns:a16="http://schemas.microsoft.com/office/drawing/2014/main" id="{1D834ECC-65F6-09CC-8392-6F858047B54C}"/>
              </a:ext>
            </a:extLst>
          </p:cNvPr>
          <p:cNvSpPr txBox="1"/>
          <p:nvPr/>
        </p:nvSpPr>
        <p:spPr>
          <a:xfrm>
            <a:off x="8842336" y="4052186"/>
            <a:ext cx="1812197" cy="230332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670" marR="17780" indent="-1905">
              <a:lnSpc>
                <a:spcPct val="97700"/>
              </a:lnSpc>
              <a:spcBef>
                <a:spcPts val="225"/>
              </a:spcBef>
              <a:spcAft>
                <a:spcPts val="600"/>
              </a:spcAft>
            </a:pPr>
            <a:r>
              <a:rPr lang="cs-CZ" b="1" u="sng" dirty="0">
                <a:solidFill>
                  <a:schemeClr val="tx1"/>
                </a:solidFill>
                <a:latin typeface="Times New Roman"/>
                <a:cs typeface="Times New Roman"/>
              </a:rPr>
              <a:t>Poznámka:</a:t>
            </a:r>
          </a:p>
          <a:p>
            <a:pPr marL="26670" marR="17780" indent="-1905">
              <a:lnSpc>
                <a:spcPct val="97700"/>
              </a:lnSpc>
              <a:spcBef>
                <a:spcPts val="225"/>
              </a:spcBef>
              <a:spcAft>
                <a:spcPts val="600"/>
              </a:spcAft>
            </a:pPr>
            <a:r>
              <a:rPr lang="cs-CZ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My chceme tedy vědět, co je ještě třeba přečíst </a:t>
            </a:r>
            <a:r>
              <a:rPr lang="cs-CZ" b="1" spc="-25" dirty="0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lang="cs-CZ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lang="cs-CZ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br>
              <a:rPr lang="cs-CZ" b="1" spc="-25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cs-CZ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a ve kterém stavu aktuálně jsem </a:t>
            </a:r>
            <a:r>
              <a:rPr lang="cs-CZ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lang="cs-CZ" b="1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. </a:t>
            </a:r>
            <a:r>
              <a:rPr lang="cs-CZ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Dohromady do tvoří řetězec</a:t>
            </a:r>
            <a:r>
              <a:rPr lang="cs-CZ" b="1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cs-CZ" b="1" dirty="0">
                <a:solidFill>
                  <a:srgbClr val="FF0000"/>
                </a:solidFill>
                <a:latin typeface="Symbol"/>
                <a:cs typeface="Times New Roman" panose="02020603050405020304" pitchFamily="18" charset="0"/>
              </a:rPr>
              <a:t></a:t>
            </a:r>
            <a:r>
              <a:rPr lang="cs-CZ" b="1" dirty="0">
                <a:solidFill>
                  <a:schemeClr val="tx1"/>
                </a:solidFill>
                <a:latin typeface="Symbol"/>
                <a:cs typeface="Times New Roman" panose="02020603050405020304" pitchFamily="18" charset="0"/>
              </a:rPr>
              <a:t>.</a:t>
            </a:r>
            <a:endParaRPr b="1" baseline="24822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8" name="Zástupný symbol pro číslo snímku 17">
            <a:extLst>
              <a:ext uri="{FF2B5EF4-FFF2-40B4-BE49-F238E27FC236}">
                <a16:creationId xmlns:a16="http://schemas.microsoft.com/office/drawing/2014/main" id="{7F2183F6-D1EA-7766-220C-47C8CB1ED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13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24487" y="478027"/>
            <a:ext cx="20434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Přechod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09253" y="1748028"/>
            <a:ext cx="10075545" cy="3287395"/>
            <a:chOff x="309253" y="1748028"/>
            <a:chExt cx="10075545" cy="3287395"/>
          </a:xfrm>
        </p:grpSpPr>
        <p:sp>
          <p:nvSpPr>
            <p:cNvPr id="7" name="object 7"/>
            <p:cNvSpPr/>
            <p:nvPr/>
          </p:nvSpPr>
          <p:spPr>
            <a:xfrm>
              <a:off x="1065157" y="1763268"/>
              <a:ext cx="8564880" cy="754380"/>
            </a:xfrm>
            <a:custGeom>
              <a:avLst/>
              <a:gdLst/>
              <a:ahLst/>
              <a:cxnLst/>
              <a:rect l="l" t="t" r="r" b="b"/>
              <a:pathLst>
                <a:path w="8564880" h="754380">
                  <a:moveTo>
                    <a:pt x="8564879" y="754379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4379"/>
                  </a:lnTo>
                  <a:lnTo>
                    <a:pt x="8564879" y="7543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9917" y="1748028"/>
              <a:ext cx="8595360" cy="769620"/>
            </a:xfrm>
            <a:custGeom>
              <a:avLst/>
              <a:gdLst/>
              <a:ahLst/>
              <a:cxnLst/>
              <a:rect l="l" t="t" r="r" b="b"/>
              <a:pathLst>
                <a:path w="8595360" h="769619">
                  <a:moveTo>
                    <a:pt x="8595356" y="76961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769619"/>
                  </a:lnTo>
                  <a:lnTo>
                    <a:pt x="15239" y="769619"/>
                  </a:lnTo>
                  <a:lnTo>
                    <a:pt x="15239" y="32003"/>
                  </a:lnTo>
                  <a:lnTo>
                    <a:pt x="32003" y="15239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5239"/>
                  </a:lnTo>
                  <a:lnTo>
                    <a:pt x="8580116" y="32003"/>
                  </a:lnTo>
                  <a:lnTo>
                    <a:pt x="8580116" y="769619"/>
                  </a:lnTo>
                  <a:lnTo>
                    <a:pt x="8595356" y="769619"/>
                  </a:lnTo>
                  <a:close/>
                </a:path>
                <a:path w="8595360" h="769619">
                  <a:moveTo>
                    <a:pt x="32003" y="32003"/>
                  </a:moveTo>
                  <a:lnTo>
                    <a:pt x="32003" y="15239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769619">
                  <a:moveTo>
                    <a:pt x="32003" y="76961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769619"/>
                  </a:lnTo>
                  <a:lnTo>
                    <a:pt x="32003" y="769619"/>
                  </a:lnTo>
                  <a:close/>
                </a:path>
                <a:path w="8595360" h="769619">
                  <a:moveTo>
                    <a:pt x="8580116" y="32003"/>
                  </a:moveTo>
                  <a:lnTo>
                    <a:pt x="8563352" y="15239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769619">
                  <a:moveTo>
                    <a:pt x="8580116" y="76961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769619"/>
                  </a:lnTo>
                  <a:lnTo>
                    <a:pt x="8580116" y="769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5157" y="2517648"/>
              <a:ext cx="8564880" cy="1765300"/>
            </a:xfrm>
            <a:custGeom>
              <a:avLst/>
              <a:gdLst/>
              <a:ahLst/>
              <a:cxnLst/>
              <a:rect l="l" t="t" r="r" b="b"/>
              <a:pathLst>
                <a:path w="8564880" h="1765300">
                  <a:moveTo>
                    <a:pt x="8564879" y="176479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764791"/>
                  </a:lnTo>
                  <a:lnTo>
                    <a:pt x="8564879" y="17647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329" y="2517660"/>
              <a:ext cx="8663940" cy="2291080"/>
            </a:xfrm>
            <a:custGeom>
              <a:avLst/>
              <a:gdLst/>
              <a:ahLst/>
              <a:cxnLst/>
              <a:rect l="l" t="t" r="r" b="b"/>
              <a:pathLst>
                <a:path w="8663940" h="2291079">
                  <a:moveTo>
                    <a:pt x="8564880" y="2247887"/>
                  </a:moveTo>
                  <a:lnTo>
                    <a:pt x="0" y="2247887"/>
                  </a:lnTo>
                  <a:lnTo>
                    <a:pt x="0" y="2290559"/>
                  </a:lnTo>
                  <a:lnTo>
                    <a:pt x="8564880" y="2290559"/>
                  </a:lnTo>
                  <a:lnTo>
                    <a:pt x="8564880" y="2247887"/>
                  </a:lnTo>
                  <a:close/>
                </a:path>
                <a:path w="8663940" h="2291079">
                  <a:moveTo>
                    <a:pt x="8663940" y="0"/>
                  </a:moveTo>
                  <a:lnTo>
                    <a:pt x="8631936" y="0"/>
                  </a:lnTo>
                  <a:lnTo>
                    <a:pt x="8631936" y="1749552"/>
                  </a:lnTo>
                  <a:lnTo>
                    <a:pt x="100584" y="1749552"/>
                  </a:lnTo>
                  <a:lnTo>
                    <a:pt x="100584" y="0"/>
                  </a:lnTo>
                  <a:lnTo>
                    <a:pt x="68580" y="0"/>
                  </a:lnTo>
                  <a:lnTo>
                    <a:pt x="68580" y="1781556"/>
                  </a:lnTo>
                  <a:lnTo>
                    <a:pt x="83820" y="1781556"/>
                  </a:lnTo>
                  <a:lnTo>
                    <a:pt x="100584" y="1781556"/>
                  </a:lnTo>
                  <a:lnTo>
                    <a:pt x="8631936" y="1781556"/>
                  </a:lnTo>
                  <a:lnTo>
                    <a:pt x="8648700" y="1781556"/>
                  </a:lnTo>
                  <a:lnTo>
                    <a:pt x="8663940" y="1781556"/>
                  </a:lnTo>
                  <a:lnTo>
                    <a:pt x="8663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56520" y="1197355"/>
            <a:ext cx="8614792" cy="350172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08585" marR="72390" indent="-1905">
              <a:lnSpc>
                <a:spcPct val="97100"/>
              </a:lnSpc>
              <a:spcBef>
                <a:spcPts val="25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Jeden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výpočetní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krok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KA </a:t>
            </a: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3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i="1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i="1" spc="-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jsou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dvě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konfigurace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KA </a:t>
            </a:r>
            <a:r>
              <a:rPr sz="3300" b="1" i="1" dirty="0">
                <a:latin typeface="Times New Roman"/>
                <a:cs typeface="Times New Roman"/>
              </a:rPr>
              <a:t>M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kde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300" b="1" i="1" spc="-10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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{</a:t>
            </a:r>
            <a:r>
              <a:rPr sz="3300" b="1" dirty="0">
                <a:latin typeface="Symbol"/>
                <a:cs typeface="Symbol"/>
              </a:rPr>
              <a:t></a:t>
            </a:r>
            <a:r>
              <a:rPr sz="3300" b="1" dirty="0">
                <a:latin typeface="Times New Roman"/>
                <a:cs typeface="Times New Roman"/>
              </a:rPr>
              <a:t>}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a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i="1" spc="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b="1" baseline="25252" dirty="0">
                <a:latin typeface="Times New Roman"/>
                <a:cs typeface="Times New Roman"/>
              </a:rPr>
              <a:t>*</a:t>
            </a:r>
            <a:r>
              <a:rPr sz="3300" dirty="0">
                <a:latin typeface="Times New Roman"/>
                <a:cs typeface="Times New Roman"/>
              </a:rPr>
              <a:t>.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Nechť</a:t>
            </a:r>
            <a:endParaRPr sz="3300" dirty="0">
              <a:latin typeface="Times New Roman"/>
              <a:cs typeface="Times New Roman"/>
            </a:endParaRPr>
          </a:p>
          <a:p>
            <a:pPr marL="108585" marR="47625">
              <a:lnSpc>
                <a:spcPct val="100000"/>
              </a:lnSpc>
              <a:spcBef>
                <a:spcPts val="10"/>
              </a:spcBef>
            </a:pP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330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3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300" b="1" i="1" spc="-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R</a:t>
            </a:r>
            <a:r>
              <a:rPr sz="3300" b="1" i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pravidlo</a:t>
            </a:r>
            <a:r>
              <a:rPr sz="3300" i="1" dirty="0">
                <a:latin typeface="Times New Roman"/>
                <a:cs typeface="Times New Roman"/>
              </a:rPr>
              <a:t>.</a:t>
            </a:r>
            <a:r>
              <a:rPr sz="3300" i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Potom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M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Times New Roman"/>
                <a:cs typeface="Times New Roman"/>
              </a:rPr>
              <a:t>může </a:t>
            </a:r>
            <a:r>
              <a:rPr sz="3300" dirty="0">
                <a:latin typeface="Times New Roman"/>
                <a:cs typeface="Times New Roman"/>
              </a:rPr>
              <a:t>provést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přechod</a:t>
            </a:r>
            <a:r>
              <a:rPr sz="3300" i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3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do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i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za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použití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zapsáno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3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|–</a:t>
            </a:r>
            <a:r>
              <a:rPr sz="3300" b="1" i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i="1" spc="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[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3300" b="1" dirty="0">
                <a:latin typeface="Times New Roman"/>
                <a:cs typeface="Times New Roman"/>
              </a:rPr>
              <a:t>]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nebo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zjednodušeně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3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300" b="1" i="1" dirty="0">
                <a:latin typeface="Times New Roman"/>
                <a:cs typeface="Times New Roman"/>
              </a:rPr>
              <a:t>x |–</a:t>
            </a:r>
            <a:r>
              <a:rPr sz="3300" b="1" i="1" spc="-5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i="1" spc="-25" dirty="0">
                <a:latin typeface="Times New Roman"/>
                <a:cs typeface="Times New Roman"/>
              </a:rPr>
              <a:t>x</a:t>
            </a:r>
            <a:endParaRPr sz="3300" b="1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2850" b="1" dirty="0">
                <a:latin typeface="Times New Roman"/>
                <a:cs typeface="Times New Roman"/>
              </a:rPr>
              <a:t>Pozn.:</a:t>
            </a:r>
            <a:r>
              <a:rPr sz="2850" b="1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pokud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850" b="1" i="1" spc="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=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Symbol"/>
                <a:cs typeface="Symbol"/>
              </a:rPr>
              <a:t>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není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ze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vstupní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pásky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přečten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symbol</a:t>
            </a:r>
            <a:endParaRPr sz="285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41065" y="5017008"/>
            <a:ext cx="1104900" cy="629920"/>
            <a:chOff x="5441065" y="5017008"/>
            <a:chExt cx="1104900" cy="629920"/>
          </a:xfrm>
        </p:grpSpPr>
        <p:sp>
          <p:nvSpPr>
            <p:cNvPr id="15" name="object 15"/>
            <p:cNvSpPr/>
            <p:nvPr/>
          </p:nvSpPr>
          <p:spPr>
            <a:xfrm>
              <a:off x="5441065" y="5017008"/>
              <a:ext cx="208279" cy="18415"/>
            </a:xfrm>
            <a:custGeom>
              <a:avLst/>
              <a:gdLst/>
              <a:ahLst/>
              <a:cxnLst/>
              <a:rect l="l" t="t" r="r" b="b"/>
              <a:pathLst>
                <a:path w="208279" h="18414">
                  <a:moveTo>
                    <a:pt x="207898" y="18287"/>
                  </a:moveTo>
                  <a:lnTo>
                    <a:pt x="197611" y="13715"/>
                  </a:lnTo>
                  <a:lnTo>
                    <a:pt x="182371" y="10667"/>
                  </a:lnTo>
                  <a:lnTo>
                    <a:pt x="167131" y="6095"/>
                  </a:lnTo>
                  <a:lnTo>
                    <a:pt x="151891" y="4571"/>
                  </a:lnTo>
                  <a:lnTo>
                    <a:pt x="136651" y="1523"/>
                  </a:lnTo>
                  <a:lnTo>
                    <a:pt x="119887" y="1523"/>
                  </a:lnTo>
                  <a:lnTo>
                    <a:pt x="103123" y="0"/>
                  </a:lnTo>
                  <a:lnTo>
                    <a:pt x="87883" y="1523"/>
                  </a:lnTo>
                  <a:lnTo>
                    <a:pt x="71119" y="1523"/>
                  </a:lnTo>
                  <a:lnTo>
                    <a:pt x="25399" y="10667"/>
                  </a:lnTo>
                  <a:lnTo>
                    <a:pt x="0" y="18287"/>
                  </a:lnTo>
                  <a:lnTo>
                    <a:pt x="207898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5857" y="5122163"/>
              <a:ext cx="588645" cy="504825"/>
            </a:xfrm>
            <a:custGeom>
              <a:avLst/>
              <a:gdLst/>
              <a:ahLst/>
              <a:cxnLst/>
              <a:rect l="l" t="t" r="r" b="b"/>
              <a:pathLst>
                <a:path w="588645" h="504825">
                  <a:moveTo>
                    <a:pt x="588263" y="504443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826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14522" y="5100828"/>
              <a:ext cx="631190" cy="546100"/>
            </a:xfrm>
            <a:custGeom>
              <a:avLst/>
              <a:gdLst/>
              <a:ahLst/>
              <a:cxnLst/>
              <a:rect l="l" t="t" r="r" b="b"/>
              <a:pathLst>
                <a:path w="631190" h="546100">
                  <a:moveTo>
                    <a:pt x="630936" y="54559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89788" y="42672"/>
                  </a:lnTo>
                  <a:lnTo>
                    <a:pt x="589788" y="21336"/>
                  </a:lnTo>
                  <a:lnTo>
                    <a:pt x="609600" y="42672"/>
                  </a:lnTo>
                  <a:lnTo>
                    <a:pt x="609600" y="545592"/>
                  </a:lnTo>
                  <a:lnTo>
                    <a:pt x="630936" y="545592"/>
                  </a:lnTo>
                  <a:close/>
                </a:path>
                <a:path w="631190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631190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631190" h="546100">
                  <a:moveTo>
                    <a:pt x="609600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589788" y="545592"/>
                  </a:lnTo>
                  <a:lnTo>
                    <a:pt x="589788" y="525780"/>
                  </a:lnTo>
                  <a:lnTo>
                    <a:pt x="609600" y="504444"/>
                  </a:lnTo>
                  <a:close/>
                </a:path>
                <a:path w="631190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631190" h="546100">
                  <a:moveTo>
                    <a:pt x="609600" y="42672"/>
                  </a:moveTo>
                  <a:lnTo>
                    <a:pt x="589788" y="21336"/>
                  </a:lnTo>
                  <a:lnTo>
                    <a:pt x="589788" y="42672"/>
                  </a:lnTo>
                  <a:lnTo>
                    <a:pt x="609600" y="42672"/>
                  </a:lnTo>
                  <a:close/>
                </a:path>
                <a:path w="631190" h="546100">
                  <a:moveTo>
                    <a:pt x="609600" y="504444"/>
                  </a:moveTo>
                  <a:lnTo>
                    <a:pt x="609600" y="42672"/>
                  </a:lnTo>
                  <a:lnTo>
                    <a:pt x="589788" y="42672"/>
                  </a:lnTo>
                  <a:lnTo>
                    <a:pt x="589788" y="504444"/>
                  </a:lnTo>
                  <a:lnTo>
                    <a:pt x="609600" y="504444"/>
                  </a:lnTo>
                  <a:close/>
                </a:path>
                <a:path w="631190" h="546100">
                  <a:moveTo>
                    <a:pt x="609600" y="545592"/>
                  </a:moveTo>
                  <a:lnTo>
                    <a:pt x="609600" y="504444"/>
                  </a:lnTo>
                  <a:lnTo>
                    <a:pt x="589788" y="525780"/>
                  </a:lnTo>
                  <a:lnTo>
                    <a:pt x="589788" y="545592"/>
                  </a:lnTo>
                  <a:lnTo>
                    <a:pt x="60960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04519" y="5077457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30245" y="5035296"/>
            <a:ext cx="629920" cy="611505"/>
            <a:chOff x="5230245" y="5035296"/>
            <a:chExt cx="629920" cy="611505"/>
          </a:xfrm>
        </p:grpSpPr>
        <p:sp>
          <p:nvSpPr>
            <p:cNvPr id="20" name="object 20"/>
            <p:cNvSpPr/>
            <p:nvPr/>
          </p:nvSpPr>
          <p:spPr>
            <a:xfrm>
              <a:off x="5251582" y="5038344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390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7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2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2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7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90"/>
                  </a:lnTo>
                  <a:lnTo>
                    <a:pt x="294132" y="588264"/>
                  </a:lnTo>
                  <a:lnTo>
                    <a:pt x="341622" y="584390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7" y="501777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90" y="341622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0245" y="5035296"/>
              <a:ext cx="629920" cy="611505"/>
            </a:xfrm>
            <a:custGeom>
              <a:avLst/>
              <a:gdLst/>
              <a:ahLst/>
              <a:cxnLst/>
              <a:rect l="l" t="t" r="r" b="b"/>
              <a:pathLst>
                <a:path w="629920" h="611504">
                  <a:moveTo>
                    <a:pt x="629411" y="312419"/>
                  </a:moveTo>
                  <a:lnTo>
                    <a:pt x="629411" y="280415"/>
                  </a:lnTo>
                  <a:lnTo>
                    <a:pt x="626363" y="248411"/>
                  </a:lnTo>
                  <a:lnTo>
                    <a:pt x="611123" y="187451"/>
                  </a:lnTo>
                  <a:lnTo>
                    <a:pt x="583691" y="132587"/>
                  </a:lnTo>
                  <a:lnTo>
                    <a:pt x="557783" y="96011"/>
                  </a:lnTo>
                  <a:lnTo>
                    <a:pt x="515111" y="53339"/>
                  </a:lnTo>
                  <a:lnTo>
                    <a:pt x="478535" y="27431"/>
                  </a:lnTo>
                  <a:lnTo>
                    <a:pt x="437387" y="6095"/>
                  </a:lnTo>
                  <a:lnTo>
                    <a:pt x="422147" y="1523"/>
                  </a:lnTo>
                  <a:lnTo>
                    <a:pt x="418718" y="0"/>
                  </a:lnTo>
                  <a:lnTo>
                    <a:pt x="210819" y="0"/>
                  </a:lnTo>
                  <a:lnTo>
                    <a:pt x="205739" y="1523"/>
                  </a:lnTo>
                  <a:lnTo>
                    <a:pt x="164591" y="19811"/>
                  </a:lnTo>
                  <a:lnTo>
                    <a:pt x="114299" y="54863"/>
                  </a:lnTo>
                  <a:lnTo>
                    <a:pt x="71627" y="97535"/>
                  </a:lnTo>
                  <a:lnTo>
                    <a:pt x="45719" y="134111"/>
                  </a:lnTo>
                  <a:lnTo>
                    <a:pt x="24383" y="175259"/>
                  </a:lnTo>
                  <a:lnTo>
                    <a:pt x="19811" y="188975"/>
                  </a:lnTo>
                  <a:lnTo>
                    <a:pt x="13715" y="204215"/>
                  </a:lnTo>
                  <a:lnTo>
                    <a:pt x="10667" y="219455"/>
                  </a:lnTo>
                  <a:lnTo>
                    <a:pt x="6095" y="234695"/>
                  </a:lnTo>
                  <a:lnTo>
                    <a:pt x="3047" y="249935"/>
                  </a:lnTo>
                  <a:lnTo>
                    <a:pt x="0" y="281939"/>
                  </a:lnTo>
                  <a:lnTo>
                    <a:pt x="0" y="313943"/>
                  </a:lnTo>
                  <a:lnTo>
                    <a:pt x="1523" y="329183"/>
                  </a:lnTo>
                  <a:lnTo>
                    <a:pt x="4571" y="345947"/>
                  </a:lnTo>
                  <a:lnTo>
                    <a:pt x="6095" y="361187"/>
                  </a:lnTo>
                  <a:lnTo>
                    <a:pt x="19811" y="405383"/>
                  </a:lnTo>
                  <a:lnTo>
                    <a:pt x="38099" y="448055"/>
                  </a:lnTo>
                  <a:lnTo>
                    <a:pt x="42671" y="455371"/>
                  </a:lnTo>
                  <a:lnTo>
                    <a:pt x="42671" y="281939"/>
                  </a:lnTo>
                  <a:lnTo>
                    <a:pt x="47243" y="240791"/>
                  </a:lnTo>
                  <a:lnTo>
                    <a:pt x="68579" y="178307"/>
                  </a:lnTo>
                  <a:lnTo>
                    <a:pt x="82295" y="155447"/>
                  </a:lnTo>
                  <a:lnTo>
                    <a:pt x="88391" y="144779"/>
                  </a:lnTo>
                  <a:lnTo>
                    <a:pt x="105155" y="121919"/>
                  </a:lnTo>
                  <a:lnTo>
                    <a:pt x="141731" y="85343"/>
                  </a:lnTo>
                  <a:lnTo>
                    <a:pt x="163067" y="70103"/>
                  </a:lnTo>
                  <a:lnTo>
                    <a:pt x="173735" y="64007"/>
                  </a:lnTo>
                  <a:lnTo>
                    <a:pt x="185927" y="56387"/>
                  </a:lnTo>
                  <a:lnTo>
                    <a:pt x="196595" y="50291"/>
                  </a:lnTo>
                  <a:lnTo>
                    <a:pt x="208787" y="45719"/>
                  </a:lnTo>
                  <a:lnTo>
                    <a:pt x="222503" y="41147"/>
                  </a:lnTo>
                  <a:lnTo>
                    <a:pt x="246887" y="32003"/>
                  </a:lnTo>
                  <a:lnTo>
                    <a:pt x="260603" y="28955"/>
                  </a:lnTo>
                  <a:lnTo>
                    <a:pt x="301751" y="24383"/>
                  </a:lnTo>
                  <a:lnTo>
                    <a:pt x="329183" y="24383"/>
                  </a:lnTo>
                  <a:lnTo>
                    <a:pt x="384047" y="33527"/>
                  </a:lnTo>
                  <a:lnTo>
                    <a:pt x="422147" y="45719"/>
                  </a:lnTo>
                  <a:lnTo>
                    <a:pt x="445007" y="57911"/>
                  </a:lnTo>
                  <a:lnTo>
                    <a:pt x="457199" y="64007"/>
                  </a:lnTo>
                  <a:lnTo>
                    <a:pt x="489203" y="86867"/>
                  </a:lnTo>
                  <a:lnTo>
                    <a:pt x="525779" y="123443"/>
                  </a:lnTo>
                  <a:lnTo>
                    <a:pt x="548639" y="155447"/>
                  </a:lnTo>
                  <a:lnTo>
                    <a:pt x="560831" y="179831"/>
                  </a:lnTo>
                  <a:lnTo>
                    <a:pt x="566927" y="190499"/>
                  </a:lnTo>
                  <a:lnTo>
                    <a:pt x="571499" y="204215"/>
                  </a:lnTo>
                  <a:lnTo>
                    <a:pt x="576071" y="216407"/>
                  </a:lnTo>
                  <a:lnTo>
                    <a:pt x="579119" y="230123"/>
                  </a:lnTo>
                  <a:lnTo>
                    <a:pt x="582167" y="242315"/>
                  </a:lnTo>
                  <a:lnTo>
                    <a:pt x="585215" y="256031"/>
                  </a:lnTo>
                  <a:lnTo>
                    <a:pt x="588263" y="283463"/>
                  </a:lnTo>
                  <a:lnTo>
                    <a:pt x="588263" y="454761"/>
                  </a:lnTo>
                  <a:lnTo>
                    <a:pt x="592835" y="446531"/>
                  </a:lnTo>
                  <a:lnTo>
                    <a:pt x="611123" y="405383"/>
                  </a:lnTo>
                  <a:lnTo>
                    <a:pt x="620267" y="374903"/>
                  </a:lnTo>
                  <a:lnTo>
                    <a:pt x="626363" y="344423"/>
                  </a:lnTo>
                  <a:lnTo>
                    <a:pt x="629411" y="312419"/>
                  </a:lnTo>
                  <a:close/>
                </a:path>
                <a:path w="629920" h="611504">
                  <a:moveTo>
                    <a:pt x="588263" y="454761"/>
                  </a:moveTo>
                  <a:lnTo>
                    <a:pt x="588263" y="310895"/>
                  </a:lnTo>
                  <a:lnTo>
                    <a:pt x="586739" y="326135"/>
                  </a:lnTo>
                  <a:lnTo>
                    <a:pt x="585215" y="339851"/>
                  </a:lnTo>
                  <a:lnTo>
                    <a:pt x="582167" y="352043"/>
                  </a:lnTo>
                  <a:lnTo>
                    <a:pt x="579119" y="365759"/>
                  </a:lnTo>
                  <a:lnTo>
                    <a:pt x="576071" y="377951"/>
                  </a:lnTo>
                  <a:lnTo>
                    <a:pt x="571499" y="391667"/>
                  </a:lnTo>
                  <a:lnTo>
                    <a:pt x="566927" y="403859"/>
                  </a:lnTo>
                  <a:lnTo>
                    <a:pt x="560831" y="416051"/>
                  </a:lnTo>
                  <a:lnTo>
                    <a:pt x="554735" y="426719"/>
                  </a:lnTo>
                  <a:lnTo>
                    <a:pt x="548639" y="438911"/>
                  </a:lnTo>
                  <a:lnTo>
                    <a:pt x="525779" y="470915"/>
                  </a:lnTo>
                  <a:lnTo>
                    <a:pt x="487679" y="507491"/>
                  </a:lnTo>
                  <a:lnTo>
                    <a:pt x="445007" y="536447"/>
                  </a:lnTo>
                  <a:lnTo>
                    <a:pt x="396239" y="557783"/>
                  </a:lnTo>
                  <a:lnTo>
                    <a:pt x="382523" y="560831"/>
                  </a:lnTo>
                  <a:lnTo>
                    <a:pt x="370331" y="563879"/>
                  </a:lnTo>
                  <a:lnTo>
                    <a:pt x="356615" y="566927"/>
                  </a:lnTo>
                  <a:lnTo>
                    <a:pt x="329183" y="569975"/>
                  </a:lnTo>
                  <a:lnTo>
                    <a:pt x="300227" y="569975"/>
                  </a:lnTo>
                  <a:lnTo>
                    <a:pt x="272795" y="566927"/>
                  </a:lnTo>
                  <a:lnTo>
                    <a:pt x="259079" y="563879"/>
                  </a:lnTo>
                  <a:lnTo>
                    <a:pt x="246887" y="560831"/>
                  </a:lnTo>
                  <a:lnTo>
                    <a:pt x="233171" y="557783"/>
                  </a:lnTo>
                  <a:lnTo>
                    <a:pt x="184403" y="536447"/>
                  </a:lnTo>
                  <a:lnTo>
                    <a:pt x="140207" y="507491"/>
                  </a:lnTo>
                  <a:lnTo>
                    <a:pt x="103631" y="469391"/>
                  </a:lnTo>
                  <a:lnTo>
                    <a:pt x="80771" y="437387"/>
                  </a:lnTo>
                  <a:lnTo>
                    <a:pt x="64007" y="402335"/>
                  </a:lnTo>
                  <a:lnTo>
                    <a:pt x="57911" y="390143"/>
                  </a:lnTo>
                  <a:lnTo>
                    <a:pt x="54863" y="377951"/>
                  </a:lnTo>
                  <a:lnTo>
                    <a:pt x="50291" y="364235"/>
                  </a:lnTo>
                  <a:lnTo>
                    <a:pt x="47243" y="352043"/>
                  </a:lnTo>
                  <a:lnTo>
                    <a:pt x="42671" y="310895"/>
                  </a:lnTo>
                  <a:lnTo>
                    <a:pt x="42671" y="455371"/>
                  </a:lnTo>
                  <a:lnTo>
                    <a:pt x="73151" y="498347"/>
                  </a:lnTo>
                  <a:lnTo>
                    <a:pt x="115823" y="541019"/>
                  </a:lnTo>
                  <a:lnTo>
                    <a:pt x="140207" y="557783"/>
                  </a:lnTo>
                  <a:lnTo>
                    <a:pt x="152399" y="566927"/>
                  </a:lnTo>
                  <a:lnTo>
                    <a:pt x="207263" y="592835"/>
                  </a:lnTo>
                  <a:lnTo>
                    <a:pt x="251459" y="605027"/>
                  </a:lnTo>
                  <a:lnTo>
                    <a:pt x="298703" y="611123"/>
                  </a:lnTo>
                  <a:lnTo>
                    <a:pt x="332231" y="611123"/>
                  </a:lnTo>
                  <a:lnTo>
                    <a:pt x="347471" y="609599"/>
                  </a:lnTo>
                  <a:lnTo>
                    <a:pt x="364235" y="608075"/>
                  </a:lnTo>
                  <a:lnTo>
                    <a:pt x="394715" y="601979"/>
                  </a:lnTo>
                  <a:lnTo>
                    <a:pt x="408431" y="597407"/>
                  </a:lnTo>
                  <a:lnTo>
                    <a:pt x="423671" y="592835"/>
                  </a:lnTo>
                  <a:lnTo>
                    <a:pt x="437387" y="586739"/>
                  </a:lnTo>
                  <a:lnTo>
                    <a:pt x="452627" y="580643"/>
                  </a:lnTo>
                  <a:lnTo>
                    <a:pt x="466343" y="573023"/>
                  </a:lnTo>
                  <a:lnTo>
                    <a:pt x="478535" y="565403"/>
                  </a:lnTo>
                  <a:lnTo>
                    <a:pt x="492251" y="557783"/>
                  </a:lnTo>
                  <a:lnTo>
                    <a:pt x="516635" y="539495"/>
                  </a:lnTo>
                  <a:lnTo>
                    <a:pt x="559307" y="496823"/>
                  </a:lnTo>
                  <a:lnTo>
                    <a:pt x="576071" y="472439"/>
                  </a:lnTo>
                  <a:lnTo>
                    <a:pt x="585215" y="460247"/>
                  </a:lnTo>
                  <a:lnTo>
                    <a:pt x="588263" y="454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08948" y="4875375"/>
            <a:ext cx="3745229" cy="135445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4"/>
              </a:spcBef>
              <a:tabLst>
                <a:tab pos="3535679" algn="l"/>
              </a:tabLst>
            </a:pPr>
            <a:r>
              <a:rPr sz="3050" b="1" spc="-10" dirty="0">
                <a:latin typeface="Times New Roman"/>
                <a:cs typeface="Times New Roman"/>
              </a:rPr>
              <a:t>Konfigurace: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3050" b="1" dirty="0">
                <a:latin typeface="Times New Roman"/>
                <a:cs typeface="Times New Roman"/>
              </a:rPr>
              <a:t>Pravidlo: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spc="5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02786" y="5100828"/>
            <a:ext cx="1554480" cy="546100"/>
            <a:chOff x="6502786" y="5100828"/>
            <a:chExt cx="1554480" cy="546100"/>
          </a:xfrm>
        </p:grpSpPr>
        <p:sp>
          <p:nvSpPr>
            <p:cNvPr id="24" name="object 24"/>
            <p:cNvSpPr/>
            <p:nvPr/>
          </p:nvSpPr>
          <p:spPr>
            <a:xfrm>
              <a:off x="6522597" y="5122163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40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2786" y="5100828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511808" y="42672"/>
                  </a:lnTo>
                  <a:lnTo>
                    <a:pt x="1511808" y="21336"/>
                  </a:lnTo>
                  <a:lnTo>
                    <a:pt x="1533144" y="42672"/>
                  </a:lnTo>
                  <a:lnTo>
                    <a:pt x="1533144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554479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1554479" h="546100">
                  <a:moveTo>
                    <a:pt x="1533144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1511808" y="545592"/>
                  </a:lnTo>
                  <a:lnTo>
                    <a:pt x="1511808" y="525780"/>
                  </a:lnTo>
                  <a:lnTo>
                    <a:pt x="1533144" y="504444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3144" y="42672"/>
                  </a:moveTo>
                  <a:lnTo>
                    <a:pt x="1511808" y="21336"/>
                  </a:lnTo>
                  <a:lnTo>
                    <a:pt x="1511808" y="42672"/>
                  </a:lnTo>
                  <a:lnTo>
                    <a:pt x="1533144" y="42672"/>
                  </a:lnTo>
                  <a:close/>
                </a:path>
                <a:path w="1554479" h="546100">
                  <a:moveTo>
                    <a:pt x="1533144" y="504444"/>
                  </a:moveTo>
                  <a:lnTo>
                    <a:pt x="1533144" y="42672"/>
                  </a:lnTo>
                  <a:lnTo>
                    <a:pt x="1511808" y="42672"/>
                  </a:lnTo>
                  <a:lnTo>
                    <a:pt x="1511808" y="504444"/>
                  </a:lnTo>
                  <a:lnTo>
                    <a:pt x="1533144" y="504444"/>
                  </a:lnTo>
                  <a:close/>
                </a:path>
                <a:path w="1554479" h="546100">
                  <a:moveTo>
                    <a:pt x="1533144" y="545592"/>
                  </a:moveTo>
                  <a:lnTo>
                    <a:pt x="1533144" y="504444"/>
                  </a:lnTo>
                  <a:lnTo>
                    <a:pt x="1511808" y="525780"/>
                  </a:lnTo>
                  <a:lnTo>
                    <a:pt x="1511808" y="545592"/>
                  </a:lnTo>
                  <a:lnTo>
                    <a:pt x="153314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74366" y="5129274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242438" y="5122163"/>
            <a:ext cx="2308860" cy="2036445"/>
            <a:chOff x="5242438" y="5122163"/>
            <a:chExt cx="2308860" cy="2036445"/>
          </a:xfrm>
        </p:grpSpPr>
        <p:sp>
          <p:nvSpPr>
            <p:cNvPr id="28" name="object 28"/>
            <p:cNvSpPr/>
            <p:nvPr/>
          </p:nvSpPr>
          <p:spPr>
            <a:xfrm>
              <a:off x="7005701" y="5122163"/>
              <a:ext cx="546100" cy="504825"/>
            </a:xfrm>
            <a:custGeom>
              <a:avLst/>
              <a:gdLst/>
              <a:ahLst/>
              <a:cxnLst/>
              <a:rect l="l" t="t" r="r" b="b"/>
              <a:pathLst>
                <a:path w="546100" h="504825">
                  <a:moveTo>
                    <a:pt x="42672" y="335280"/>
                  </a:moveTo>
                  <a:lnTo>
                    <a:pt x="0" y="335280"/>
                  </a:lnTo>
                  <a:lnTo>
                    <a:pt x="0" y="504444"/>
                  </a:lnTo>
                  <a:lnTo>
                    <a:pt x="42672" y="504444"/>
                  </a:lnTo>
                  <a:lnTo>
                    <a:pt x="42672" y="335280"/>
                  </a:lnTo>
                  <a:close/>
                </a:path>
                <a:path w="546100" h="504825">
                  <a:moveTo>
                    <a:pt x="42672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2672" y="167640"/>
                  </a:lnTo>
                  <a:lnTo>
                    <a:pt x="42672" y="0"/>
                  </a:lnTo>
                  <a:close/>
                </a:path>
                <a:path w="546100" h="504825">
                  <a:moveTo>
                    <a:pt x="545592" y="335280"/>
                  </a:moveTo>
                  <a:lnTo>
                    <a:pt x="504444" y="335280"/>
                  </a:lnTo>
                  <a:lnTo>
                    <a:pt x="504444" y="504444"/>
                  </a:lnTo>
                  <a:lnTo>
                    <a:pt x="545592" y="504444"/>
                  </a:lnTo>
                  <a:lnTo>
                    <a:pt x="545592" y="335280"/>
                  </a:lnTo>
                  <a:close/>
                </a:path>
                <a:path w="546100" h="504825">
                  <a:moveTo>
                    <a:pt x="545592" y="0"/>
                  </a:moveTo>
                  <a:lnTo>
                    <a:pt x="504444" y="0"/>
                  </a:lnTo>
                  <a:lnTo>
                    <a:pt x="504444" y="167640"/>
                  </a:lnTo>
                  <a:lnTo>
                    <a:pt x="545592" y="167640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63774" y="6550152"/>
              <a:ext cx="588645" cy="586740"/>
            </a:xfrm>
            <a:custGeom>
              <a:avLst/>
              <a:gdLst/>
              <a:ahLst/>
              <a:cxnLst/>
              <a:rect l="l" t="t" r="r" b="b"/>
              <a:pathLst>
                <a:path w="588645" h="586740">
                  <a:moveTo>
                    <a:pt x="588264" y="294132"/>
                  </a:moveTo>
                  <a:lnTo>
                    <a:pt x="584390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7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2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2"/>
                  </a:lnTo>
                  <a:lnTo>
                    <a:pt x="3832" y="341580"/>
                  </a:lnTo>
                  <a:lnTo>
                    <a:pt x="14935" y="386596"/>
                  </a:lnTo>
                  <a:lnTo>
                    <a:pt x="32712" y="428576"/>
                  </a:lnTo>
                  <a:lnTo>
                    <a:pt x="56570" y="466917"/>
                  </a:lnTo>
                  <a:lnTo>
                    <a:pt x="85915" y="501015"/>
                  </a:lnTo>
                  <a:lnTo>
                    <a:pt x="120152" y="530266"/>
                  </a:lnTo>
                  <a:lnTo>
                    <a:pt x="158686" y="554068"/>
                  </a:lnTo>
                  <a:lnTo>
                    <a:pt x="200924" y="571817"/>
                  </a:lnTo>
                  <a:lnTo>
                    <a:pt x="246270" y="582908"/>
                  </a:lnTo>
                  <a:lnTo>
                    <a:pt x="294132" y="586740"/>
                  </a:lnTo>
                  <a:lnTo>
                    <a:pt x="341622" y="582908"/>
                  </a:lnTo>
                  <a:lnTo>
                    <a:pt x="386754" y="571817"/>
                  </a:lnTo>
                  <a:lnTo>
                    <a:pt x="428905" y="554068"/>
                  </a:lnTo>
                  <a:lnTo>
                    <a:pt x="467453" y="530266"/>
                  </a:lnTo>
                  <a:lnTo>
                    <a:pt x="501777" y="501015"/>
                  </a:lnTo>
                  <a:lnTo>
                    <a:pt x="531254" y="466917"/>
                  </a:lnTo>
                  <a:lnTo>
                    <a:pt x="555263" y="428576"/>
                  </a:lnTo>
                  <a:lnTo>
                    <a:pt x="573182" y="386596"/>
                  </a:lnTo>
                  <a:lnTo>
                    <a:pt x="584390" y="341580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42438" y="6528816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1124" y="205740"/>
                  </a:lnTo>
                  <a:lnTo>
                    <a:pt x="576072" y="137160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51104" y="30480"/>
                  </a:lnTo>
                  <a:lnTo>
                    <a:pt x="408432" y="13716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66700" y="3048"/>
                  </a:lnTo>
                  <a:lnTo>
                    <a:pt x="251460" y="6096"/>
                  </a:lnTo>
                  <a:lnTo>
                    <a:pt x="236220" y="10668"/>
                  </a:lnTo>
                  <a:lnTo>
                    <a:pt x="220980" y="13716"/>
                  </a:lnTo>
                  <a:lnTo>
                    <a:pt x="205740" y="19812"/>
                  </a:lnTo>
                  <a:lnTo>
                    <a:pt x="192024" y="24384"/>
                  </a:lnTo>
                  <a:lnTo>
                    <a:pt x="178308" y="3048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38100" y="164592"/>
                  </a:lnTo>
                  <a:lnTo>
                    <a:pt x="30480" y="178308"/>
                  </a:lnTo>
                  <a:lnTo>
                    <a:pt x="24384" y="192024"/>
                  </a:lnTo>
                  <a:lnTo>
                    <a:pt x="19812" y="207264"/>
                  </a:lnTo>
                  <a:lnTo>
                    <a:pt x="13716" y="220980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3464"/>
                  </a:lnTo>
                  <a:lnTo>
                    <a:pt x="0" y="298704"/>
                  </a:lnTo>
                  <a:lnTo>
                    <a:pt x="0" y="332232"/>
                  </a:lnTo>
                  <a:lnTo>
                    <a:pt x="1524" y="347472"/>
                  </a:lnTo>
                  <a:lnTo>
                    <a:pt x="4572" y="362712"/>
                  </a:lnTo>
                  <a:lnTo>
                    <a:pt x="6096" y="377952"/>
                  </a:lnTo>
                  <a:lnTo>
                    <a:pt x="10668" y="394716"/>
                  </a:lnTo>
                  <a:lnTo>
                    <a:pt x="15240" y="408432"/>
                  </a:lnTo>
                  <a:lnTo>
                    <a:pt x="19812" y="423672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64008" y="208788"/>
                  </a:lnTo>
                  <a:lnTo>
                    <a:pt x="70104" y="196596"/>
                  </a:lnTo>
                  <a:lnTo>
                    <a:pt x="74676" y="184404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08788" y="62484"/>
                  </a:lnTo>
                  <a:lnTo>
                    <a:pt x="222504" y="57912"/>
                  </a:lnTo>
                  <a:lnTo>
                    <a:pt x="234696" y="53340"/>
                  </a:lnTo>
                  <a:lnTo>
                    <a:pt x="246888" y="50292"/>
                  </a:lnTo>
                  <a:lnTo>
                    <a:pt x="260604" y="47244"/>
                  </a:lnTo>
                  <a:lnTo>
                    <a:pt x="274320" y="45720"/>
                  </a:lnTo>
                  <a:lnTo>
                    <a:pt x="288036" y="42672"/>
                  </a:lnTo>
                  <a:lnTo>
                    <a:pt x="301752" y="42672"/>
                  </a:lnTo>
                  <a:lnTo>
                    <a:pt x="315468" y="41148"/>
                  </a:lnTo>
                  <a:lnTo>
                    <a:pt x="329184" y="42672"/>
                  </a:lnTo>
                  <a:lnTo>
                    <a:pt x="342900" y="42672"/>
                  </a:lnTo>
                  <a:lnTo>
                    <a:pt x="356616" y="45720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396240" y="54864"/>
                  </a:lnTo>
                  <a:lnTo>
                    <a:pt x="409956" y="57912"/>
                  </a:lnTo>
                  <a:lnTo>
                    <a:pt x="422148" y="64008"/>
                  </a:lnTo>
                  <a:lnTo>
                    <a:pt x="434340" y="68580"/>
                  </a:lnTo>
                  <a:lnTo>
                    <a:pt x="445008" y="74676"/>
                  </a:lnTo>
                  <a:lnTo>
                    <a:pt x="457200" y="82296"/>
                  </a:lnTo>
                  <a:lnTo>
                    <a:pt x="467868" y="88392"/>
                  </a:lnTo>
                  <a:lnTo>
                    <a:pt x="489204" y="105156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54736" y="185928"/>
                  </a:lnTo>
                  <a:lnTo>
                    <a:pt x="560832" y="196596"/>
                  </a:lnTo>
                  <a:lnTo>
                    <a:pt x="576072" y="234696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2135"/>
                  </a:lnTo>
                  <a:lnTo>
                    <a:pt x="592836" y="464820"/>
                  </a:lnTo>
                  <a:lnTo>
                    <a:pt x="611124" y="422148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7213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79120" y="384048"/>
                  </a:lnTo>
                  <a:lnTo>
                    <a:pt x="576072" y="396240"/>
                  </a:lnTo>
                  <a:lnTo>
                    <a:pt x="571500" y="408432"/>
                  </a:lnTo>
                  <a:lnTo>
                    <a:pt x="566928" y="422148"/>
                  </a:lnTo>
                  <a:lnTo>
                    <a:pt x="560832" y="432816"/>
                  </a:lnTo>
                  <a:lnTo>
                    <a:pt x="548640" y="457200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20624" y="566928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42900" y="586740"/>
                  </a:lnTo>
                  <a:lnTo>
                    <a:pt x="329184" y="586740"/>
                  </a:lnTo>
                  <a:lnTo>
                    <a:pt x="313944" y="588264"/>
                  </a:lnTo>
                  <a:lnTo>
                    <a:pt x="300228" y="586740"/>
                  </a:lnTo>
                  <a:lnTo>
                    <a:pt x="286512" y="586740"/>
                  </a:lnTo>
                  <a:lnTo>
                    <a:pt x="272796" y="583692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4548"/>
                  </a:lnTo>
                  <a:lnTo>
                    <a:pt x="220980" y="571500"/>
                  </a:lnTo>
                  <a:lnTo>
                    <a:pt x="208788" y="565404"/>
                  </a:lnTo>
                  <a:lnTo>
                    <a:pt x="196596" y="560832"/>
                  </a:lnTo>
                  <a:lnTo>
                    <a:pt x="184404" y="554736"/>
                  </a:lnTo>
                  <a:lnTo>
                    <a:pt x="173736" y="547116"/>
                  </a:lnTo>
                  <a:lnTo>
                    <a:pt x="161544" y="541020"/>
                  </a:lnTo>
                  <a:lnTo>
                    <a:pt x="140208" y="524256"/>
                  </a:lnTo>
                  <a:lnTo>
                    <a:pt x="121920" y="507492"/>
                  </a:lnTo>
                  <a:lnTo>
                    <a:pt x="103632" y="487680"/>
                  </a:lnTo>
                  <a:lnTo>
                    <a:pt x="88392" y="466344"/>
                  </a:lnTo>
                  <a:lnTo>
                    <a:pt x="82296" y="455676"/>
                  </a:lnTo>
                  <a:lnTo>
                    <a:pt x="74676" y="445008"/>
                  </a:lnTo>
                  <a:lnTo>
                    <a:pt x="68580" y="432816"/>
                  </a:lnTo>
                  <a:lnTo>
                    <a:pt x="64008" y="420624"/>
                  </a:lnTo>
                  <a:lnTo>
                    <a:pt x="57912" y="408432"/>
                  </a:lnTo>
                  <a:lnTo>
                    <a:pt x="54864" y="394716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66116" y="591312"/>
                  </a:lnTo>
                  <a:lnTo>
                    <a:pt x="178308" y="598932"/>
                  </a:lnTo>
                  <a:lnTo>
                    <a:pt x="193548" y="605028"/>
                  </a:lnTo>
                  <a:lnTo>
                    <a:pt x="207264" y="611124"/>
                  </a:lnTo>
                  <a:lnTo>
                    <a:pt x="237744" y="620268"/>
                  </a:lnTo>
                  <a:lnTo>
                    <a:pt x="251460" y="623316"/>
                  </a:lnTo>
                  <a:lnTo>
                    <a:pt x="268224" y="626364"/>
                  </a:lnTo>
                  <a:lnTo>
                    <a:pt x="298704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6364"/>
                  </a:lnTo>
                  <a:lnTo>
                    <a:pt x="394716" y="620268"/>
                  </a:lnTo>
                  <a:lnTo>
                    <a:pt x="408432" y="615696"/>
                  </a:lnTo>
                  <a:lnTo>
                    <a:pt x="423672" y="609600"/>
                  </a:lnTo>
                  <a:lnTo>
                    <a:pt x="438912" y="605028"/>
                  </a:lnTo>
                  <a:lnTo>
                    <a:pt x="478536" y="583692"/>
                  </a:lnTo>
                  <a:lnTo>
                    <a:pt x="516636" y="557784"/>
                  </a:lnTo>
                  <a:lnTo>
                    <a:pt x="559308" y="513588"/>
                  </a:lnTo>
                  <a:lnTo>
                    <a:pt x="585216" y="477012"/>
                  </a:lnTo>
                  <a:lnTo>
                    <a:pt x="588264" y="472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08948" y="6488681"/>
            <a:ext cx="31280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Nová</a:t>
            </a:r>
            <a:r>
              <a:rPr sz="3050" b="1" spc="6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konfigurace: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44627" y="6581645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242438" y="5689092"/>
            <a:ext cx="2832100" cy="797560"/>
            <a:chOff x="5242438" y="5689092"/>
            <a:chExt cx="2832100" cy="797560"/>
          </a:xfrm>
        </p:grpSpPr>
        <p:sp>
          <p:nvSpPr>
            <p:cNvPr id="34" name="object 34"/>
            <p:cNvSpPr/>
            <p:nvPr/>
          </p:nvSpPr>
          <p:spPr>
            <a:xfrm>
              <a:off x="6019677" y="5710427"/>
              <a:ext cx="2014855" cy="756285"/>
            </a:xfrm>
            <a:custGeom>
              <a:avLst/>
              <a:gdLst/>
              <a:ahLst/>
              <a:cxnLst/>
              <a:rect l="l" t="t" r="r" b="b"/>
              <a:pathLst>
                <a:path w="2014854" h="756285">
                  <a:moveTo>
                    <a:pt x="2014727" y="0"/>
                  </a:moveTo>
                  <a:lnTo>
                    <a:pt x="522731" y="0"/>
                  </a:lnTo>
                  <a:lnTo>
                    <a:pt x="0" y="755903"/>
                  </a:lnTo>
                  <a:lnTo>
                    <a:pt x="1491995" y="755903"/>
                  </a:lnTo>
                  <a:lnTo>
                    <a:pt x="201472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78530" y="5689092"/>
              <a:ext cx="2095500" cy="797560"/>
            </a:xfrm>
            <a:custGeom>
              <a:avLst/>
              <a:gdLst/>
              <a:ahLst/>
              <a:cxnLst/>
              <a:rect l="l" t="t" r="r" b="b"/>
              <a:pathLst>
                <a:path w="2095500" h="797560">
                  <a:moveTo>
                    <a:pt x="2095500" y="0"/>
                  </a:moveTo>
                  <a:lnTo>
                    <a:pt x="553212" y="0"/>
                  </a:lnTo>
                  <a:lnTo>
                    <a:pt x="0" y="797052"/>
                  </a:lnTo>
                  <a:lnTo>
                    <a:pt x="41148" y="797052"/>
                  </a:lnTo>
                  <a:lnTo>
                    <a:pt x="41148" y="755904"/>
                  </a:lnTo>
                  <a:lnTo>
                    <a:pt x="80088" y="755904"/>
                  </a:lnTo>
                  <a:lnTo>
                    <a:pt x="563880" y="57720"/>
                  </a:lnTo>
                  <a:lnTo>
                    <a:pt x="563880" y="42672"/>
                  </a:lnTo>
                  <a:lnTo>
                    <a:pt x="580644" y="33528"/>
                  </a:lnTo>
                  <a:lnTo>
                    <a:pt x="580644" y="42672"/>
                  </a:lnTo>
                  <a:lnTo>
                    <a:pt x="2015858" y="42672"/>
                  </a:lnTo>
                  <a:lnTo>
                    <a:pt x="2039112" y="9144"/>
                  </a:lnTo>
                  <a:lnTo>
                    <a:pt x="2055876" y="42672"/>
                  </a:lnTo>
                  <a:lnTo>
                    <a:pt x="2055876" y="57246"/>
                  </a:lnTo>
                  <a:lnTo>
                    <a:pt x="2095500" y="0"/>
                  </a:lnTo>
                  <a:close/>
                </a:path>
                <a:path w="2095500" h="797560">
                  <a:moveTo>
                    <a:pt x="80088" y="755904"/>
                  </a:moveTo>
                  <a:lnTo>
                    <a:pt x="41148" y="755904"/>
                  </a:lnTo>
                  <a:lnTo>
                    <a:pt x="57912" y="787908"/>
                  </a:lnTo>
                  <a:lnTo>
                    <a:pt x="80088" y="755904"/>
                  </a:lnTo>
                  <a:close/>
                </a:path>
                <a:path w="2095500" h="797560">
                  <a:moveTo>
                    <a:pt x="1521197" y="755904"/>
                  </a:moveTo>
                  <a:lnTo>
                    <a:pt x="80088" y="755904"/>
                  </a:lnTo>
                  <a:lnTo>
                    <a:pt x="57912" y="787908"/>
                  </a:lnTo>
                  <a:lnTo>
                    <a:pt x="41148" y="755904"/>
                  </a:lnTo>
                  <a:lnTo>
                    <a:pt x="41148" y="797052"/>
                  </a:lnTo>
                  <a:lnTo>
                    <a:pt x="1514856" y="797052"/>
                  </a:lnTo>
                  <a:lnTo>
                    <a:pt x="1514856" y="765048"/>
                  </a:lnTo>
                  <a:lnTo>
                    <a:pt x="1521197" y="755904"/>
                  </a:lnTo>
                  <a:close/>
                </a:path>
                <a:path w="2095500" h="797560">
                  <a:moveTo>
                    <a:pt x="580644" y="33528"/>
                  </a:moveTo>
                  <a:lnTo>
                    <a:pt x="563880" y="42672"/>
                  </a:lnTo>
                  <a:lnTo>
                    <a:pt x="574307" y="42672"/>
                  </a:lnTo>
                  <a:lnTo>
                    <a:pt x="580644" y="33528"/>
                  </a:lnTo>
                  <a:close/>
                </a:path>
                <a:path w="2095500" h="797560">
                  <a:moveTo>
                    <a:pt x="574307" y="42672"/>
                  </a:moveTo>
                  <a:lnTo>
                    <a:pt x="563880" y="42672"/>
                  </a:lnTo>
                  <a:lnTo>
                    <a:pt x="563880" y="57720"/>
                  </a:lnTo>
                  <a:lnTo>
                    <a:pt x="574307" y="42672"/>
                  </a:lnTo>
                  <a:close/>
                </a:path>
                <a:path w="2095500" h="797560">
                  <a:moveTo>
                    <a:pt x="580644" y="42672"/>
                  </a:moveTo>
                  <a:lnTo>
                    <a:pt x="580644" y="33528"/>
                  </a:lnTo>
                  <a:lnTo>
                    <a:pt x="574307" y="42672"/>
                  </a:lnTo>
                  <a:lnTo>
                    <a:pt x="580644" y="42672"/>
                  </a:lnTo>
                  <a:close/>
                </a:path>
                <a:path w="2095500" h="797560">
                  <a:moveTo>
                    <a:pt x="1533144" y="755904"/>
                  </a:moveTo>
                  <a:lnTo>
                    <a:pt x="1521197" y="755904"/>
                  </a:lnTo>
                  <a:lnTo>
                    <a:pt x="1514856" y="765048"/>
                  </a:lnTo>
                  <a:lnTo>
                    <a:pt x="1533144" y="755904"/>
                  </a:lnTo>
                  <a:close/>
                </a:path>
                <a:path w="2095500" h="797560">
                  <a:moveTo>
                    <a:pt x="1533144" y="797052"/>
                  </a:moveTo>
                  <a:lnTo>
                    <a:pt x="1533144" y="755904"/>
                  </a:lnTo>
                  <a:lnTo>
                    <a:pt x="1514856" y="765048"/>
                  </a:lnTo>
                  <a:lnTo>
                    <a:pt x="1514856" y="797052"/>
                  </a:lnTo>
                  <a:lnTo>
                    <a:pt x="1533144" y="797052"/>
                  </a:lnTo>
                  <a:close/>
                </a:path>
                <a:path w="2095500" h="797560">
                  <a:moveTo>
                    <a:pt x="2055876" y="57246"/>
                  </a:moveTo>
                  <a:lnTo>
                    <a:pt x="2055876" y="42672"/>
                  </a:lnTo>
                  <a:lnTo>
                    <a:pt x="2015858" y="42672"/>
                  </a:lnTo>
                  <a:lnTo>
                    <a:pt x="1521197" y="755904"/>
                  </a:lnTo>
                  <a:lnTo>
                    <a:pt x="1533144" y="755904"/>
                  </a:lnTo>
                  <a:lnTo>
                    <a:pt x="1533144" y="797052"/>
                  </a:lnTo>
                  <a:lnTo>
                    <a:pt x="1543812" y="797052"/>
                  </a:lnTo>
                  <a:lnTo>
                    <a:pt x="2055876" y="57246"/>
                  </a:lnTo>
                  <a:close/>
                </a:path>
                <a:path w="2095500" h="797560">
                  <a:moveTo>
                    <a:pt x="2055876" y="42672"/>
                  </a:moveTo>
                  <a:lnTo>
                    <a:pt x="2039112" y="9144"/>
                  </a:lnTo>
                  <a:lnTo>
                    <a:pt x="2015858" y="42672"/>
                  </a:lnTo>
                  <a:lnTo>
                    <a:pt x="2055876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63773" y="5710427"/>
              <a:ext cx="1175385" cy="756285"/>
            </a:xfrm>
            <a:custGeom>
              <a:avLst/>
              <a:gdLst/>
              <a:ahLst/>
              <a:cxnLst/>
              <a:rect l="l" t="t" r="r" b="b"/>
              <a:pathLst>
                <a:path w="1175385" h="756285">
                  <a:moveTo>
                    <a:pt x="1175003" y="0"/>
                  </a:moveTo>
                  <a:lnTo>
                    <a:pt x="0" y="0"/>
                  </a:lnTo>
                  <a:lnTo>
                    <a:pt x="0" y="755903"/>
                  </a:lnTo>
                  <a:lnTo>
                    <a:pt x="626363" y="755903"/>
                  </a:lnTo>
                  <a:lnTo>
                    <a:pt x="1175003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42433" y="5689104"/>
              <a:ext cx="2473960" cy="797560"/>
            </a:xfrm>
            <a:custGeom>
              <a:avLst/>
              <a:gdLst/>
              <a:ahLst/>
              <a:cxnLst/>
              <a:rect l="l" t="t" r="r" b="b"/>
              <a:pathLst>
                <a:path w="2473959" h="797560">
                  <a:moveTo>
                    <a:pt x="1219200" y="18288"/>
                  </a:moveTo>
                  <a:lnTo>
                    <a:pt x="1214628" y="12192"/>
                  </a:lnTo>
                  <a:lnTo>
                    <a:pt x="1211580" y="4572"/>
                  </a:lnTo>
                  <a:lnTo>
                    <a:pt x="1203960" y="0"/>
                  </a:lnTo>
                  <a:lnTo>
                    <a:pt x="1155242" y="0"/>
                  </a:lnTo>
                  <a:lnTo>
                    <a:pt x="1155242" y="42672"/>
                  </a:lnTo>
                  <a:lnTo>
                    <a:pt x="637578" y="755904"/>
                  </a:lnTo>
                  <a:lnTo>
                    <a:pt x="42672" y="755904"/>
                  </a:lnTo>
                  <a:lnTo>
                    <a:pt x="42672" y="42672"/>
                  </a:lnTo>
                  <a:lnTo>
                    <a:pt x="1155242" y="42672"/>
                  </a:lnTo>
                  <a:lnTo>
                    <a:pt x="1155242" y="0"/>
                  </a:lnTo>
                  <a:lnTo>
                    <a:pt x="21336" y="0"/>
                  </a:lnTo>
                  <a:lnTo>
                    <a:pt x="12852" y="1612"/>
                  </a:lnTo>
                  <a:lnTo>
                    <a:pt x="6096" y="6096"/>
                  </a:lnTo>
                  <a:lnTo>
                    <a:pt x="1612" y="12852"/>
                  </a:lnTo>
                  <a:lnTo>
                    <a:pt x="0" y="21336"/>
                  </a:lnTo>
                  <a:lnTo>
                    <a:pt x="0" y="777240"/>
                  </a:lnTo>
                  <a:lnTo>
                    <a:pt x="1612" y="784834"/>
                  </a:lnTo>
                  <a:lnTo>
                    <a:pt x="6096" y="791146"/>
                  </a:lnTo>
                  <a:lnTo>
                    <a:pt x="12852" y="795451"/>
                  </a:lnTo>
                  <a:lnTo>
                    <a:pt x="21336" y="797052"/>
                  </a:lnTo>
                  <a:lnTo>
                    <a:pt x="42672" y="797052"/>
                  </a:lnTo>
                  <a:lnTo>
                    <a:pt x="630936" y="797052"/>
                  </a:lnTo>
                  <a:lnTo>
                    <a:pt x="647700" y="797052"/>
                  </a:lnTo>
                  <a:lnTo>
                    <a:pt x="655320" y="797052"/>
                  </a:lnTo>
                  <a:lnTo>
                    <a:pt x="661416" y="794004"/>
                  </a:lnTo>
                  <a:lnTo>
                    <a:pt x="664464" y="789432"/>
                  </a:lnTo>
                  <a:lnTo>
                    <a:pt x="1196340" y="56616"/>
                  </a:lnTo>
                  <a:lnTo>
                    <a:pt x="1213104" y="33528"/>
                  </a:lnTo>
                  <a:lnTo>
                    <a:pt x="1217676" y="27432"/>
                  </a:lnTo>
                  <a:lnTo>
                    <a:pt x="1219200" y="18288"/>
                  </a:lnTo>
                  <a:close/>
                </a:path>
                <a:path w="2473959" h="797560">
                  <a:moveTo>
                    <a:pt x="1466088" y="117348"/>
                  </a:moveTo>
                  <a:lnTo>
                    <a:pt x="1431036" y="92964"/>
                  </a:lnTo>
                  <a:lnTo>
                    <a:pt x="1084770" y="577723"/>
                  </a:lnTo>
                  <a:lnTo>
                    <a:pt x="1050036" y="553212"/>
                  </a:lnTo>
                  <a:lnTo>
                    <a:pt x="1028700" y="693420"/>
                  </a:lnTo>
                  <a:lnTo>
                    <a:pt x="1072896" y="669696"/>
                  </a:lnTo>
                  <a:lnTo>
                    <a:pt x="1153668" y="626364"/>
                  </a:lnTo>
                  <a:lnTo>
                    <a:pt x="1118679" y="601662"/>
                  </a:lnTo>
                  <a:lnTo>
                    <a:pt x="1466088" y="117348"/>
                  </a:lnTo>
                  <a:close/>
                </a:path>
                <a:path w="2473959" h="797560">
                  <a:moveTo>
                    <a:pt x="2473452" y="117348"/>
                  </a:moveTo>
                  <a:lnTo>
                    <a:pt x="2438400" y="92964"/>
                  </a:lnTo>
                  <a:lnTo>
                    <a:pt x="2092477" y="577240"/>
                  </a:lnTo>
                  <a:lnTo>
                    <a:pt x="2058924" y="553212"/>
                  </a:lnTo>
                  <a:lnTo>
                    <a:pt x="2036064" y="693420"/>
                  </a:lnTo>
                  <a:lnTo>
                    <a:pt x="2080260" y="669696"/>
                  </a:lnTo>
                  <a:lnTo>
                    <a:pt x="2161032" y="626364"/>
                  </a:lnTo>
                  <a:lnTo>
                    <a:pt x="2126208" y="601408"/>
                  </a:lnTo>
                  <a:lnTo>
                    <a:pt x="2473452" y="117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15233" y="587806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315467"/>
                  </a:moveTo>
                  <a:lnTo>
                    <a:pt x="315467" y="315467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315467"/>
                  </a:lnTo>
                  <a:lnTo>
                    <a:pt x="0" y="315467"/>
                  </a:lnTo>
                  <a:lnTo>
                    <a:pt x="210311" y="419099"/>
                  </a:lnTo>
                  <a:lnTo>
                    <a:pt x="420623" y="3154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26842" y="5856732"/>
              <a:ext cx="597535" cy="464820"/>
            </a:xfrm>
            <a:custGeom>
              <a:avLst/>
              <a:gdLst/>
              <a:ahLst/>
              <a:cxnLst/>
              <a:rect l="l" t="t" r="r" b="b"/>
              <a:pathLst>
                <a:path w="597535" h="464820">
                  <a:moveTo>
                    <a:pt x="193548" y="315468"/>
                  </a:moveTo>
                  <a:lnTo>
                    <a:pt x="0" y="315468"/>
                  </a:lnTo>
                  <a:lnTo>
                    <a:pt x="88392" y="359664"/>
                  </a:lnTo>
                  <a:lnTo>
                    <a:pt x="88392" y="356616"/>
                  </a:lnTo>
                  <a:lnTo>
                    <a:pt x="97536" y="316992"/>
                  </a:lnTo>
                  <a:lnTo>
                    <a:pt x="172212" y="354330"/>
                  </a:lnTo>
                  <a:lnTo>
                    <a:pt x="172212" y="336804"/>
                  </a:lnTo>
                  <a:lnTo>
                    <a:pt x="193548" y="315468"/>
                  </a:lnTo>
                  <a:close/>
                </a:path>
                <a:path w="597535" h="464820">
                  <a:moveTo>
                    <a:pt x="176784" y="356616"/>
                  </a:moveTo>
                  <a:lnTo>
                    <a:pt x="97536" y="316992"/>
                  </a:lnTo>
                  <a:lnTo>
                    <a:pt x="88392" y="356616"/>
                  </a:lnTo>
                  <a:lnTo>
                    <a:pt x="176784" y="356616"/>
                  </a:lnTo>
                  <a:close/>
                </a:path>
                <a:path w="597535" h="464820">
                  <a:moveTo>
                    <a:pt x="298704" y="417576"/>
                  </a:moveTo>
                  <a:lnTo>
                    <a:pt x="176784" y="356616"/>
                  </a:lnTo>
                  <a:lnTo>
                    <a:pt x="88392" y="356616"/>
                  </a:lnTo>
                  <a:lnTo>
                    <a:pt x="88392" y="359664"/>
                  </a:lnTo>
                  <a:lnTo>
                    <a:pt x="289560" y="460248"/>
                  </a:lnTo>
                  <a:lnTo>
                    <a:pt x="289560" y="422148"/>
                  </a:lnTo>
                  <a:lnTo>
                    <a:pt x="298704" y="417576"/>
                  </a:lnTo>
                  <a:close/>
                </a:path>
                <a:path w="597535" h="464820">
                  <a:moveTo>
                    <a:pt x="425196" y="315468"/>
                  </a:moveTo>
                  <a:lnTo>
                    <a:pt x="425196" y="0"/>
                  </a:lnTo>
                  <a:lnTo>
                    <a:pt x="172212" y="0"/>
                  </a:lnTo>
                  <a:lnTo>
                    <a:pt x="172212" y="315468"/>
                  </a:lnTo>
                  <a:lnTo>
                    <a:pt x="193548" y="315468"/>
                  </a:lnTo>
                  <a:lnTo>
                    <a:pt x="193548" y="42672"/>
                  </a:lnTo>
                  <a:lnTo>
                    <a:pt x="214884" y="21336"/>
                  </a:lnTo>
                  <a:lnTo>
                    <a:pt x="214884" y="42672"/>
                  </a:lnTo>
                  <a:lnTo>
                    <a:pt x="382524" y="42672"/>
                  </a:lnTo>
                  <a:lnTo>
                    <a:pt x="382524" y="21336"/>
                  </a:lnTo>
                  <a:lnTo>
                    <a:pt x="403860" y="42672"/>
                  </a:lnTo>
                  <a:lnTo>
                    <a:pt x="403860" y="315468"/>
                  </a:lnTo>
                  <a:lnTo>
                    <a:pt x="425196" y="315468"/>
                  </a:lnTo>
                  <a:close/>
                </a:path>
                <a:path w="597535" h="464820">
                  <a:moveTo>
                    <a:pt x="214884" y="356616"/>
                  </a:moveTo>
                  <a:lnTo>
                    <a:pt x="214884" y="42672"/>
                  </a:lnTo>
                  <a:lnTo>
                    <a:pt x="193548" y="42672"/>
                  </a:lnTo>
                  <a:lnTo>
                    <a:pt x="193548" y="315468"/>
                  </a:lnTo>
                  <a:lnTo>
                    <a:pt x="172212" y="336804"/>
                  </a:lnTo>
                  <a:lnTo>
                    <a:pt x="172212" y="354330"/>
                  </a:lnTo>
                  <a:lnTo>
                    <a:pt x="176784" y="356616"/>
                  </a:lnTo>
                  <a:lnTo>
                    <a:pt x="214884" y="356616"/>
                  </a:lnTo>
                  <a:close/>
                </a:path>
                <a:path w="597535" h="464820">
                  <a:moveTo>
                    <a:pt x="214884" y="42672"/>
                  </a:moveTo>
                  <a:lnTo>
                    <a:pt x="214884" y="21336"/>
                  </a:lnTo>
                  <a:lnTo>
                    <a:pt x="193548" y="42672"/>
                  </a:lnTo>
                  <a:lnTo>
                    <a:pt x="214884" y="42672"/>
                  </a:lnTo>
                  <a:close/>
                </a:path>
                <a:path w="597535" h="464820">
                  <a:moveTo>
                    <a:pt x="307848" y="422148"/>
                  </a:moveTo>
                  <a:lnTo>
                    <a:pt x="298704" y="417576"/>
                  </a:lnTo>
                  <a:lnTo>
                    <a:pt x="289560" y="422148"/>
                  </a:lnTo>
                  <a:lnTo>
                    <a:pt x="307848" y="422148"/>
                  </a:lnTo>
                  <a:close/>
                </a:path>
                <a:path w="597535" h="464820">
                  <a:moveTo>
                    <a:pt x="307848" y="460248"/>
                  </a:moveTo>
                  <a:lnTo>
                    <a:pt x="307848" y="422148"/>
                  </a:lnTo>
                  <a:lnTo>
                    <a:pt x="289560" y="422148"/>
                  </a:lnTo>
                  <a:lnTo>
                    <a:pt x="289560" y="460248"/>
                  </a:lnTo>
                  <a:lnTo>
                    <a:pt x="298704" y="464820"/>
                  </a:lnTo>
                  <a:lnTo>
                    <a:pt x="307848" y="460248"/>
                  </a:lnTo>
                  <a:close/>
                </a:path>
                <a:path w="597535" h="464820">
                  <a:moveTo>
                    <a:pt x="509016" y="359664"/>
                  </a:moveTo>
                  <a:lnTo>
                    <a:pt x="509016" y="356616"/>
                  </a:lnTo>
                  <a:lnTo>
                    <a:pt x="420624" y="356616"/>
                  </a:lnTo>
                  <a:lnTo>
                    <a:pt x="298704" y="417576"/>
                  </a:lnTo>
                  <a:lnTo>
                    <a:pt x="307848" y="422148"/>
                  </a:lnTo>
                  <a:lnTo>
                    <a:pt x="307848" y="460248"/>
                  </a:lnTo>
                  <a:lnTo>
                    <a:pt x="509016" y="359664"/>
                  </a:lnTo>
                  <a:close/>
                </a:path>
                <a:path w="597535" h="464820">
                  <a:moveTo>
                    <a:pt x="403860" y="42672"/>
                  </a:moveTo>
                  <a:lnTo>
                    <a:pt x="382524" y="21336"/>
                  </a:lnTo>
                  <a:lnTo>
                    <a:pt x="382524" y="42672"/>
                  </a:lnTo>
                  <a:lnTo>
                    <a:pt x="403860" y="42672"/>
                  </a:lnTo>
                  <a:close/>
                </a:path>
                <a:path w="597535" h="464820">
                  <a:moveTo>
                    <a:pt x="425196" y="354330"/>
                  </a:moveTo>
                  <a:lnTo>
                    <a:pt x="425196" y="336804"/>
                  </a:lnTo>
                  <a:lnTo>
                    <a:pt x="403860" y="315468"/>
                  </a:lnTo>
                  <a:lnTo>
                    <a:pt x="403860" y="42672"/>
                  </a:lnTo>
                  <a:lnTo>
                    <a:pt x="382524" y="42672"/>
                  </a:lnTo>
                  <a:lnTo>
                    <a:pt x="382524" y="356616"/>
                  </a:lnTo>
                  <a:lnTo>
                    <a:pt x="420624" y="356616"/>
                  </a:lnTo>
                  <a:lnTo>
                    <a:pt x="425196" y="354330"/>
                  </a:lnTo>
                  <a:close/>
                </a:path>
                <a:path w="597535" h="464820">
                  <a:moveTo>
                    <a:pt x="597408" y="315468"/>
                  </a:moveTo>
                  <a:lnTo>
                    <a:pt x="403860" y="315468"/>
                  </a:lnTo>
                  <a:lnTo>
                    <a:pt x="425196" y="336804"/>
                  </a:lnTo>
                  <a:lnTo>
                    <a:pt x="425196" y="354330"/>
                  </a:lnTo>
                  <a:lnTo>
                    <a:pt x="499872" y="316992"/>
                  </a:lnTo>
                  <a:lnTo>
                    <a:pt x="509016" y="356616"/>
                  </a:lnTo>
                  <a:lnTo>
                    <a:pt x="509016" y="359664"/>
                  </a:lnTo>
                  <a:lnTo>
                    <a:pt x="597408" y="315468"/>
                  </a:lnTo>
                  <a:close/>
                </a:path>
                <a:path w="597535" h="464820">
                  <a:moveTo>
                    <a:pt x="509016" y="356616"/>
                  </a:moveTo>
                  <a:lnTo>
                    <a:pt x="499872" y="316992"/>
                  </a:lnTo>
                  <a:lnTo>
                    <a:pt x="420624" y="356616"/>
                  </a:lnTo>
                  <a:lnTo>
                    <a:pt x="509016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778127" y="5816597"/>
            <a:ext cx="38989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spc="-50" dirty="0">
                <a:latin typeface="Times New Roman"/>
                <a:cs typeface="Times New Roman"/>
              </a:rPr>
              <a:t>…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914522" y="6528816"/>
            <a:ext cx="1554480" cy="546100"/>
            <a:chOff x="5914522" y="6528816"/>
            <a:chExt cx="1554480" cy="546100"/>
          </a:xfrm>
        </p:grpSpPr>
        <p:sp>
          <p:nvSpPr>
            <p:cNvPr id="42" name="object 42"/>
            <p:cNvSpPr/>
            <p:nvPr/>
          </p:nvSpPr>
          <p:spPr>
            <a:xfrm>
              <a:off x="5935857" y="6550151"/>
              <a:ext cx="1511935" cy="502920"/>
            </a:xfrm>
            <a:custGeom>
              <a:avLst/>
              <a:gdLst/>
              <a:ahLst/>
              <a:cxnLst/>
              <a:rect l="l" t="t" r="r" b="b"/>
              <a:pathLst>
                <a:path w="1511934" h="502920">
                  <a:moveTo>
                    <a:pt x="1511807" y="502919"/>
                  </a:moveTo>
                  <a:lnTo>
                    <a:pt x="151180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1807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14522" y="6528816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513332" y="41148"/>
                  </a:lnTo>
                  <a:lnTo>
                    <a:pt x="1513332" y="21336"/>
                  </a:lnTo>
                  <a:lnTo>
                    <a:pt x="1533144" y="41148"/>
                  </a:lnTo>
                  <a:lnTo>
                    <a:pt x="1533144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554479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1554479" h="546100">
                  <a:moveTo>
                    <a:pt x="1533144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3144" y="502920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3144" y="41148"/>
                  </a:moveTo>
                  <a:lnTo>
                    <a:pt x="1513332" y="21336"/>
                  </a:lnTo>
                  <a:lnTo>
                    <a:pt x="1513332" y="41148"/>
                  </a:lnTo>
                  <a:lnTo>
                    <a:pt x="1533144" y="41148"/>
                  </a:lnTo>
                  <a:close/>
                </a:path>
                <a:path w="1554479" h="546100">
                  <a:moveTo>
                    <a:pt x="1533144" y="502920"/>
                  </a:moveTo>
                  <a:lnTo>
                    <a:pt x="1533144" y="41148"/>
                  </a:lnTo>
                  <a:lnTo>
                    <a:pt x="1513332" y="41148"/>
                  </a:lnTo>
                  <a:lnTo>
                    <a:pt x="1513332" y="502920"/>
                  </a:lnTo>
                  <a:lnTo>
                    <a:pt x="1533144" y="502920"/>
                  </a:lnTo>
                  <a:close/>
                </a:path>
                <a:path w="1554479" h="546100">
                  <a:moveTo>
                    <a:pt x="1533144" y="545592"/>
                  </a:moveTo>
                  <a:lnTo>
                    <a:pt x="1533144" y="502920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314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587627" y="6555737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417437" y="6550152"/>
            <a:ext cx="547370" cy="502920"/>
          </a:xfrm>
          <a:custGeom>
            <a:avLst/>
            <a:gdLst/>
            <a:ahLst/>
            <a:cxnLst/>
            <a:rect l="l" t="t" r="r" b="b"/>
            <a:pathLst>
              <a:path w="547370" h="502920">
                <a:moveTo>
                  <a:pt x="42672" y="335280"/>
                </a:moveTo>
                <a:lnTo>
                  <a:pt x="0" y="335280"/>
                </a:lnTo>
                <a:lnTo>
                  <a:pt x="0" y="502920"/>
                </a:lnTo>
                <a:lnTo>
                  <a:pt x="42672" y="502920"/>
                </a:lnTo>
                <a:lnTo>
                  <a:pt x="42672" y="335280"/>
                </a:lnTo>
                <a:close/>
              </a:path>
              <a:path w="547370" h="502920">
                <a:moveTo>
                  <a:pt x="42672" y="0"/>
                </a:move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lnTo>
                  <a:pt x="42672" y="0"/>
                </a:lnTo>
                <a:close/>
              </a:path>
              <a:path w="547370" h="502920">
                <a:moveTo>
                  <a:pt x="547116" y="335280"/>
                </a:moveTo>
                <a:lnTo>
                  <a:pt x="504444" y="335280"/>
                </a:lnTo>
                <a:lnTo>
                  <a:pt x="504444" y="502920"/>
                </a:lnTo>
                <a:lnTo>
                  <a:pt x="547116" y="502920"/>
                </a:lnTo>
                <a:lnTo>
                  <a:pt x="547116" y="335280"/>
                </a:lnTo>
                <a:close/>
              </a:path>
              <a:path w="547370" h="502920">
                <a:moveTo>
                  <a:pt x="547116" y="0"/>
                </a:moveTo>
                <a:lnTo>
                  <a:pt x="504444" y="0"/>
                </a:lnTo>
                <a:lnTo>
                  <a:pt x="504444" y="167640"/>
                </a:lnTo>
                <a:lnTo>
                  <a:pt x="547116" y="167640"/>
                </a:lnTo>
                <a:lnTo>
                  <a:pt x="547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6">
            <a:extLst>
              <a:ext uri="{FF2B5EF4-FFF2-40B4-BE49-F238E27FC236}">
                <a16:creationId xmlns:a16="http://schemas.microsoft.com/office/drawing/2014/main" id="{6E87C407-D9D3-8B5D-0DA3-4F274351F3A6}"/>
              </a:ext>
            </a:extLst>
          </p:cNvPr>
          <p:cNvSpPr txBox="1"/>
          <p:nvPr/>
        </p:nvSpPr>
        <p:spPr>
          <a:xfrm>
            <a:off x="8547100" y="5193057"/>
            <a:ext cx="2133635" cy="2242793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670" marR="17780" indent="-1905">
              <a:lnSpc>
                <a:spcPct val="97700"/>
              </a:lnSpc>
              <a:spcBef>
                <a:spcPts val="225"/>
              </a:spcBef>
              <a:spcAft>
                <a:spcPts val="600"/>
              </a:spcAft>
            </a:pPr>
            <a:r>
              <a:rPr lang="cs-CZ" sz="2000" b="1" u="sng" dirty="0">
                <a:solidFill>
                  <a:schemeClr val="tx1"/>
                </a:solidFill>
                <a:latin typeface="Times New Roman"/>
                <a:cs typeface="Times New Roman"/>
              </a:rPr>
              <a:t>Poznámka:</a:t>
            </a:r>
          </a:p>
          <a:p>
            <a:pPr marL="26670" marR="17780" indent="-1905">
              <a:lnSpc>
                <a:spcPct val="97700"/>
              </a:lnSpc>
              <a:spcBef>
                <a:spcPts val="225"/>
              </a:spcBef>
              <a:spcAft>
                <a:spcPts val="600"/>
              </a:spcAft>
            </a:pPr>
            <a: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Přecházíme z</a:t>
            </a:r>
            <a:b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 stavu </a:t>
            </a:r>
            <a:r>
              <a:rPr lang="cs-CZ" sz="2000" b="1" i="1" spc="-25" dirty="0">
                <a:solidFill>
                  <a:srgbClr val="0070C0"/>
                </a:solidFill>
                <a:latin typeface="Times New Roman"/>
                <a:cs typeface="Times New Roman"/>
              </a:rPr>
              <a:t>p</a:t>
            </a:r>
            <a: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 do </a:t>
            </a:r>
            <a:r>
              <a:rPr lang="cs-CZ" sz="20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lang="cs-CZ" sz="20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br>
              <a:rPr lang="cs-CZ" sz="2000" b="1" spc="-25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 přečetl </a:t>
            </a:r>
            <a:r>
              <a:rPr lang="cs-CZ" sz="2000" b="1" spc="-25" dirty="0">
                <a:solidFill>
                  <a:srgbClr val="FFC000"/>
                </a:solidFill>
                <a:latin typeface="Times New Roman"/>
                <a:cs typeface="Times New Roman"/>
              </a:rPr>
              <a:t>a</a:t>
            </a:r>
            <a: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. Jakmile</a:t>
            </a:r>
            <a:b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přečtu celé </a:t>
            </a:r>
            <a:r>
              <a:rPr lang="cs-CZ" sz="20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 přejdu</a:t>
            </a:r>
            <a:b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do konečného stavu</a:t>
            </a:r>
            <a:b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cs-CZ" sz="20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F,</a:t>
            </a:r>
            <a:r>
              <a:rPr lang="cs-CZ"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 tak přijmu řetězec</a:t>
            </a:r>
            <a:endParaRPr sz="2000" baseline="24822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Zástupný symbol pro číslo snímku 12">
            <a:extLst>
              <a:ext uri="{FF2B5EF4-FFF2-40B4-BE49-F238E27FC236}">
                <a16:creationId xmlns:a16="http://schemas.microsoft.com/office/drawing/2014/main" id="{65DA485C-96DC-8671-B808-DA12A99D2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14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831848"/>
            <a:ext cx="8595360" cy="1711960"/>
            <a:chOff x="1049917" y="1831848"/>
            <a:chExt cx="8595360" cy="1711960"/>
          </a:xfrm>
        </p:grpSpPr>
        <p:sp>
          <p:nvSpPr>
            <p:cNvPr id="3" name="object 3"/>
            <p:cNvSpPr/>
            <p:nvPr/>
          </p:nvSpPr>
          <p:spPr>
            <a:xfrm>
              <a:off x="1065157" y="1848612"/>
              <a:ext cx="8564880" cy="669290"/>
            </a:xfrm>
            <a:custGeom>
              <a:avLst/>
              <a:gdLst/>
              <a:ahLst/>
              <a:cxnLst/>
              <a:rect l="l" t="t" r="r" b="b"/>
              <a:pathLst>
                <a:path w="8564880" h="669289">
                  <a:moveTo>
                    <a:pt x="8564879" y="66903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669035"/>
                  </a:lnTo>
                  <a:lnTo>
                    <a:pt x="8564879" y="66903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831848"/>
              <a:ext cx="8595360" cy="685800"/>
            </a:xfrm>
            <a:custGeom>
              <a:avLst/>
              <a:gdLst/>
              <a:ahLst/>
              <a:cxnLst/>
              <a:rect l="l" t="t" r="r" b="b"/>
              <a:pathLst>
                <a:path w="8595360" h="685800">
                  <a:moveTo>
                    <a:pt x="8595356" y="68579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85799"/>
                  </a:lnTo>
                  <a:lnTo>
                    <a:pt x="15239" y="68579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85799"/>
                  </a:lnTo>
                  <a:lnTo>
                    <a:pt x="8595356" y="685799"/>
                  </a:lnTo>
                  <a:close/>
                </a:path>
                <a:path w="8595360" h="68580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85800">
                  <a:moveTo>
                    <a:pt x="32003" y="68579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85799"/>
                  </a:lnTo>
                  <a:lnTo>
                    <a:pt x="32003" y="685799"/>
                  </a:lnTo>
                  <a:close/>
                </a:path>
                <a:path w="8595360" h="68580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85800">
                  <a:moveTo>
                    <a:pt x="8580116" y="68579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85799"/>
                  </a:lnTo>
                  <a:lnTo>
                    <a:pt x="8580116" y="685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157" y="2517648"/>
              <a:ext cx="8564880" cy="1009015"/>
            </a:xfrm>
            <a:custGeom>
              <a:avLst/>
              <a:gdLst/>
              <a:ahLst/>
              <a:cxnLst/>
              <a:rect l="l" t="t" r="r" b="b"/>
              <a:pathLst>
                <a:path w="8564880" h="1009014">
                  <a:moveTo>
                    <a:pt x="8564879" y="100888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08887"/>
                  </a:lnTo>
                  <a:lnTo>
                    <a:pt x="8564879" y="10088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17" y="2517648"/>
              <a:ext cx="8595360" cy="1026160"/>
            </a:xfrm>
            <a:custGeom>
              <a:avLst/>
              <a:gdLst/>
              <a:ahLst/>
              <a:cxnLst/>
              <a:rect l="l" t="t" r="r" b="b"/>
              <a:pathLst>
                <a:path w="8595360" h="1026160">
                  <a:moveTo>
                    <a:pt x="32003" y="99364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25651"/>
                  </a:lnTo>
                  <a:lnTo>
                    <a:pt x="15239" y="1025651"/>
                  </a:lnTo>
                  <a:lnTo>
                    <a:pt x="15239" y="993647"/>
                  </a:lnTo>
                  <a:lnTo>
                    <a:pt x="32003" y="993647"/>
                  </a:lnTo>
                  <a:close/>
                </a:path>
                <a:path w="8595360" h="1026160">
                  <a:moveTo>
                    <a:pt x="8580116" y="993647"/>
                  </a:moveTo>
                  <a:lnTo>
                    <a:pt x="15239" y="993647"/>
                  </a:lnTo>
                  <a:lnTo>
                    <a:pt x="32003" y="1008887"/>
                  </a:lnTo>
                  <a:lnTo>
                    <a:pt x="32003" y="1025651"/>
                  </a:lnTo>
                  <a:lnTo>
                    <a:pt x="8563352" y="1025651"/>
                  </a:lnTo>
                  <a:lnTo>
                    <a:pt x="8563352" y="1008887"/>
                  </a:lnTo>
                  <a:lnTo>
                    <a:pt x="8580116" y="993647"/>
                  </a:lnTo>
                  <a:close/>
                </a:path>
                <a:path w="8595360" h="1026160">
                  <a:moveTo>
                    <a:pt x="32003" y="1025651"/>
                  </a:moveTo>
                  <a:lnTo>
                    <a:pt x="32003" y="1008887"/>
                  </a:lnTo>
                  <a:lnTo>
                    <a:pt x="15239" y="993647"/>
                  </a:lnTo>
                  <a:lnTo>
                    <a:pt x="15239" y="1025651"/>
                  </a:lnTo>
                  <a:lnTo>
                    <a:pt x="32003" y="1025651"/>
                  </a:lnTo>
                  <a:close/>
                </a:path>
                <a:path w="8595360" h="1026160">
                  <a:moveTo>
                    <a:pt x="8595356" y="102565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993647"/>
                  </a:lnTo>
                  <a:lnTo>
                    <a:pt x="8580116" y="993647"/>
                  </a:lnTo>
                  <a:lnTo>
                    <a:pt x="8580116" y="1025651"/>
                  </a:lnTo>
                  <a:lnTo>
                    <a:pt x="8595356" y="1025651"/>
                  </a:lnTo>
                  <a:close/>
                </a:path>
                <a:path w="8595360" h="1026160">
                  <a:moveTo>
                    <a:pt x="8580116" y="1025651"/>
                  </a:moveTo>
                  <a:lnTo>
                    <a:pt x="8580116" y="993647"/>
                  </a:lnTo>
                  <a:lnTo>
                    <a:pt x="8563352" y="1008887"/>
                  </a:lnTo>
                  <a:lnTo>
                    <a:pt x="8563352" y="1025651"/>
                  </a:lnTo>
                  <a:lnTo>
                    <a:pt x="8580116" y="1025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8" name="object 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63684" y="478027"/>
            <a:ext cx="576516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Sekvence</a:t>
            </a:r>
            <a:r>
              <a:rPr spc="-140" dirty="0"/>
              <a:t> </a:t>
            </a:r>
            <a:r>
              <a:rPr dirty="0"/>
              <a:t>přechodů</a:t>
            </a:r>
            <a:r>
              <a:rPr spc="-135" dirty="0"/>
              <a:t> </a:t>
            </a:r>
            <a:r>
              <a:rPr spc="-25" dirty="0"/>
              <a:t>1/2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79380" y="1187450"/>
            <a:ext cx="8545195" cy="22942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85725" marR="17780" indent="-60960">
              <a:lnSpc>
                <a:spcPct val="107300"/>
              </a:lnSpc>
              <a:spcBef>
                <a:spcPts val="345"/>
              </a:spcBef>
            </a:pP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několik</a:t>
            </a:r>
            <a:r>
              <a:rPr sz="3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výpočetních</a:t>
            </a:r>
            <a:r>
              <a:rPr sz="3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kroků</a:t>
            </a:r>
            <a:r>
              <a:rPr sz="3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po</a:t>
            </a:r>
            <a:r>
              <a:rPr sz="3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sobě</a:t>
            </a:r>
            <a:r>
              <a:rPr sz="3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Definice: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konfigurace.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M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provede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nula</a:t>
            </a:r>
            <a:r>
              <a:rPr sz="35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přechodů</a:t>
            </a:r>
            <a:r>
              <a:rPr sz="3500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00" dirty="0">
                <a:latin typeface="Times New Roman"/>
                <a:cs typeface="Times New Roman"/>
              </a:rPr>
              <a:t>;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zapisujeme:</a:t>
            </a:r>
            <a:endParaRPr sz="3500" dirty="0">
              <a:latin typeface="Times New Roman"/>
              <a:cs typeface="Times New Roman"/>
            </a:endParaRPr>
          </a:p>
          <a:p>
            <a:pPr marL="860425">
              <a:lnSpc>
                <a:spcPct val="100000"/>
              </a:lnSpc>
              <a:spcBef>
                <a:spcPts val="35"/>
              </a:spcBef>
            </a:pPr>
            <a:r>
              <a:rPr sz="3500" b="1" dirty="0">
                <a:latin typeface="Symbol"/>
                <a:cs typeface="Symbol"/>
              </a:rPr>
              <a:t>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25" b="1" baseline="24822" dirty="0">
                <a:latin typeface="Times New Roman"/>
                <a:cs typeface="Times New Roman"/>
              </a:rPr>
              <a:t>0</a:t>
            </a:r>
            <a:r>
              <a:rPr sz="3525" b="1" spc="434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latin typeface="Symbol"/>
                <a:cs typeface="Symbol"/>
              </a:rPr>
              <a:t></a:t>
            </a:r>
            <a:r>
              <a:rPr sz="3500" b="1" dirty="0">
                <a:latin typeface="Times New Roman"/>
                <a:cs typeface="Times New Roman"/>
              </a:rPr>
              <a:t>]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nebo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zjednodušeně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00" b="1" spc="2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25" b="1" baseline="24822" dirty="0">
                <a:latin typeface="Times New Roman"/>
                <a:cs typeface="Times New Roman"/>
              </a:rPr>
              <a:t>0</a:t>
            </a:r>
            <a:r>
              <a:rPr sz="3525" b="1" spc="434" baseline="24822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Symbol"/>
                <a:cs typeface="Symbol"/>
              </a:rPr>
              <a:t></a:t>
            </a:r>
            <a:endParaRPr sz="3500" b="1" dirty="0">
              <a:latin typeface="Symbol"/>
              <a:cs typeface="Symbo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9253" y="3678936"/>
            <a:ext cx="10075545" cy="3877310"/>
            <a:chOff x="309253" y="3678936"/>
            <a:chExt cx="10075545" cy="3877310"/>
          </a:xfrm>
        </p:grpSpPr>
        <p:sp>
          <p:nvSpPr>
            <p:cNvPr id="14" name="object 14"/>
            <p:cNvSpPr/>
            <p:nvPr/>
          </p:nvSpPr>
          <p:spPr>
            <a:xfrm>
              <a:off x="1065157" y="3695700"/>
              <a:ext cx="8564880" cy="1339850"/>
            </a:xfrm>
            <a:custGeom>
              <a:avLst/>
              <a:gdLst/>
              <a:ahLst/>
              <a:cxnLst/>
              <a:rect l="l" t="t" r="r" b="b"/>
              <a:pathLst>
                <a:path w="8564880" h="1339850">
                  <a:moveTo>
                    <a:pt x="8564879" y="133959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339595"/>
                  </a:lnTo>
                  <a:lnTo>
                    <a:pt x="8564879" y="133959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9917" y="3678936"/>
              <a:ext cx="8595360" cy="1356360"/>
            </a:xfrm>
            <a:custGeom>
              <a:avLst/>
              <a:gdLst/>
              <a:ahLst/>
              <a:cxnLst/>
              <a:rect l="l" t="t" r="r" b="b"/>
              <a:pathLst>
                <a:path w="8595360" h="1356360">
                  <a:moveTo>
                    <a:pt x="8595356" y="135635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1356359"/>
                  </a:lnTo>
                  <a:lnTo>
                    <a:pt x="15239" y="135635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1356359"/>
                  </a:lnTo>
                  <a:lnTo>
                    <a:pt x="8595356" y="1356359"/>
                  </a:lnTo>
                  <a:close/>
                </a:path>
                <a:path w="8595360" h="135636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1356360">
                  <a:moveTo>
                    <a:pt x="32003" y="135635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1356359"/>
                  </a:lnTo>
                  <a:lnTo>
                    <a:pt x="32003" y="1356359"/>
                  </a:lnTo>
                  <a:close/>
                </a:path>
                <a:path w="8595360" h="135636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1356360">
                  <a:moveTo>
                    <a:pt x="8580116" y="135635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1356359"/>
                  </a:lnTo>
                  <a:lnTo>
                    <a:pt x="8580116" y="13563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253" y="5035295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5157" y="5035295"/>
              <a:ext cx="8564880" cy="2101850"/>
            </a:xfrm>
            <a:custGeom>
              <a:avLst/>
              <a:gdLst/>
              <a:ahLst/>
              <a:cxnLst/>
              <a:rect l="l" t="t" r="r" b="b"/>
              <a:pathLst>
                <a:path w="8564880" h="2101850">
                  <a:moveTo>
                    <a:pt x="8564879" y="210159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101595"/>
                  </a:lnTo>
                  <a:lnTo>
                    <a:pt x="8564879" y="210159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9917" y="5035296"/>
              <a:ext cx="8595360" cy="2118360"/>
            </a:xfrm>
            <a:custGeom>
              <a:avLst/>
              <a:gdLst/>
              <a:ahLst/>
              <a:cxnLst/>
              <a:rect l="l" t="t" r="r" b="b"/>
              <a:pathLst>
                <a:path w="8595360" h="2118359">
                  <a:moveTo>
                    <a:pt x="32003" y="2086355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2118359"/>
                  </a:lnTo>
                  <a:lnTo>
                    <a:pt x="15239" y="2118359"/>
                  </a:lnTo>
                  <a:lnTo>
                    <a:pt x="15239" y="2086355"/>
                  </a:lnTo>
                  <a:lnTo>
                    <a:pt x="32003" y="2086355"/>
                  </a:lnTo>
                  <a:close/>
                </a:path>
                <a:path w="8595360" h="2118359">
                  <a:moveTo>
                    <a:pt x="8580116" y="2086355"/>
                  </a:moveTo>
                  <a:lnTo>
                    <a:pt x="15239" y="2086355"/>
                  </a:lnTo>
                  <a:lnTo>
                    <a:pt x="32003" y="2101595"/>
                  </a:lnTo>
                  <a:lnTo>
                    <a:pt x="32003" y="2118359"/>
                  </a:lnTo>
                  <a:lnTo>
                    <a:pt x="8563352" y="2118359"/>
                  </a:lnTo>
                  <a:lnTo>
                    <a:pt x="8563352" y="2101595"/>
                  </a:lnTo>
                  <a:lnTo>
                    <a:pt x="8580116" y="2086355"/>
                  </a:lnTo>
                  <a:close/>
                </a:path>
                <a:path w="8595360" h="2118359">
                  <a:moveTo>
                    <a:pt x="32003" y="2118359"/>
                  </a:moveTo>
                  <a:lnTo>
                    <a:pt x="32003" y="2101595"/>
                  </a:lnTo>
                  <a:lnTo>
                    <a:pt x="15239" y="2086355"/>
                  </a:lnTo>
                  <a:lnTo>
                    <a:pt x="15239" y="2118359"/>
                  </a:lnTo>
                  <a:lnTo>
                    <a:pt x="32003" y="2118359"/>
                  </a:lnTo>
                  <a:close/>
                </a:path>
                <a:path w="8595360" h="2118359">
                  <a:moveTo>
                    <a:pt x="8595356" y="2118359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2086355"/>
                  </a:lnTo>
                  <a:lnTo>
                    <a:pt x="8580116" y="2086355"/>
                  </a:lnTo>
                  <a:lnTo>
                    <a:pt x="8580116" y="2118359"/>
                  </a:lnTo>
                  <a:lnTo>
                    <a:pt x="8595356" y="2118359"/>
                  </a:lnTo>
                  <a:close/>
                </a:path>
                <a:path w="8595360" h="2118359">
                  <a:moveTo>
                    <a:pt x="8580116" y="2118359"/>
                  </a:moveTo>
                  <a:lnTo>
                    <a:pt x="8580116" y="2086355"/>
                  </a:lnTo>
                  <a:lnTo>
                    <a:pt x="8563352" y="2101595"/>
                  </a:lnTo>
                  <a:lnTo>
                    <a:pt x="8563352" y="2118359"/>
                  </a:lnTo>
                  <a:lnTo>
                    <a:pt x="8580116" y="21183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27640" y="3634230"/>
            <a:ext cx="8309609" cy="1637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699"/>
              </a:lnSpc>
              <a:spcBef>
                <a:spcPts val="95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baseline="-20094" dirty="0">
                <a:latin typeface="Times New Roman"/>
                <a:cs typeface="Times New Roman"/>
              </a:rPr>
              <a:t>0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...,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65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sekvence </a:t>
            </a:r>
            <a:r>
              <a:rPr sz="3500" dirty="0">
                <a:latin typeface="Times New Roman"/>
                <a:cs typeface="Times New Roman"/>
              </a:rPr>
              <a:t>přechodů konfigurací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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1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Symbol"/>
                <a:cs typeface="Symbol"/>
              </a:rPr>
              <a:t></a:t>
            </a:r>
            <a:r>
              <a:rPr sz="3525" b="1" i="1" spc="-15" baseline="-20094" dirty="0">
                <a:latin typeface="Times New Roman"/>
                <a:cs typeface="Times New Roman"/>
              </a:rPr>
              <a:t>i</a:t>
            </a:r>
            <a:r>
              <a:rPr sz="3525" b="1" spc="-15" baseline="-20094" dirty="0">
                <a:latin typeface="Times New Roman"/>
                <a:cs typeface="Times New Roman"/>
              </a:rPr>
              <a:t>-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25" b="1" spc="450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i</a:t>
            </a:r>
            <a:r>
              <a:rPr sz="3525" b="1" i="1" spc="457" baseline="-20094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[</a:t>
            </a:r>
            <a:r>
              <a:rPr sz="3500" b="1" i="1" spc="-10" dirty="0">
                <a:latin typeface="Times New Roman"/>
                <a:cs typeface="Times New Roman"/>
              </a:rPr>
              <a:t>r</a:t>
            </a:r>
            <a:r>
              <a:rPr sz="3525" b="1" i="1" spc="-15" baseline="-20094" dirty="0">
                <a:latin typeface="Times New Roman"/>
                <a:cs typeface="Times New Roman"/>
              </a:rPr>
              <a:t>i</a:t>
            </a:r>
            <a:r>
              <a:rPr sz="3500" b="1" spc="-10" dirty="0">
                <a:latin typeface="Times New Roman"/>
                <a:cs typeface="Times New Roman"/>
              </a:rPr>
              <a:t>]</a:t>
            </a:r>
            <a:r>
              <a:rPr sz="3500" spc="-10" dirty="0">
                <a:latin typeface="Times New Roman"/>
                <a:cs typeface="Times New Roman"/>
              </a:rPr>
              <a:t>, 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25" b="1" i="1" baseline="-20094" dirty="0">
                <a:latin typeface="Times New Roman"/>
                <a:cs typeface="Times New Roman"/>
              </a:rPr>
              <a:t>i</a:t>
            </a:r>
            <a:r>
              <a:rPr sz="3525" b="1" i="1" spc="-7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 všechna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i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 1, ...,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což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znamená: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65157" y="3590544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27640" y="5079607"/>
            <a:ext cx="8408035" cy="187198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R="220979" algn="ctr">
              <a:lnSpc>
                <a:spcPct val="100000"/>
              </a:lnSpc>
              <a:spcBef>
                <a:spcPts val="1310"/>
              </a:spcBef>
              <a:tabLst>
                <a:tab pos="580390" algn="l"/>
                <a:tab pos="4525645" algn="l"/>
              </a:tabLst>
            </a:pPr>
            <a:r>
              <a:rPr sz="3500" b="1" spc="-25" dirty="0">
                <a:latin typeface="Symbol"/>
                <a:cs typeface="Symbol"/>
              </a:rPr>
              <a:t></a:t>
            </a:r>
            <a:r>
              <a:rPr sz="3525" b="1" spc="-37" baseline="-20094" dirty="0">
                <a:latin typeface="Times New Roman"/>
                <a:cs typeface="Times New Roman"/>
              </a:rPr>
              <a:t>0</a:t>
            </a:r>
            <a:r>
              <a:rPr sz="3525" b="1" baseline="-20094" dirty="0">
                <a:latin typeface="Times New Roman"/>
                <a:cs typeface="Times New Roman"/>
              </a:rPr>
              <a:t>	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-29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25" b="1" spc="442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00" b="1" dirty="0">
                <a:latin typeface="Times New Roman"/>
                <a:cs typeface="Times New Roman"/>
              </a:rPr>
              <a:t>]</a:t>
            </a:r>
            <a:r>
              <a:rPr sz="3500" b="1" spc="-29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baseline="-20094" dirty="0">
                <a:latin typeface="Times New Roman"/>
                <a:cs typeface="Times New Roman"/>
              </a:rPr>
              <a:t>2</a:t>
            </a:r>
            <a:r>
              <a:rPr sz="3525" b="1" spc="450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25" b="1" baseline="-20094" dirty="0">
                <a:latin typeface="Times New Roman"/>
                <a:cs typeface="Times New Roman"/>
              </a:rPr>
              <a:t>2</a:t>
            </a:r>
            <a:r>
              <a:rPr sz="3500" b="1" dirty="0">
                <a:latin typeface="Times New Roman"/>
                <a:cs typeface="Times New Roman"/>
              </a:rPr>
              <a:t>]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…</a:t>
            </a:r>
            <a:r>
              <a:rPr sz="3500" b="1" dirty="0">
                <a:latin typeface="Times New Roman"/>
                <a:cs typeface="Times New Roman"/>
              </a:rPr>
              <a:t>	|–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27" baseline="-20094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[</a:t>
            </a:r>
            <a:r>
              <a:rPr sz="3500" b="1" i="1" spc="-20" dirty="0">
                <a:latin typeface="Times New Roman"/>
                <a:cs typeface="Times New Roman"/>
              </a:rPr>
              <a:t>r</a:t>
            </a:r>
            <a:r>
              <a:rPr sz="3525" b="1" i="1" spc="-30" baseline="-20094" dirty="0">
                <a:latin typeface="Times New Roman"/>
                <a:cs typeface="Times New Roman"/>
              </a:rPr>
              <a:t>n</a:t>
            </a:r>
            <a:r>
              <a:rPr sz="3500" b="1" spc="-20" dirty="0">
                <a:latin typeface="Times New Roman"/>
                <a:cs typeface="Times New Roman"/>
              </a:rPr>
              <a:t>]</a:t>
            </a:r>
            <a:endParaRPr sz="3500" b="1" dirty="0">
              <a:latin typeface="Times New Roman"/>
              <a:cs typeface="Times New Roman"/>
            </a:endParaRPr>
          </a:p>
          <a:p>
            <a:pPr marR="44450" algn="ctr">
              <a:lnSpc>
                <a:spcPct val="100000"/>
              </a:lnSpc>
              <a:spcBef>
                <a:spcPts val="1070"/>
              </a:spcBef>
            </a:pPr>
            <a:r>
              <a:rPr sz="3200" dirty="0">
                <a:latin typeface="Times New Roman"/>
                <a:cs typeface="Times New Roman"/>
              </a:rPr>
              <a:t>Pak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M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provede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n-</a:t>
            </a:r>
            <a:r>
              <a:rPr sz="3200" i="1" dirty="0">
                <a:solidFill>
                  <a:srgbClr val="C00000"/>
                </a:solidFill>
                <a:latin typeface="Times New Roman"/>
                <a:cs typeface="Times New Roman"/>
              </a:rPr>
              <a:t>přechodů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</a:t>
            </a:r>
            <a:r>
              <a:rPr sz="3150" b="1" baseline="-21164" dirty="0">
                <a:latin typeface="Times New Roman"/>
                <a:cs typeface="Times New Roman"/>
              </a:rPr>
              <a:t>0</a:t>
            </a:r>
            <a:r>
              <a:rPr sz="3150" spc="315" baseline="-2116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</a:t>
            </a:r>
            <a:r>
              <a:rPr sz="3150" b="1" i="1" baseline="-21164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;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zapisujeme:</a:t>
            </a:r>
            <a:endParaRPr sz="3200" dirty="0">
              <a:latin typeface="Times New Roman"/>
              <a:cs typeface="Times New Roman"/>
            </a:endParaRPr>
          </a:p>
          <a:p>
            <a:pPr marL="25400" algn="ctr">
              <a:lnSpc>
                <a:spcPct val="100000"/>
              </a:lnSpc>
              <a:spcBef>
                <a:spcPts val="135"/>
              </a:spcBef>
              <a:tabLst>
                <a:tab pos="624205" algn="l"/>
                <a:tab pos="7273925" algn="l"/>
              </a:tabLst>
            </a:pPr>
            <a:r>
              <a:rPr sz="3400" b="1" spc="-25" dirty="0">
                <a:latin typeface="Symbol"/>
                <a:cs typeface="Symbol"/>
              </a:rPr>
              <a:t></a:t>
            </a:r>
            <a:r>
              <a:rPr sz="3375" b="1" spc="-37" baseline="-20987" dirty="0">
                <a:latin typeface="Times New Roman"/>
                <a:cs typeface="Times New Roman"/>
              </a:rPr>
              <a:t>0</a:t>
            </a:r>
            <a:r>
              <a:rPr sz="3375" b="1" baseline="-20987" dirty="0">
                <a:latin typeface="Times New Roman"/>
                <a:cs typeface="Times New Roman"/>
              </a:rPr>
              <a:t>	</a:t>
            </a:r>
            <a:r>
              <a:rPr sz="3400" b="1" dirty="0">
                <a:latin typeface="Times New Roman"/>
                <a:cs typeface="Times New Roman"/>
              </a:rPr>
              <a:t>|–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375" b="1" i="1" baseline="24691" dirty="0">
                <a:latin typeface="Times New Roman"/>
                <a:cs typeface="Times New Roman"/>
              </a:rPr>
              <a:t>n</a:t>
            </a:r>
            <a:r>
              <a:rPr sz="3375" b="1" i="1" spc="450" baseline="24691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Symbol"/>
                <a:cs typeface="Symbol"/>
              </a:rPr>
              <a:t></a:t>
            </a:r>
            <a:r>
              <a:rPr sz="3375" b="1" i="1" baseline="-20987" dirty="0">
                <a:latin typeface="Times New Roman"/>
                <a:cs typeface="Times New Roman"/>
              </a:rPr>
              <a:t>n</a:t>
            </a:r>
            <a:r>
              <a:rPr sz="3375" b="1" i="1" spc="434" baseline="-20987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[</a:t>
            </a:r>
            <a:r>
              <a:rPr sz="3400" b="1" i="1" dirty="0">
                <a:latin typeface="Times New Roman"/>
                <a:cs typeface="Times New Roman"/>
              </a:rPr>
              <a:t>r</a:t>
            </a:r>
            <a:r>
              <a:rPr sz="3375" b="1" baseline="-20987" dirty="0">
                <a:latin typeface="Times New Roman"/>
                <a:cs typeface="Times New Roman"/>
              </a:rPr>
              <a:t>1</a:t>
            </a:r>
            <a:r>
              <a:rPr sz="3400" b="1" dirty="0">
                <a:latin typeface="Times New Roman"/>
                <a:cs typeface="Times New Roman"/>
              </a:rPr>
              <a:t>...</a:t>
            </a:r>
            <a:r>
              <a:rPr sz="3400" b="1" spc="10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r</a:t>
            </a:r>
            <a:r>
              <a:rPr sz="3375" b="1" i="1" baseline="-20987" dirty="0">
                <a:latin typeface="Times New Roman"/>
                <a:cs typeface="Times New Roman"/>
              </a:rPr>
              <a:t>n</a:t>
            </a:r>
            <a:r>
              <a:rPr sz="3400" b="1" dirty="0">
                <a:latin typeface="Times New Roman"/>
                <a:cs typeface="Times New Roman"/>
              </a:rPr>
              <a:t>]</a:t>
            </a:r>
            <a:r>
              <a:rPr sz="3400" b="1" spc="2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nebo zjednodušeně</a:t>
            </a:r>
            <a:r>
              <a:rPr sz="3400" spc="-35" dirty="0">
                <a:latin typeface="Times New Roman"/>
                <a:cs typeface="Times New Roman"/>
              </a:rPr>
              <a:t> </a:t>
            </a:r>
            <a:r>
              <a:rPr sz="3400" b="1" spc="-25" dirty="0">
                <a:latin typeface="Symbol"/>
                <a:cs typeface="Symbol"/>
              </a:rPr>
              <a:t></a:t>
            </a:r>
            <a:r>
              <a:rPr sz="3375" b="1" spc="-37" baseline="-20987" dirty="0">
                <a:latin typeface="Times New Roman"/>
                <a:cs typeface="Times New Roman"/>
              </a:rPr>
              <a:t>0</a:t>
            </a:r>
            <a:r>
              <a:rPr sz="3375" b="1" baseline="-20987" dirty="0">
                <a:latin typeface="Times New Roman"/>
                <a:cs typeface="Times New Roman"/>
              </a:rPr>
              <a:t>	</a:t>
            </a:r>
            <a:r>
              <a:rPr sz="3400" b="1" dirty="0">
                <a:latin typeface="Times New Roman"/>
                <a:cs typeface="Times New Roman"/>
              </a:rPr>
              <a:t>|– </a:t>
            </a:r>
            <a:r>
              <a:rPr sz="3375" b="1" i="1" baseline="24691" dirty="0">
                <a:latin typeface="Times New Roman"/>
                <a:cs typeface="Times New Roman"/>
              </a:rPr>
              <a:t>n</a:t>
            </a:r>
            <a:r>
              <a:rPr sz="3375" b="1" i="1" spc="450" baseline="24691" dirty="0">
                <a:latin typeface="Times New Roman"/>
                <a:cs typeface="Times New Roman"/>
              </a:rPr>
              <a:t> </a:t>
            </a:r>
            <a:r>
              <a:rPr sz="3400" b="1" spc="-25" dirty="0">
                <a:latin typeface="Symbol"/>
                <a:cs typeface="Symbol"/>
              </a:rPr>
              <a:t></a:t>
            </a:r>
            <a:r>
              <a:rPr sz="3375" b="1" i="1" spc="-37" baseline="-20987" dirty="0">
                <a:latin typeface="Times New Roman"/>
                <a:cs typeface="Times New Roman"/>
              </a:rPr>
              <a:t>n</a:t>
            </a:r>
            <a:endParaRPr sz="3375" b="1" baseline="-20987" dirty="0">
              <a:latin typeface="Times New Roman"/>
              <a:cs typeface="Times New Roman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3439E5B1-DDBB-1CE4-5A8A-C524819D0C62}"/>
              </a:ext>
            </a:extLst>
          </p:cNvPr>
          <p:cNvSpPr txBox="1"/>
          <p:nvPr/>
        </p:nvSpPr>
        <p:spPr>
          <a:xfrm rot="16200000">
            <a:off x="-1074944" y="5636072"/>
            <a:ext cx="3050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B050"/>
                </a:solidFill>
              </a:rPr>
              <a:t>n-</a:t>
            </a:r>
            <a:r>
              <a:rPr lang="cs-CZ" b="1" dirty="0" err="1">
                <a:solidFill>
                  <a:srgbClr val="00B050"/>
                </a:solidFill>
              </a:rPr>
              <a:t>tá</a:t>
            </a:r>
            <a:r>
              <a:rPr lang="cs-CZ" b="1" dirty="0">
                <a:solidFill>
                  <a:srgbClr val="00B050"/>
                </a:solidFill>
              </a:rPr>
              <a:t> mocnina relace přechodu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85051B8-A242-5589-9872-D4166BB4BD1F}"/>
              </a:ext>
            </a:extLst>
          </p:cNvPr>
          <p:cNvSpPr txBox="1"/>
          <p:nvPr/>
        </p:nvSpPr>
        <p:spPr>
          <a:xfrm rot="16200000">
            <a:off x="-1056160" y="2137816"/>
            <a:ext cx="3021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B050"/>
                </a:solidFill>
              </a:rPr>
              <a:t>Přechod do sebe sama lze provést v 0 krocích</a:t>
            </a:r>
          </a:p>
        </p:txBody>
      </p:sp>
      <p:cxnSp>
        <p:nvCxnSpPr>
          <p:cNvPr id="27" name="Přímá spojnice se šipkou 26">
            <a:extLst>
              <a:ext uri="{FF2B5EF4-FFF2-40B4-BE49-F238E27FC236}">
                <a16:creationId xmlns:a16="http://schemas.microsoft.com/office/drawing/2014/main" id="{C1FD6D88-8D86-1B2C-FFC0-E8310B37752F}"/>
              </a:ext>
            </a:extLst>
          </p:cNvPr>
          <p:cNvCxnSpPr/>
          <p:nvPr/>
        </p:nvCxnSpPr>
        <p:spPr>
          <a:xfrm>
            <a:off x="773233" y="3321050"/>
            <a:ext cx="106826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641BA2AA-6EF4-DD58-9C0D-45B24D4DFAC8}"/>
              </a:ext>
            </a:extLst>
          </p:cNvPr>
          <p:cNvCxnSpPr>
            <a:cxnSpLocks/>
          </p:cNvCxnSpPr>
          <p:nvPr/>
        </p:nvCxnSpPr>
        <p:spPr>
          <a:xfrm flipV="1">
            <a:off x="854675" y="7054850"/>
            <a:ext cx="910625" cy="3048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ástupný symbol pro číslo snímku 11">
            <a:extLst>
              <a:ext uri="{FF2B5EF4-FFF2-40B4-BE49-F238E27FC236}">
                <a16:creationId xmlns:a16="http://schemas.microsoft.com/office/drawing/2014/main" id="{3952EC1F-98E2-56A7-6FC2-E433F6BA9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15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412748"/>
            <a:ext cx="8595360" cy="1104900"/>
            <a:chOff x="1049917" y="1412748"/>
            <a:chExt cx="8595360" cy="1104900"/>
          </a:xfrm>
        </p:grpSpPr>
        <p:sp>
          <p:nvSpPr>
            <p:cNvPr id="3" name="object 3"/>
            <p:cNvSpPr/>
            <p:nvPr/>
          </p:nvSpPr>
          <p:spPr>
            <a:xfrm>
              <a:off x="1065157" y="1427988"/>
              <a:ext cx="8564880" cy="1089660"/>
            </a:xfrm>
            <a:custGeom>
              <a:avLst/>
              <a:gdLst/>
              <a:ahLst/>
              <a:cxnLst/>
              <a:rect l="l" t="t" r="r" b="b"/>
              <a:pathLst>
                <a:path w="8564880" h="1089660">
                  <a:moveTo>
                    <a:pt x="8564879" y="1089659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89659"/>
                  </a:lnTo>
                  <a:lnTo>
                    <a:pt x="8564879" y="10896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412748"/>
              <a:ext cx="8595360" cy="1104900"/>
            </a:xfrm>
            <a:custGeom>
              <a:avLst/>
              <a:gdLst/>
              <a:ahLst/>
              <a:cxnLst/>
              <a:rect l="l" t="t" r="r" b="b"/>
              <a:pathLst>
                <a:path w="8595360" h="1104900">
                  <a:moveTo>
                    <a:pt x="8595356" y="110489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1104899"/>
                  </a:lnTo>
                  <a:lnTo>
                    <a:pt x="15239" y="1104899"/>
                  </a:lnTo>
                  <a:lnTo>
                    <a:pt x="15239" y="30479"/>
                  </a:lnTo>
                  <a:lnTo>
                    <a:pt x="32003" y="15239"/>
                  </a:lnTo>
                  <a:lnTo>
                    <a:pt x="32003" y="30479"/>
                  </a:lnTo>
                  <a:lnTo>
                    <a:pt x="8563352" y="30479"/>
                  </a:lnTo>
                  <a:lnTo>
                    <a:pt x="8563352" y="15239"/>
                  </a:lnTo>
                  <a:lnTo>
                    <a:pt x="8580116" y="30479"/>
                  </a:lnTo>
                  <a:lnTo>
                    <a:pt x="8580116" y="1104899"/>
                  </a:lnTo>
                  <a:lnTo>
                    <a:pt x="8595356" y="1104899"/>
                  </a:lnTo>
                  <a:close/>
                </a:path>
                <a:path w="8595360" h="1104900">
                  <a:moveTo>
                    <a:pt x="32003" y="30479"/>
                  </a:moveTo>
                  <a:lnTo>
                    <a:pt x="32003" y="15239"/>
                  </a:lnTo>
                  <a:lnTo>
                    <a:pt x="15239" y="30479"/>
                  </a:lnTo>
                  <a:lnTo>
                    <a:pt x="32003" y="30479"/>
                  </a:lnTo>
                  <a:close/>
                </a:path>
                <a:path w="8595360" h="1104900">
                  <a:moveTo>
                    <a:pt x="32003" y="1104899"/>
                  </a:moveTo>
                  <a:lnTo>
                    <a:pt x="32003" y="30479"/>
                  </a:lnTo>
                  <a:lnTo>
                    <a:pt x="15239" y="30479"/>
                  </a:lnTo>
                  <a:lnTo>
                    <a:pt x="15239" y="1104899"/>
                  </a:lnTo>
                  <a:lnTo>
                    <a:pt x="32003" y="1104899"/>
                  </a:lnTo>
                  <a:close/>
                </a:path>
                <a:path w="8595360" h="1104900">
                  <a:moveTo>
                    <a:pt x="8580116" y="30479"/>
                  </a:moveTo>
                  <a:lnTo>
                    <a:pt x="8563352" y="15239"/>
                  </a:lnTo>
                  <a:lnTo>
                    <a:pt x="8563352" y="30479"/>
                  </a:lnTo>
                  <a:lnTo>
                    <a:pt x="8580116" y="30479"/>
                  </a:lnTo>
                  <a:close/>
                </a:path>
                <a:path w="8595360" h="1104900">
                  <a:moveTo>
                    <a:pt x="8580116" y="1104899"/>
                  </a:moveTo>
                  <a:lnTo>
                    <a:pt x="8580116" y="30479"/>
                  </a:lnTo>
                  <a:lnTo>
                    <a:pt x="8563352" y="30479"/>
                  </a:lnTo>
                  <a:lnTo>
                    <a:pt x="8563352" y="1104899"/>
                  </a:lnTo>
                  <a:lnTo>
                    <a:pt x="8580116" y="1104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14940" y="1368043"/>
            <a:ext cx="7499350" cy="1099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1872614" algn="l"/>
              </a:tabLst>
            </a:pPr>
            <a:r>
              <a:rPr sz="3500" dirty="0">
                <a:latin typeface="Times New Roman"/>
                <a:cs typeface="Times New Roman"/>
              </a:rPr>
              <a:t>Pokud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Symbol"/>
                <a:cs typeface="Symbol"/>
              </a:rPr>
              <a:t></a:t>
            </a:r>
            <a:r>
              <a:rPr sz="3525" b="1" spc="-37" baseline="-20094" dirty="0">
                <a:latin typeface="Times New Roman"/>
                <a:cs typeface="Times New Roman"/>
              </a:rPr>
              <a:t>0</a:t>
            </a:r>
            <a:r>
              <a:rPr sz="3525" b="1" baseline="-20094" dirty="0">
                <a:latin typeface="Times New Roman"/>
                <a:cs typeface="Times New Roman"/>
              </a:rPr>
              <a:t>	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25" b="1" i="1" baseline="24822" dirty="0">
                <a:latin typeface="Times New Roman"/>
                <a:cs typeface="Times New Roman"/>
              </a:rPr>
              <a:t>n</a:t>
            </a:r>
            <a:r>
              <a:rPr sz="3525" b="1" i="1" spc="412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50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latin typeface="Symbol"/>
                <a:cs typeface="Symbol"/>
              </a:rPr>
              <a:t></a:t>
            </a:r>
            <a:r>
              <a:rPr sz="3500" b="1" dirty="0">
                <a:latin typeface="Times New Roman"/>
                <a:cs typeface="Times New Roman"/>
              </a:rPr>
              <a:t>] </a:t>
            </a:r>
            <a:r>
              <a:rPr sz="3500" dirty="0">
                <a:latin typeface="Times New Roman"/>
                <a:cs typeface="Times New Roman"/>
              </a:rPr>
              <a:t>pro nějaké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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pak</a:t>
            </a:r>
            <a:endParaRPr sz="3500" dirty="0">
              <a:latin typeface="Times New Roman"/>
              <a:cs typeface="Times New Roman"/>
            </a:endParaRPr>
          </a:p>
          <a:p>
            <a:pPr marL="1106805" algn="ctr">
              <a:lnSpc>
                <a:spcPct val="100000"/>
              </a:lnSpc>
              <a:spcBef>
                <a:spcPts val="25"/>
              </a:spcBef>
              <a:tabLst>
                <a:tab pos="1727200" algn="l"/>
              </a:tabLst>
            </a:pPr>
            <a:r>
              <a:rPr sz="3500" b="1" spc="-25" dirty="0">
                <a:latin typeface="Symbol"/>
                <a:cs typeface="Symbol"/>
              </a:rPr>
              <a:t></a:t>
            </a:r>
            <a:r>
              <a:rPr sz="3525" b="1" spc="-37" baseline="-20094" dirty="0">
                <a:latin typeface="Times New Roman"/>
                <a:cs typeface="Times New Roman"/>
              </a:rPr>
              <a:t>0</a:t>
            </a:r>
            <a:r>
              <a:rPr sz="3525" b="1" baseline="-20094" dirty="0">
                <a:latin typeface="Times New Roman"/>
                <a:cs typeface="Times New Roman"/>
              </a:rPr>
              <a:t>	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25" b="1" baseline="24822" dirty="0">
                <a:latin typeface="Times New Roman"/>
                <a:cs typeface="Times New Roman"/>
              </a:rPr>
              <a:t>+</a:t>
            </a:r>
            <a:r>
              <a:rPr sz="3525" b="1" spc="397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7" baseline="-20094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[</a:t>
            </a:r>
            <a:r>
              <a:rPr sz="3500" b="1" spc="-20" dirty="0">
                <a:latin typeface="Symbol"/>
                <a:cs typeface="Symbol"/>
              </a:rPr>
              <a:t></a:t>
            </a:r>
            <a:r>
              <a:rPr sz="3500" b="1" spc="-20" dirty="0">
                <a:latin typeface="Times New Roman"/>
                <a:cs typeface="Times New Roman"/>
              </a:rPr>
              <a:t>]</a:t>
            </a:r>
            <a:r>
              <a:rPr sz="3500" spc="-20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7" name="object 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95"/>
              </a:spcBef>
            </a:pPr>
            <a:r>
              <a:rPr dirty="0"/>
              <a:t>Sekvence</a:t>
            </a:r>
            <a:r>
              <a:rPr spc="-140" dirty="0"/>
              <a:t> </a:t>
            </a:r>
            <a:r>
              <a:rPr dirty="0"/>
              <a:t>přechodů</a:t>
            </a:r>
            <a:r>
              <a:rPr spc="-135" dirty="0"/>
              <a:t> </a:t>
            </a:r>
            <a:r>
              <a:rPr spc="-25" dirty="0"/>
              <a:t>2/2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309253" y="2517648"/>
            <a:ext cx="10075545" cy="2517775"/>
            <a:chOff x="309253" y="2517648"/>
            <a:chExt cx="10075545" cy="2517775"/>
          </a:xfrm>
        </p:grpSpPr>
        <p:sp>
          <p:nvSpPr>
            <p:cNvPr id="12" name="object 12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5157" y="2517648"/>
              <a:ext cx="8564880" cy="1430020"/>
            </a:xfrm>
            <a:custGeom>
              <a:avLst/>
              <a:gdLst/>
              <a:ahLst/>
              <a:cxnLst/>
              <a:rect l="l" t="t" r="r" b="b"/>
              <a:pathLst>
                <a:path w="8564880" h="1430020">
                  <a:moveTo>
                    <a:pt x="8564879" y="142951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429511"/>
                  </a:lnTo>
                  <a:lnTo>
                    <a:pt x="8564879" y="14295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9917" y="2517648"/>
              <a:ext cx="8595360" cy="1445260"/>
            </a:xfrm>
            <a:custGeom>
              <a:avLst/>
              <a:gdLst/>
              <a:ahLst/>
              <a:cxnLst/>
              <a:rect l="l" t="t" r="r" b="b"/>
              <a:pathLst>
                <a:path w="8595360" h="1445260">
                  <a:moveTo>
                    <a:pt x="32003" y="141274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444751"/>
                  </a:lnTo>
                  <a:lnTo>
                    <a:pt x="15239" y="1444751"/>
                  </a:lnTo>
                  <a:lnTo>
                    <a:pt x="15239" y="1412747"/>
                  </a:lnTo>
                  <a:lnTo>
                    <a:pt x="32003" y="1412747"/>
                  </a:lnTo>
                  <a:close/>
                </a:path>
                <a:path w="8595360" h="1445260">
                  <a:moveTo>
                    <a:pt x="8580116" y="1412747"/>
                  </a:moveTo>
                  <a:lnTo>
                    <a:pt x="15239" y="1412747"/>
                  </a:lnTo>
                  <a:lnTo>
                    <a:pt x="32003" y="1429511"/>
                  </a:lnTo>
                  <a:lnTo>
                    <a:pt x="32003" y="1444751"/>
                  </a:lnTo>
                  <a:lnTo>
                    <a:pt x="8563352" y="1444751"/>
                  </a:lnTo>
                  <a:lnTo>
                    <a:pt x="8563352" y="1429511"/>
                  </a:lnTo>
                  <a:lnTo>
                    <a:pt x="8580116" y="1412747"/>
                  </a:lnTo>
                  <a:close/>
                </a:path>
                <a:path w="8595360" h="1445260">
                  <a:moveTo>
                    <a:pt x="32003" y="1444751"/>
                  </a:moveTo>
                  <a:lnTo>
                    <a:pt x="32003" y="1429511"/>
                  </a:lnTo>
                  <a:lnTo>
                    <a:pt x="15239" y="1412747"/>
                  </a:lnTo>
                  <a:lnTo>
                    <a:pt x="15239" y="1444751"/>
                  </a:lnTo>
                  <a:lnTo>
                    <a:pt x="32003" y="1444751"/>
                  </a:lnTo>
                  <a:close/>
                </a:path>
                <a:path w="8595360" h="1445260">
                  <a:moveTo>
                    <a:pt x="8595356" y="144475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1412747"/>
                  </a:lnTo>
                  <a:lnTo>
                    <a:pt x="8580116" y="1412747"/>
                  </a:lnTo>
                  <a:lnTo>
                    <a:pt x="8580116" y="1444751"/>
                  </a:lnTo>
                  <a:lnTo>
                    <a:pt x="8595356" y="1444751"/>
                  </a:lnTo>
                  <a:close/>
                </a:path>
                <a:path w="8595360" h="1445260">
                  <a:moveTo>
                    <a:pt x="8580116" y="1444751"/>
                  </a:moveTo>
                  <a:lnTo>
                    <a:pt x="8580116" y="1412747"/>
                  </a:lnTo>
                  <a:lnTo>
                    <a:pt x="8563352" y="1429511"/>
                  </a:lnTo>
                  <a:lnTo>
                    <a:pt x="8563352" y="1444751"/>
                  </a:lnTo>
                  <a:lnTo>
                    <a:pt x="8580116" y="1444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65157" y="2517648"/>
            <a:ext cx="8564880" cy="1288173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R="958215" algn="ctr">
              <a:lnSpc>
                <a:spcPct val="100000"/>
              </a:lnSpc>
              <a:spcBef>
                <a:spcPts val="1645"/>
              </a:spcBef>
              <a:tabLst>
                <a:tab pos="1872614" algn="l"/>
              </a:tabLst>
            </a:pPr>
            <a:r>
              <a:rPr sz="3500" dirty="0">
                <a:latin typeface="Times New Roman"/>
                <a:cs typeface="Times New Roman"/>
              </a:rPr>
              <a:t>Pokud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Symbol"/>
                <a:cs typeface="Symbol"/>
              </a:rPr>
              <a:t></a:t>
            </a:r>
            <a:r>
              <a:rPr sz="3525" b="1" spc="-37" baseline="-20094" dirty="0">
                <a:latin typeface="Times New Roman"/>
                <a:cs typeface="Times New Roman"/>
              </a:rPr>
              <a:t>0</a:t>
            </a:r>
            <a:r>
              <a:rPr sz="3525" b="1" baseline="-20094" dirty="0">
                <a:latin typeface="Times New Roman"/>
                <a:cs typeface="Times New Roman"/>
              </a:rPr>
              <a:t>	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25" b="1" i="1" baseline="24822" dirty="0">
                <a:latin typeface="Times New Roman"/>
                <a:cs typeface="Times New Roman"/>
              </a:rPr>
              <a:t>n</a:t>
            </a:r>
            <a:r>
              <a:rPr sz="3525" b="1" i="1" spc="412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50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latin typeface="Symbol"/>
                <a:cs typeface="Symbol"/>
              </a:rPr>
              <a:t></a:t>
            </a:r>
            <a:r>
              <a:rPr sz="3500" b="1" dirty="0">
                <a:latin typeface="Times New Roman"/>
                <a:cs typeface="Times New Roman"/>
              </a:rPr>
              <a:t>] </a:t>
            </a:r>
            <a:r>
              <a:rPr sz="3500" dirty="0">
                <a:latin typeface="Times New Roman"/>
                <a:cs typeface="Times New Roman"/>
              </a:rPr>
              <a:t>pro nějaké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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0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pak</a:t>
            </a:r>
            <a:endParaRPr sz="3500" dirty="0">
              <a:latin typeface="Times New Roman"/>
              <a:cs typeface="Times New Roman"/>
            </a:endParaRPr>
          </a:p>
          <a:p>
            <a:pPr marL="140970" algn="ctr">
              <a:lnSpc>
                <a:spcPct val="100000"/>
              </a:lnSpc>
              <a:spcBef>
                <a:spcPts val="35"/>
              </a:spcBef>
              <a:tabLst>
                <a:tab pos="760730" algn="l"/>
              </a:tabLst>
            </a:pPr>
            <a:r>
              <a:rPr sz="3500" b="1" spc="-25" dirty="0">
                <a:latin typeface="Symbol"/>
                <a:cs typeface="Symbol"/>
              </a:rPr>
              <a:t></a:t>
            </a:r>
            <a:r>
              <a:rPr sz="3525" b="1" spc="-37" baseline="-20094" dirty="0">
                <a:latin typeface="Times New Roman"/>
                <a:cs typeface="Times New Roman"/>
              </a:rPr>
              <a:t>0</a:t>
            </a:r>
            <a:r>
              <a:rPr sz="3525" b="1" baseline="-20094" dirty="0">
                <a:latin typeface="Times New Roman"/>
                <a:cs typeface="Times New Roman"/>
              </a:rPr>
              <a:t>	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25" b="1" baseline="24822" dirty="0">
                <a:latin typeface="Times New Roman"/>
                <a:cs typeface="Times New Roman"/>
              </a:rPr>
              <a:t>*</a:t>
            </a:r>
            <a:r>
              <a:rPr sz="3525" b="1" spc="405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7" baseline="-20094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[</a:t>
            </a:r>
            <a:r>
              <a:rPr sz="3500" b="1" spc="-20" dirty="0">
                <a:latin typeface="Symbol"/>
                <a:cs typeface="Symbol"/>
              </a:rPr>
              <a:t></a:t>
            </a:r>
            <a:r>
              <a:rPr sz="3500" b="1" spc="-20" dirty="0">
                <a:latin typeface="Times New Roman"/>
                <a:cs typeface="Times New Roman"/>
              </a:rPr>
              <a:t>].</a:t>
            </a:r>
            <a:endParaRPr sz="3500" b="1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65157" y="4093464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53040" y="3864829"/>
            <a:ext cx="7482840" cy="1543685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-2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Uvažujme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i="1" dirty="0">
                <a:latin typeface="Times New Roman"/>
                <a:cs typeface="Times New Roman"/>
              </a:rPr>
              <a:t>bc</a:t>
            </a:r>
            <a:r>
              <a:rPr sz="3050" i="1" spc="-1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i="1" dirty="0">
                <a:latin typeface="Times New Roman"/>
                <a:cs typeface="Times New Roman"/>
              </a:rPr>
              <a:t>bc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spc="4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]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dirty="0">
                <a:solidFill>
                  <a:srgbClr val="329965"/>
                </a:solidFill>
                <a:latin typeface="Times New Roman"/>
                <a:cs typeface="Times New Roman"/>
              </a:rPr>
              <a:t>b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dirty="0">
                <a:solidFill>
                  <a:srgbClr val="329965"/>
                </a:solidFill>
                <a:latin typeface="Times New Roman"/>
                <a:cs typeface="Times New Roman"/>
              </a:rPr>
              <a:t>b</a:t>
            </a:r>
            <a:r>
              <a:rPr sz="3050" b="1" i="1" spc="30" dirty="0">
                <a:solidFill>
                  <a:srgbClr val="329965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3050" spc="-25" dirty="0">
                <a:latin typeface="Times New Roman"/>
                <a:cs typeface="Times New Roman"/>
              </a:rPr>
              <a:t>].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3040" y="5379209"/>
            <a:ext cx="13220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10" dirty="0">
                <a:latin typeface="Times New Roman"/>
                <a:cs typeface="Times New Roman"/>
              </a:rPr>
              <a:t>Potom: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372" y="5435597"/>
            <a:ext cx="2733040" cy="14484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9965"/>
                </a:solidFill>
                <a:latin typeface="Times New Roman"/>
                <a:cs typeface="Times New Roman"/>
              </a:rPr>
              <a:t>b</a:t>
            </a:r>
            <a:r>
              <a:rPr sz="3050" i="1" dirty="0">
                <a:latin typeface="Times New Roman"/>
                <a:cs typeface="Times New Roman"/>
              </a:rPr>
              <a:t>c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75" baseline="24390" dirty="0">
                <a:latin typeface="Times New Roman"/>
                <a:cs typeface="Times New Roman"/>
              </a:rPr>
              <a:t>2</a:t>
            </a:r>
            <a:r>
              <a:rPr sz="3075" spc="442" baseline="2439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1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2</a:t>
            </a:r>
            <a:r>
              <a:rPr sz="3050" spc="-25" dirty="0">
                <a:latin typeface="Times New Roman"/>
                <a:cs typeface="Times New Roman"/>
              </a:rPr>
              <a:t>],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9965"/>
                </a:solidFill>
                <a:latin typeface="Times New Roman"/>
                <a:cs typeface="Times New Roman"/>
              </a:rPr>
              <a:t>b</a:t>
            </a:r>
            <a:r>
              <a:rPr sz="3050" i="1" dirty="0">
                <a:latin typeface="Times New Roman"/>
                <a:cs typeface="Times New Roman"/>
              </a:rPr>
              <a:t>c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75" baseline="24390" dirty="0">
                <a:latin typeface="Times New Roman"/>
                <a:cs typeface="Times New Roman"/>
              </a:rPr>
              <a:t>+</a:t>
            </a:r>
            <a:r>
              <a:rPr sz="3075" spc="434" baseline="2439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1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2</a:t>
            </a:r>
            <a:r>
              <a:rPr sz="3050" spc="-25" dirty="0">
                <a:latin typeface="Times New Roman"/>
                <a:cs typeface="Times New Roman"/>
              </a:rPr>
              <a:t>],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9965"/>
                </a:solidFill>
                <a:latin typeface="Times New Roman"/>
                <a:cs typeface="Times New Roman"/>
              </a:rPr>
              <a:t>b</a:t>
            </a:r>
            <a:r>
              <a:rPr sz="3050" i="1" dirty="0">
                <a:latin typeface="Times New Roman"/>
                <a:cs typeface="Times New Roman"/>
              </a:rPr>
              <a:t>c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75" b="1" baseline="24390" dirty="0">
                <a:latin typeface="Times New Roman"/>
                <a:cs typeface="Times New Roman"/>
              </a:rPr>
              <a:t>*</a:t>
            </a:r>
            <a:r>
              <a:rPr sz="3075" b="1" spc="442" baseline="2439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1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2</a:t>
            </a:r>
            <a:r>
              <a:rPr sz="3050" spc="-25" dirty="0">
                <a:latin typeface="Times New Roman"/>
                <a:cs typeface="Times New Roman"/>
              </a:rPr>
              <a:t>]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8FADE2AE-6943-7D38-3517-78F0514B922A}"/>
              </a:ext>
            </a:extLst>
          </p:cNvPr>
          <p:cNvSpPr txBox="1"/>
          <p:nvPr/>
        </p:nvSpPr>
        <p:spPr>
          <a:xfrm>
            <a:off x="546100" y="1463508"/>
            <a:ext cx="4495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/>
              <a:t>A)</a:t>
            </a:r>
          </a:p>
          <a:p>
            <a:endParaRPr lang="cs-CZ" sz="2000" b="1" dirty="0"/>
          </a:p>
          <a:p>
            <a:endParaRPr lang="cs-CZ" sz="2000" b="1" dirty="0"/>
          </a:p>
          <a:p>
            <a:endParaRPr lang="cs-CZ" sz="1050" b="1" dirty="0"/>
          </a:p>
          <a:p>
            <a:endParaRPr lang="cs-CZ" sz="2000" b="1" dirty="0"/>
          </a:p>
          <a:p>
            <a:r>
              <a:rPr lang="cs-CZ" sz="2000" b="1" dirty="0"/>
              <a:t>B)</a:t>
            </a:r>
            <a:endParaRPr lang="cs-CZ" sz="2000" dirty="0"/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04B75AD5-EA14-0A91-1F17-A5DE630AA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16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  <a:solidFill>
            <a:srgbClr val="92D050"/>
          </a:solidFill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3883" y="498159"/>
            <a:ext cx="862417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cs-CZ" sz="4400" spc="-10" dirty="0"/>
              <a:t>Sekvence přechodů 2/2: Poznámky</a:t>
            </a:r>
            <a:endParaRPr sz="4400" spc="-1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5CCF93D3-41AF-71BE-39C1-DC1D725DEECC}"/>
              </a:ext>
            </a:extLst>
          </p:cNvPr>
          <p:cNvSpPr txBox="1"/>
          <p:nvPr/>
        </p:nvSpPr>
        <p:spPr>
          <a:xfrm>
            <a:off x="850900" y="1593292"/>
            <a:ext cx="8991600" cy="5080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000" indent="-342000">
              <a:lnSpc>
                <a:spcPct val="120000"/>
              </a:lnSpc>
              <a:spcAft>
                <a:spcPts val="1200"/>
              </a:spcAft>
              <a:buAutoNum type="alphaUcParenR"/>
            </a:pPr>
            <a:r>
              <a:rPr lang="cs-CZ" sz="2800" b="1" dirty="0"/>
              <a:t>  </a:t>
            </a:r>
            <a:r>
              <a:rPr lang="cs-CZ" sz="2800" b="1" u="sng" dirty="0"/>
              <a:t>Tranzitivní uzávěr relace přechodu:</a:t>
            </a:r>
            <a:br>
              <a:rPr lang="cs-CZ" sz="2800" b="1" u="sng" dirty="0"/>
            </a:br>
            <a:r>
              <a:rPr lang="cs-CZ" sz="2800" b="1" dirty="0"/>
              <a:t>  </a:t>
            </a:r>
            <a:r>
              <a:rPr lang="cs-CZ" sz="2800" dirty="0"/>
              <a:t>Mohu se z </a:t>
            </a:r>
            <a:r>
              <a:rPr lang="cs-CZ" sz="2800" b="1" spc="-25" dirty="0">
                <a:latin typeface="Symbol"/>
                <a:cs typeface="Symbol"/>
              </a:rPr>
              <a:t></a:t>
            </a:r>
            <a:r>
              <a:rPr lang="cs-CZ" sz="2800" b="1" spc="-37" baseline="-20094" dirty="0">
                <a:latin typeface="Times New Roman"/>
                <a:cs typeface="Times New Roman"/>
              </a:rPr>
              <a:t>0 </a:t>
            </a:r>
            <a:r>
              <a:rPr lang="cs-CZ" sz="2800" dirty="0"/>
              <a:t>do </a:t>
            </a:r>
            <a:r>
              <a:rPr lang="cs-CZ" sz="2800" b="1" dirty="0">
                <a:latin typeface="Symbol"/>
                <a:cs typeface="Symbol"/>
              </a:rPr>
              <a:t></a:t>
            </a:r>
            <a:r>
              <a:rPr lang="cs-CZ" sz="2800" b="1" i="1" baseline="-20094" dirty="0">
                <a:latin typeface="Times New Roman"/>
                <a:cs typeface="Times New Roman"/>
              </a:rPr>
              <a:t>n</a:t>
            </a:r>
            <a:r>
              <a:rPr lang="cs-CZ" sz="2800" b="1" i="1" spc="450" baseline="-20094" dirty="0">
                <a:latin typeface="Times New Roman"/>
                <a:cs typeface="Times New Roman"/>
              </a:rPr>
              <a:t> </a:t>
            </a:r>
            <a:r>
              <a:rPr lang="cs-CZ" sz="2800" dirty="0"/>
              <a:t>dostat pomocí </a:t>
            </a:r>
            <a:r>
              <a:rPr lang="cs-CZ" sz="2800" b="1" i="1" dirty="0"/>
              <a:t>n</a:t>
            </a:r>
            <a:r>
              <a:rPr lang="cs-CZ" sz="2800" dirty="0"/>
              <a:t> přechodů, kde</a:t>
            </a:r>
            <a:br>
              <a:rPr lang="cs-CZ" sz="2800" dirty="0"/>
            </a:br>
            <a:r>
              <a:rPr lang="cs-CZ" sz="2800" dirty="0"/>
              <a:t>  musíme provést alespoň jeden přechod.</a:t>
            </a:r>
          </a:p>
          <a:p>
            <a:pPr marL="342000" indent="-342000">
              <a:lnSpc>
                <a:spcPct val="120000"/>
              </a:lnSpc>
              <a:spcAft>
                <a:spcPts val="1200"/>
              </a:spcAft>
              <a:buAutoNum type="alphaUcParenR"/>
            </a:pPr>
            <a:endParaRPr lang="cs-CZ" sz="2800" dirty="0"/>
          </a:p>
          <a:p>
            <a:pPr marL="342000" indent="-342000">
              <a:lnSpc>
                <a:spcPct val="120000"/>
              </a:lnSpc>
              <a:spcAft>
                <a:spcPts val="1200"/>
              </a:spcAft>
              <a:buAutoNum type="alphaUcParenR"/>
            </a:pPr>
            <a:r>
              <a:rPr lang="cs-CZ" sz="2800" b="1" dirty="0"/>
              <a:t>  </a:t>
            </a:r>
            <a:r>
              <a:rPr lang="cs-CZ" sz="2800" b="1" u="sng" dirty="0"/>
              <a:t>Reflexivní uzávěr relace přechodu:</a:t>
            </a:r>
            <a:br>
              <a:rPr lang="cs-CZ" sz="2800" dirty="0"/>
            </a:br>
            <a:r>
              <a:rPr lang="cs-CZ" sz="2800" dirty="0"/>
              <a:t>  Mohu se z </a:t>
            </a:r>
            <a:r>
              <a:rPr lang="cs-CZ" sz="2800" b="1" spc="-25" dirty="0">
                <a:latin typeface="Symbol"/>
                <a:cs typeface="Symbol"/>
              </a:rPr>
              <a:t></a:t>
            </a:r>
            <a:r>
              <a:rPr lang="cs-CZ" sz="2800" b="1" spc="-37" baseline="-20094" dirty="0">
                <a:latin typeface="Times New Roman"/>
                <a:cs typeface="Times New Roman"/>
              </a:rPr>
              <a:t>0 </a:t>
            </a:r>
            <a:r>
              <a:rPr lang="cs-CZ" sz="2800" dirty="0"/>
              <a:t>do </a:t>
            </a:r>
            <a:r>
              <a:rPr lang="cs-CZ" sz="2800" b="1" dirty="0">
                <a:latin typeface="Symbol"/>
                <a:cs typeface="Symbol"/>
              </a:rPr>
              <a:t></a:t>
            </a:r>
            <a:r>
              <a:rPr lang="cs-CZ" sz="2800" b="1" i="1" baseline="-20094" dirty="0">
                <a:latin typeface="Times New Roman"/>
                <a:cs typeface="Times New Roman"/>
              </a:rPr>
              <a:t>n</a:t>
            </a:r>
            <a:r>
              <a:rPr lang="cs-CZ" sz="2800" b="1" i="1" spc="450" baseline="-20094" dirty="0">
                <a:latin typeface="Times New Roman"/>
                <a:cs typeface="Times New Roman"/>
              </a:rPr>
              <a:t> </a:t>
            </a:r>
            <a:r>
              <a:rPr lang="cs-CZ" sz="2800" dirty="0"/>
              <a:t>dostat pomocí </a:t>
            </a:r>
            <a:r>
              <a:rPr lang="cs-CZ" sz="2800" b="1" i="1" dirty="0"/>
              <a:t>n</a:t>
            </a:r>
            <a:r>
              <a:rPr lang="cs-CZ" sz="2800" dirty="0"/>
              <a:t> přechodů, kde </a:t>
            </a:r>
            <a:br>
              <a:rPr lang="cs-CZ" sz="2800" dirty="0"/>
            </a:br>
            <a:r>
              <a:rPr lang="cs-CZ" sz="2800" dirty="0"/>
              <a:t>  připouštíme kromě přechodu do jiného stavu také </a:t>
            </a:r>
            <a:br>
              <a:rPr lang="cs-CZ" sz="2800" dirty="0"/>
            </a:br>
            <a:r>
              <a:rPr lang="cs-CZ" sz="2800" dirty="0"/>
              <a:t>  přechod do sebe sama v 0 krocích </a:t>
            </a:r>
            <a:r>
              <a:rPr lang="cs-CZ" sz="2400" i="1" dirty="0"/>
              <a:t>(n = 0)</a:t>
            </a:r>
          </a:p>
          <a:p>
            <a:pPr marL="342000" indent="-342000">
              <a:lnSpc>
                <a:spcPct val="120000"/>
              </a:lnSpc>
              <a:spcAft>
                <a:spcPts val="1200"/>
              </a:spcAft>
              <a:buAutoNum type="alphaUcParenR"/>
            </a:pPr>
            <a:endParaRPr lang="cs-CZ" sz="280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E2FCBD3-82A6-8439-20C6-33765BBC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17</a:t>
            </a:fld>
            <a:r>
              <a:rPr lang="cs-CZ"/>
              <a:t> / 31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026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6560" y="478027"/>
            <a:ext cx="393827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Přijímaný</a:t>
            </a:r>
            <a:r>
              <a:rPr spc="-180" dirty="0"/>
              <a:t> </a:t>
            </a:r>
            <a:r>
              <a:rPr spc="-10" dirty="0"/>
              <a:t>jazyk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049917" y="2839212"/>
            <a:ext cx="8595360" cy="2196465"/>
            <a:chOff x="1049917" y="2839212"/>
            <a:chExt cx="8595360" cy="2196465"/>
          </a:xfrm>
        </p:grpSpPr>
        <p:sp>
          <p:nvSpPr>
            <p:cNvPr id="8" name="object 8"/>
            <p:cNvSpPr/>
            <p:nvPr/>
          </p:nvSpPr>
          <p:spPr>
            <a:xfrm>
              <a:off x="1065157" y="2855976"/>
              <a:ext cx="8564880" cy="2179320"/>
            </a:xfrm>
            <a:custGeom>
              <a:avLst/>
              <a:gdLst/>
              <a:ahLst/>
              <a:cxnLst/>
              <a:rect l="l" t="t" r="r" b="b"/>
              <a:pathLst>
                <a:path w="8564880" h="2179320">
                  <a:moveTo>
                    <a:pt x="8564879" y="2179319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179319"/>
                  </a:lnTo>
                  <a:lnTo>
                    <a:pt x="8564879" y="21793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9917" y="2839212"/>
              <a:ext cx="8595360" cy="2196465"/>
            </a:xfrm>
            <a:custGeom>
              <a:avLst/>
              <a:gdLst/>
              <a:ahLst/>
              <a:cxnLst/>
              <a:rect l="l" t="t" r="r" b="b"/>
              <a:pathLst>
                <a:path w="8595360" h="2196465">
                  <a:moveTo>
                    <a:pt x="8595356" y="2196083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2196083"/>
                  </a:lnTo>
                  <a:lnTo>
                    <a:pt x="15239" y="2196083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2196083"/>
                  </a:lnTo>
                  <a:lnTo>
                    <a:pt x="8595356" y="2196083"/>
                  </a:lnTo>
                  <a:close/>
                </a:path>
                <a:path w="8595360" h="2196465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2196465">
                  <a:moveTo>
                    <a:pt x="32003" y="2183891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2183891"/>
                  </a:lnTo>
                  <a:lnTo>
                    <a:pt x="32003" y="2183891"/>
                  </a:lnTo>
                  <a:close/>
                </a:path>
                <a:path w="8595360" h="2196465">
                  <a:moveTo>
                    <a:pt x="8580116" y="2183891"/>
                  </a:moveTo>
                  <a:lnTo>
                    <a:pt x="15239" y="2183891"/>
                  </a:lnTo>
                  <a:lnTo>
                    <a:pt x="28651" y="2196083"/>
                  </a:lnTo>
                  <a:lnTo>
                    <a:pt x="8566705" y="2196083"/>
                  </a:lnTo>
                  <a:lnTo>
                    <a:pt x="8580116" y="2183891"/>
                  </a:lnTo>
                  <a:close/>
                </a:path>
                <a:path w="8595360" h="2196465">
                  <a:moveTo>
                    <a:pt x="28651" y="2196083"/>
                  </a:moveTo>
                  <a:lnTo>
                    <a:pt x="15239" y="2183891"/>
                  </a:lnTo>
                  <a:lnTo>
                    <a:pt x="15239" y="2196083"/>
                  </a:lnTo>
                  <a:lnTo>
                    <a:pt x="28651" y="2196083"/>
                  </a:lnTo>
                  <a:close/>
                </a:path>
                <a:path w="8595360" h="2196465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2196465">
                  <a:moveTo>
                    <a:pt x="8580116" y="2183891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2183891"/>
                  </a:lnTo>
                  <a:lnTo>
                    <a:pt x="8580116" y="2183891"/>
                  </a:lnTo>
                  <a:close/>
                </a:path>
                <a:path w="8595360" h="2196465">
                  <a:moveTo>
                    <a:pt x="8580116" y="2196083"/>
                  </a:moveTo>
                  <a:lnTo>
                    <a:pt x="8580116" y="2183891"/>
                  </a:lnTo>
                  <a:lnTo>
                    <a:pt x="8566705" y="2196083"/>
                  </a:lnTo>
                  <a:lnTo>
                    <a:pt x="8580116" y="2196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56520" y="1197355"/>
            <a:ext cx="8571723" cy="3704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 marR="652145">
              <a:lnSpc>
                <a:spcPct val="99700"/>
              </a:lnSpc>
              <a:spcBef>
                <a:spcPts val="14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50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přijímá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řetězec</a:t>
            </a:r>
            <a:r>
              <a:rPr sz="35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pokud</a:t>
            </a:r>
            <a:r>
              <a:rPr sz="35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je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celý</a:t>
            </a:r>
            <a:r>
              <a:rPr sz="35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přečten</a:t>
            </a:r>
            <a:r>
              <a:rPr sz="35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pomocí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sekvencí</a:t>
            </a:r>
            <a:r>
              <a:rPr sz="3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přechodů</a:t>
            </a:r>
            <a:r>
              <a:rPr sz="35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skončí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nějakém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koncovém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stavu </a:t>
            </a:r>
            <a:r>
              <a:rPr sz="3400" b="1" dirty="0">
                <a:latin typeface="Times New Roman"/>
                <a:cs typeface="Times New Roman"/>
              </a:rPr>
              <a:t>Definice:</a:t>
            </a:r>
            <a:r>
              <a:rPr sz="3400" b="1" spc="-2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Nechť</a:t>
            </a:r>
            <a:r>
              <a:rPr sz="3400" spc="-1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M </a:t>
            </a:r>
            <a:r>
              <a:rPr sz="3400" b="1" dirty="0">
                <a:latin typeface="Times New Roman"/>
                <a:cs typeface="Times New Roman"/>
              </a:rPr>
              <a:t>=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(</a:t>
            </a:r>
            <a:r>
              <a:rPr sz="3400" b="1" i="1" dirty="0">
                <a:latin typeface="Times New Roman"/>
                <a:cs typeface="Times New Roman"/>
              </a:rPr>
              <a:t>Q</a:t>
            </a:r>
            <a:r>
              <a:rPr sz="3400" b="1" dirty="0">
                <a:latin typeface="Times New Roman"/>
                <a:cs typeface="Times New Roman"/>
              </a:rPr>
              <a:t>,</a:t>
            </a:r>
            <a:r>
              <a:rPr sz="3400" b="1" spc="-10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Symbol"/>
                <a:cs typeface="Symbol"/>
              </a:rPr>
              <a:t></a:t>
            </a:r>
            <a:r>
              <a:rPr sz="3400" b="1" dirty="0">
                <a:latin typeface="Times New Roman"/>
                <a:cs typeface="Times New Roman"/>
              </a:rPr>
              <a:t>,</a:t>
            </a:r>
            <a:r>
              <a:rPr sz="3400" b="1" spc="-10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R</a:t>
            </a:r>
            <a:r>
              <a:rPr sz="3400" b="1" dirty="0">
                <a:latin typeface="Times New Roman"/>
                <a:cs typeface="Times New Roman"/>
              </a:rPr>
              <a:t>,</a:t>
            </a:r>
            <a:r>
              <a:rPr sz="3400" b="1" spc="-2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s</a:t>
            </a:r>
            <a:r>
              <a:rPr sz="3400" b="1" dirty="0">
                <a:latin typeface="Times New Roman"/>
                <a:cs typeface="Times New Roman"/>
              </a:rPr>
              <a:t>,</a:t>
            </a:r>
            <a:r>
              <a:rPr sz="3400" b="1" spc="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F</a:t>
            </a:r>
            <a:r>
              <a:rPr sz="3400" b="1" dirty="0">
                <a:latin typeface="Times New Roman"/>
                <a:cs typeface="Times New Roman"/>
              </a:rPr>
              <a:t>)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je</a:t>
            </a:r>
            <a:r>
              <a:rPr sz="3400" spc="-10" dirty="0">
                <a:latin typeface="Times New Roman"/>
                <a:cs typeface="Times New Roman"/>
              </a:rPr>
              <a:t> </a:t>
            </a:r>
            <a:r>
              <a:rPr sz="3400" spc="-25" dirty="0">
                <a:latin typeface="Times New Roman"/>
                <a:cs typeface="Times New Roman"/>
              </a:rPr>
              <a:t>KA.</a:t>
            </a:r>
            <a:endParaRPr sz="3400" dirty="0">
              <a:latin typeface="Times New Roman"/>
              <a:cs typeface="Times New Roman"/>
            </a:endParaRPr>
          </a:p>
          <a:p>
            <a:pPr marL="108585" marR="17780">
              <a:lnSpc>
                <a:spcPts val="4100"/>
              </a:lnSpc>
              <a:spcBef>
                <a:spcPts val="120"/>
              </a:spcBef>
            </a:pPr>
            <a:r>
              <a:rPr sz="3400" i="1" dirty="0">
                <a:solidFill>
                  <a:srgbClr val="C00000"/>
                </a:solidFill>
                <a:latin typeface="Times New Roman"/>
                <a:cs typeface="Times New Roman"/>
              </a:rPr>
              <a:t>Jazyk</a:t>
            </a:r>
            <a:r>
              <a:rPr sz="3400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400" i="1" dirty="0">
                <a:solidFill>
                  <a:srgbClr val="C00000"/>
                </a:solidFill>
                <a:latin typeface="Times New Roman"/>
                <a:cs typeface="Times New Roman"/>
              </a:rPr>
              <a:t>přijímaný</a:t>
            </a:r>
            <a:r>
              <a:rPr sz="3400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konečným</a:t>
            </a:r>
            <a:r>
              <a:rPr sz="3400" spc="-4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automatem</a:t>
            </a:r>
            <a:r>
              <a:rPr sz="3400" spc="-2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M</a:t>
            </a:r>
            <a:r>
              <a:rPr sz="3400" dirty="0">
                <a:latin typeface="Times New Roman"/>
                <a:cs typeface="Times New Roman"/>
              </a:rPr>
              <a:t>,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b="1" i="1" spc="-10" dirty="0">
                <a:latin typeface="Times New Roman"/>
                <a:cs typeface="Times New Roman"/>
              </a:rPr>
              <a:t>L</a:t>
            </a:r>
            <a:r>
              <a:rPr sz="3400" b="1" spc="-10" dirty="0">
                <a:latin typeface="Times New Roman"/>
                <a:cs typeface="Times New Roman"/>
              </a:rPr>
              <a:t>(</a:t>
            </a:r>
            <a:r>
              <a:rPr sz="3400" b="1" i="1" spc="-10" dirty="0">
                <a:latin typeface="Times New Roman"/>
                <a:cs typeface="Times New Roman"/>
              </a:rPr>
              <a:t>M</a:t>
            </a:r>
            <a:r>
              <a:rPr sz="3400" b="1" spc="-10" dirty="0">
                <a:latin typeface="Times New Roman"/>
                <a:cs typeface="Times New Roman"/>
              </a:rPr>
              <a:t>)</a:t>
            </a:r>
            <a:r>
              <a:rPr sz="3400" spc="-10" dirty="0">
                <a:latin typeface="Times New Roman"/>
                <a:cs typeface="Times New Roman"/>
              </a:rPr>
              <a:t>, </a:t>
            </a:r>
            <a:r>
              <a:rPr sz="3400" dirty="0">
                <a:latin typeface="Times New Roman"/>
                <a:cs typeface="Times New Roman"/>
              </a:rPr>
              <a:t>je</a:t>
            </a:r>
            <a:r>
              <a:rPr sz="3400" spc="-10" dirty="0">
                <a:latin typeface="Times New Roman"/>
                <a:cs typeface="Times New Roman"/>
              </a:rPr>
              <a:t> definován:</a:t>
            </a:r>
            <a:endParaRPr sz="3400" dirty="0">
              <a:latin typeface="Times New Roman"/>
              <a:cs typeface="Times New Roman"/>
            </a:endParaRPr>
          </a:p>
          <a:p>
            <a:pPr marL="1223010">
              <a:lnSpc>
                <a:spcPts val="3970"/>
              </a:lnSpc>
              <a:tabLst>
                <a:tab pos="6316345" algn="l"/>
              </a:tabLst>
            </a:pPr>
            <a:r>
              <a:rPr sz="3400" b="1" i="1" dirty="0">
                <a:latin typeface="Times New Roman"/>
                <a:cs typeface="Times New Roman"/>
              </a:rPr>
              <a:t>L</a:t>
            </a:r>
            <a:r>
              <a:rPr sz="3400" b="1" dirty="0">
                <a:latin typeface="Times New Roman"/>
                <a:cs typeface="Times New Roman"/>
              </a:rPr>
              <a:t>(</a:t>
            </a:r>
            <a:r>
              <a:rPr sz="3400" b="1" i="1" dirty="0">
                <a:latin typeface="Times New Roman"/>
                <a:cs typeface="Times New Roman"/>
              </a:rPr>
              <a:t>M</a:t>
            </a:r>
            <a:r>
              <a:rPr sz="3400" b="1" dirty="0">
                <a:latin typeface="Times New Roman"/>
                <a:cs typeface="Times New Roman"/>
              </a:rPr>
              <a:t>)</a:t>
            </a:r>
            <a:r>
              <a:rPr sz="3400" b="1" spc="-10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=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{</a:t>
            </a:r>
            <a:r>
              <a:rPr sz="3400" b="1" i="1" dirty="0">
                <a:latin typeface="Times New Roman"/>
                <a:cs typeface="Times New Roman"/>
              </a:rPr>
              <a:t>w</a:t>
            </a:r>
            <a:r>
              <a:rPr sz="3400" b="1" dirty="0">
                <a:latin typeface="Times New Roman"/>
                <a:cs typeface="Times New Roman"/>
              </a:rPr>
              <a:t>: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w</a:t>
            </a:r>
            <a:r>
              <a:rPr sz="3400" b="1" i="1" spc="-10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Symbol"/>
                <a:cs typeface="Symbol"/>
              </a:rPr>
              <a:t>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Symbol"/>
                <a:cs typeface="Symbol"/>
              </a:rPr>
              <a:t></a:t>
            </a:r>
            <a:r>
              <a:rPr sz="3375" b="1" baseline="24691" dirty="0">
                <a:latin typeface="Times New Roman"/>
                <a:cs typeface="Times New Roman"/>
              </a:rPr>
              <a:t>*</a:t>
            </a:r>
            <a:r>
              <a:rPr sz="3400" b="1" dirty="0">
                <a:latin typeface="Times New Roman"/>
                <a:cs typeface="Times New Roman"/>
              </a:rPr>
              <a:t>,</a:t>
            </a:r>
            <a:r>
              <a:rPr sz="3400" b="1" spc="15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sw</a:t>
            </a:r>
            <a:r>
              <a:rPr sz="3400" b="1" i="1" spc="-1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|–</a:t>
            </a:r>
            <a:r>
              <a:rPr sz="3375" b="1" baseline="24691" dirty="0">
                <a:latin typeface="Times New Roman"/>
                <a:cs typeface="Times New Roman"/>
              </a:rPr>
              <a:t>*</a:t>
            </a:r>
            <a:r>
              <a:rPr sz="3375" b="1" spc="442" baseline="24691" dirty="0">
                <a:latin typeface="Times New Roman"/>
                <a:cs typeface="Times New Roman"/>
              </a:rPr>
              <a:t> </a:t>
            </a:r>
            <a:r>
              <a:rPr sz="3400" b="1" i="1" spc="-25" dirty="0">
                <a:latin typeface="Times New Roman"/>
                <a:cs typeface="Times New Roman"/>
              </a:rPr>
              <a:t>f</a:t>
            </a:r>
            <a:r>
              <a:rPr sz="3400" b="1" spc="-25" dirty="0">
                <a:latin typeface="Times New Roman"/>
                <a:cs typeface="Times New Roman"/>
              </a:rPr>
              <a:t>,</a:t>
            </a:r>
            <a:r>
              <a:rPr sz="3400" b="1" dirty="0">
                <a:latin typeface="Times New Roman"/>
                <a:cs typeface="Times New Roman"/>
              </a:rPr>
              <a:t>	</a:t>
            </a:r>
            <a:r>
              <a:rPr sz="3400" b="1" i="1" dirty="0">
                <a:latin typeface="Times New Roman"/>
                <a:cs typeface="Times New Roman"/>
              </a:rPr>
              <a:t>f</a:t>
            </a:r>
            <a:r>
              <a:rPr sz="3400" b="1" i="1" spc="-1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Symbol"/>
                <a:cs typeface="Symbol"/>
              </a:rPr>
              <a:t></a:t>
            </a:r>
            <a:r>
              <a:rPr sz="3400" b="1" spc="-5" dirty="0">
                <a:latin typeface="Times New Roman"/>
                <a:cs typeface="Times New Roman"/>
              </a:rPr>
              <a:t> </a:t>
            </a:r>
            <a:r>
              <a:rPr sz="3400" b="1" i="1" spc="-25" dirty="0">
                <a:latin typeface="Times New Roman"/>
                <a:cs typeface="Times New Roman"/>
              </a:rPr>
              <a:t>F</a:t>
            </a:r>
            <a:r>
              <a:rPr sz="3400" b="1" spc="-25" dirty="0">
                <a:latin typeface="Times New Roman"/>
                <a:cs typeface="Times New Roman"/>
              </a:rPr>
              <a:t>}</a:t>
            </a:r>
            <a:endParaRPr sz="3400" b="1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9917" y="5035296"/>
            <a:ext cx="8595360" cy="18415"/>
            <a:chOff x="1049917" y="5035296"/>
            <a:chExt cx="8595360" cy="18415"/>
          </a:xfrm>
        </p:grpSpPr>
        <p:sp>
          <p:nvSpPr>
            <p:cNvPr id="12" name="object 12"/>
            <p:cNvSpPr/>
            <p:nvPr/>
          </p:nvSpPr>
          <p:spPr>
            <a:xfrm>
              <a:off x="1065157" y="5035296"/>
              <a:ext cx="8564880" cy="3175"/>
            </a:xfrm>
            <a:custGeom>
              <a:avLst/>
              <a:gdLst/>
              <a:ahLst/>
              <a:cxnLst/>
              <a:rect l="l" t="t" r="r" b="b"/>
              <a:pathLst>
                <a:path w="8564880" h="3175">
                  <a:moveTo>
                    <a:pt x="8564879" y="30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8564879" y="30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9917" y="5035296"/>
              <a:ext cx="8595360" cy="18415"/>
            </a:xfrm>
            <a:custGeom>
              <a:avLst/>
              <a:gdLst/>
              <a:ahLst/>
              <a:cxnLst/>
              <a:rect l="l" t="t" r="r" b="b"/>
              <a:pathLst>
                <a:path w="8595360" h="18414">
                  <a:moveTo>
                    <a:pt x="32003" y="18287"/>
                  </a:moveTo>
                  <a:lnTo>
                    <a:pt x="32003" y="3047"/>
                  </a:lnTo>
                  <a:lnTo>
                    <a:pt x="28651" y="0"/>
                  </a:lnTo>
                  <a:lnTo>
                    <a:pt x="0" y="0"/>
                  </a:lnTo>
                  <a:lnTo>
                    <a:pt x="0" y="18287"/>
                  </a:lnTo>
                  <a:lnTo>
                    <a:pt x="32003" y="18287"/>
                  </a:lnTo>
                  <a:close/>
                </a:path>
                <a:path w="8595360" h="18414">
                  <a:moveTo>
                    <a:pt x="8566705" y="0"/>
                  </a:moveTo>
                  <a:lnTo>
                    <a:pt x="28651" y="0"/>
                  </a:lnTo>
                  <a:lnTo>
                    <a:pt x="32003" y="3047"/>
                  </a:lnTo>
                  <a:lnTo>
                    <a:pt x="32003" y="18287"/>
                  </a:lnTo>
                  <a:lnTo>
                    <a:pt x="8563352" y="18287"/>
                  </a:lnTo>
                  <a:lnTo>
                    <a:pt x="8563352" y="3047"/>
                  </a:lnTo>
                  <a:lnTo>
                    <a:pt x="8566705" y="0"/>
                  </a:lnTo>
                  <a:close/>
                </a:path>
                <a:path w="8595360" h="18414">
                  <a:moveTo>
                    <a:pt x="8595356" y="18287"/>
                  </a:moveTo>
                  <a:lnTo>
                    <a:pt x="8595356" y="0"/>
                  </a:lnTo>
                  <a:lnTo>
                    <a:pt x="8566705" y="0"/>
                  </a:lnTo>
                  <a:lnTo>
                    <a:pt x="8563352" y="3047"/>
                  </a:lnTo>
                  <a:lnTo>
                    <a:pt x="8563352" y="18287"/>
                  </a:lnTo>
                  <a:lnTo>
                    <a:pt x="8595356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065157" y="510082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9220" y="5146037"/>
            <a:ext cx="35013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00" i="1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 (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00" dirty="0">
                <a:latin typeface="Times New Roman"/>
                <a:cs typeface="Times New Roman"/>
              </a:rPr>
              <a:t>,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):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54488" y="6302448"/>
            <a:ext cx="7356475" cy="1202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0594" marR="30480" indent="-913130">
              <a:lnSpc>
                <a:spcPct val="110300"/>
              </a:lnSpc>
              <a:spcBef>
                <a:spcPts val="90"/>
              </a:spcBef>
            </a:pP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25" b="1" baseline="-20094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25" b="1" baseline="-20094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…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25" b="1" i="1" baseline="-20094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3525" b="1" i="1" spc="419" baseline="-2009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-29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25" b="1" baseline="-20094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…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25" b="1" i="1" baseline="-20094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3525" b="1" i="1" spc="-22" baseline="-2009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-30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… |–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i="1" spc="-30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525" b="1" spc="-30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25" b="1" i="1" baseline="-20094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3525" b="1" i="1" spc="427" baseline="-2009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i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w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96805" y="6917435"/>
            <a:ext cx="1637030" cy="190500"/>
          </a:xfrm>
          <a:custGeom>
            <a:avLst/>
            <a:gdLst/>
            <a:ahLst/>
            <a:cxnLst/>
            <a:rect l="l" t="t" r="r" b="b"/>
            <a:pathLst>
              <a:path w="1637030" h="190500">
                <a:moveTo>
                  <a:pt x="44196" y="13716"/>
                </a:moveTo>
                <a:lnTo>
                  <a:pt x="41148" y="4572"/>
                </a:lnTo>
                <a:lnTo>
                  <a:pt x="41148" y="0"/>
                </a:lnTo>
                <a:lnTo>
                  <a:pt x="4572" y="2709"/>
                </a:lnTo>
                <a:lnTo>
                  <a:pt x="3048" y="2822"/>
                </a:lnTo>
                <a:lnTo>
                  <a:pt x="1524" y="2935"/>
                </a:lnTo>
                <a:lnTo>
                  <a:pt x="0" y="3048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22860"/>
                </a:lnTo>
                <a:lnTo>
                  <a:pt x="3048" y="25908"/>
                </a:lnTo>
                <a:lnTo>
                  <a:pt x="4572" y="25908"/>
                </a:lnTo>
                <a:lnTo>
                  <a:pt x="7620" y="35052"/>
                </a:lnTo>
                <a:lnTo>
                  <a:pt x="19812" y="53340"/>
                </a:lnTo>
                <a:lnTo>
                  <a:pt x="38100" y="71628"/>
                </a:lnTo>
                <a:lnTo>
                  <a:pt x="41148" y="73660"/>
                </a:lnTo>
                <a:lnTo>
                  <a:pt x="41148" y="4572"/>
                </a:lnTo>
                <a:lnTo>
                  <a:pt x="42672" y="7620"/>
                </a:lnTo>
                <a:lnTo>
                  <a:pt x="42672" y="10668"/>
                </a:lnTo>
                <a:lnTo>
                  <a:pt x="44196" y="13716"/>
                </a:lnTo>
                <a:close/>
              </a:path>
              <a:path w="1637030" h="190500">
                <a:moveTo>
                  <a:pt x="818246" y="115962"/>
                </a:moveTo>
                <a:lnTo>
                  <a:pt x="778760" y="85344"/>
                </a:lnTo>
                <a:lnTo>
                  <a:pt x="768092" y="80772"/>
                </a:lnTo>
                <a:lnTo>
                  <a:pt x="754376" y="74676"/>
                </a:lnTo>
                <a:lnTo>
                  <a:pt x="742184" y="71628"/>
                </a:lnTo>
                <a:lnTo>
                  <a:pt x="714752" y="65532"/>
                </a:lnTo>
                <a:lnTo>
                  <a:pt x="699512" y="65532"/>
                </a:lnTo>
                <a:lnTo>
                  <a:pt x="685796" y="64008"/>
                </a:lnTo>
                <a:lnTo>
                  <a:pt x="141732" y="64008"/>
                </a:lnTo>
                <a:lnTo>
                  <a:pt x="131064" y="62484"/>
                </a:lnTo>
                <a:lnTo>
                  <a:pt x="118872" y="60960"/>
                </a:lnTo>
                <a:lnTo>
                  <a:pt x="97536" y="54864"/>
                </a:lnTo>
                <a:lnTo>
                  <a:pt x="88392" y="51816"/>
                </a:lnTo>
                <a:lnTo>
                  <a:pt x="79248" y="47244"/>
                </a:lnTo>
                <a:lnTo>
                  <a:pt x="71628" y="44196"/>
                </a:lnTo>
                <a:lnTo>
                  <a:pt x="64008" y="38100"/>
                </a:lnTo>
                <a:lnTo>
                  <a:pt x="57912" y="33528"/>
                </a:lnTo>
                <a:lnTo>
                  <a:pt x="53340" y="28956"/>
                </a:lnTo>
                <a:lnTo>
                  <a:pt x="48768" y="22860"/>
                </a:lnTo>
                <a:lnTo>
                  <a:pt x="45720" y="18288"/>
                </a:lnTo>
                <a:lnTo>
                  <a:pt x="42672" y="10668"/>
                </a:lnTo>
                <a:lnTo>
                  <a:pt x="42672" y="74676"/>
                </a:lnTo>
                <a:lnTo>
                  <a:pt x="82296" y="94488"/>
                </a:lnTo>
                <a:lnTo>
                  <a:pt x="123444" y="103632"/>
                </a:lnTo>
                <a:lnTo>
                  <a:pt x="138684" y="105156"/>
                </a:lnTo>
                <a:lnTo>
                  <a:pt x="152400" y="106680"/>
                </a:lnTo>
                <a:lnTo>
                  <a:pt x="697988" y="106680"/>
                </a:lnTo>
                <a:lnTo>
                  <a:pt x="710180" y="108204"/>
                </a:lnTo>
                <a:lnTo>
                  <a:pt x="720848" y="109728"/>
                </a:lnTo>
                <a:lnTo>
                  <a:pt x="733040" y="112776"/>
                </a:lnTo>
                <a:lnTo>
                  <a:pt x="742184" y="115824"/>
                </a:lnTo>
                <a:lnTo>
                  <a:pt x="752852" y="118872"/>
                </a:lnTo>
                <a:lnTo>
                  <a:pt x="760472" y="123444"/>
                </a:lnTo>
                <a:lnTo>
                  <a:pt x="769616" y="128016"/>
                </a:lnTo>
                <a:lnTo>
                  <a:pt x="775712" y="132588"/>
                </a:lnTo>
                <a:lnTo>
                  <a:pt x="781808" y="138684"/>
                </a:lnTo>
                <a:lnTo>
                  <a:pt x="787904" y="143256"/>
                </a:lnTo>
                <a:lnTo>
                  <a:pt x="794000" y="155448"/>
                </a:lnTo>
                <a:lnTo>
                  <a:pt x="795524" y="157734"/>
                </a:lnTo>
                <a:lnTo>
                  <a:pt x="795524" y="156972"/>
                </a:lnTo>
                <a:lnTo>
                  <a:pt x="797048" y="160020"/>
                </a:lnTo>
                <a:lnTo>
                  <a:pt x="797048" y="167640"/>
                </a:lnTo>
                <a:lnTo>
                  <a:pt x="798572" y="158496"/>
                </a:lnTo>
                <a:lnTo>
                  <a:pt x="798572" y="155448"/>
                </a:lnTo>
                <a:lnTo>
                  <a:pt x="800096" y="147828"/>
                </a:lnTo>
                <a:lnTo>
                  <a:pt x="800096" y="146304"/>
                </a:lnTo>
                <a:lnTo>
                  <a:pt x="801620" y="144780"/>
                </a:lnTo>
                <a:lnTo>
                  <a:pt x="804668" y="135636"/>
                </a:lnTo>
                <a:lnTo>
                  <a:pt x="816860" y="117348"/>
                </a:lnTo>
                <a:lnTo>
                  <a:pt x="818246" y="115962"/>
                </a:lnTo>
                <a:close/>
              </a:path>
              <a:path w="1637030" h="190500">
                <a:moveTo>
                  <a:pt x="797048" y="160020"/>
                </a:moveTo>
                <a:lnTo>
                  <a:pt x="795524" y="156972"/>
                </a:lnTo>
                <a:lnTo>
                  <a:pt x="795694" y="157988"/>
                </a:lnTo>
                <a:lnTo>
                  <a:pt x="797048" y="160020"/>
                </a:lnTo>
                <a:close/>
              </a:path>
              <a:path w="1637030" h="190500">
                <a:moveTo>
                  <a:pt x="795694" y="157988"/>
                </a:moveTo>
                <a:lnTo>
                  <a:pt x="795524" y="156972"/>
                </a:lnTo>
                <a:lnTo>
                  <a:pt x="795524" y="157734"/>
                </a:lnTo>
                <a:lnTo>
                  <a:pt x="795694" y="157988"/>
                </a:lnTo>
                <a:close/>
              </a:path>
              <a:path w="1637030" h="190500">
                <a:moveTo>
                  <a:pt x="797048" y="166116"/>
                </a:moveTo>
                <a:lnTo>
                  <a:pt x="797048" y="160020"/>
                </a:lnTo>
                <a:lnTo>
                  <a:pt x="795694" y="157988"/>
                </a:lnTo>
                <a:lnTo>
                  <a:pt x="797048" y="166116"/>
                </a:lnTo>
                <a:close/>
              </a:path>
              <a:path w="1637030" h="190500">
                <a:moveTo>
                  <a:pt x="839720" y="167640"/>
                </a:moveTo>
                <a:lnTo>
                  <a:pt x="838196" y="158496"/>
                </a:lnTo>
                <a:lnTo>
                  <a:pt x="838196" y="155448"/>
                </a:lnTo>
                <a:lnTo>
                  <a:pt x="836672" y="147828"/>
                </a:lnTo>
                <a:lnTo>
                  <a:pt x="835148" y="146304"/>
                </a:lnTo>
                <a:lnTo>
                  <a:pt x="835148" y="144780"/>
                </a:lnTo>
                <a:lnTo>
                  <a:pt x="830576" y="134112"/>
                </a:lnTo>
                <a:lnTo>
                  <a:pt x="824480" y="123444"/>
                </a:lnTo>
                <a:lnTo>
                  <a:pt x="818246" y="115962"/>
                </a:lnTo>
                <a:lnTo>
                  <a:pt x="816860" y="117348"/>
                </a:lnTo>
                <a:lnTo>
                  <a:pt x="804668" y="135636"/>
                </a:lnTo>
                <a:lnTo>
                  <a:pt x="801620" y="144780"/>
                </a:lnTo>
                <a:lnTo>
                  <a:pt x="800096" y="146304"/>
                </a:lnTo>
                <a:lnTo>
                  <a:pt x="800096" y="147828"/>
                </a:lnTo>
                <a:lnTo>
                  <a:pt x="798572" y="155448"/>
                </a:lnTo>
                <a:lnTo>
                  <a:pt x="798572" y="158496"/>
                </a:lnTo>
                <a:lnTo>
                  <a:pt x="797048" y="167640"/>
                </a:lnTo>
                <a:lnTo>
                  <a:pt x="839720" y="167640"/>
                </a:lnTo>
                <a:close/>
              </a:path>
              <a:path w="1637030" h="190500">
                <a:moveTo>
                  <a:pt x="839720" y="170688"/>
                </a:moveTo>
                <a:lnTo>
                  <a:pt x="839720" y="167640"/>
                </a:lnTo>
                <a:lnTo>
                  <a:pt x="797048" y="167640"/>
                </a:lnTo>
                <a:lnTo>
                  <a:pt x="797048" y="170688"/>
                </a:lnTo>
                <a:lnTo>
                  <a:pt x="799525" y="178284"/>
                </a:lnTo>
                <a:lnTo>
                  <a:pt x="804287" y="184594"/>
                </a:lnTo>
                <a:lnTo>
                  <a:pt x="810764" y="188904"/>
                </a:lnTo>
                <a:lnTo>
                  <a:pt x="818246" y="190470"/>
                </a:lnTo>
                <a:lnTo>
                  <a:pt x="818384" y="190500"/>
                </a:lnTo>
                <a:lnTo>
                  <a:pt x="826004" y="188904"/>
                </a:lnTo>
                <a:lnTo>
                  <a:pt x="832481" y="184594"/>
                </a:lnTo>
                <a:lnTo>
                  <a:pt x="837244" y="178284"/>
                </a:lnTo>
                <a:lnTo>
                  <a:pt x="839720" y="170688"/>
                </a:lnTo>
                <a:close/>
              </a:path>
              <a:path w="1637030" h="190500">
                <a:moveTo>
                  <a:pt x="1593085" y="12192"/>
                </a:moveTo>
                <a:lnTo>
                  <a:pt x="1591053" y="15240"/>
                </a:lnTo>
                <a:lnTo>
                  <a:pt x="1584957" y="27432"/>
                </a:lnTo>
                <a:lnTo>
                  <a:pt x="1574289" y="38100"/>
                </a:lnTo>
                <a:lnTo>
                  <a:pt x="1519424" y="60960"/>
                </a:lnTo>
                <a:lnTo>
                  <a:pt x="1507232" y="62484"/>
                </a:lnTo>
                <a:lnTo>
                  <a:pt x="1496564" y="64008"/>
                </a:lnTo>
                <a:lnTo>
                  <a:pt x="950972" y="64008"/>
                </a:lnTo>
                <a:lnTo>
                  <a:pt x="920492" y="67056"/>
                </a:lnTo>
                <a:lnTo>
                  <a:pt x="868676" y="80772"/>
                </a:lnTo>
                <a:lnTo>
                  <a:pt x="835148" y="99060"/>
                </a:lnTo>
                <a:lnTo>
                  <a:pt x="818246" y="115962"/>
                </a:lnTo>
                <a:lnTo>
                  <a:pt x="824480" y="123444"/>
                </a:lnTo>
                <a:lnTo>
                  <a:pt x="830576" y="134112"/>
                </a:lnTo>
                <a:lnTo>
                  <a:pt x="835148" y="144780"/>
                </a:lnTo>
                <a:lnTo>
                  <a:pt x="835148" y="146304"/>
                </a:lnTo>
                <a:lnTo>
                  <a:pt x="836672" y="147828"/>
                </a:lnTo>
                <a:lnTo>
                  <a:pt x="838196" y="155448"/>
                </a:lnTo>
                <a:lnTo>
                  <a:pt x="838196" y="158496"/>
                </a:lnTo>
                <a:lnTo>
                  <a:pt x="839720" y="167640"/>
                </a:lnTo>
                <a:lnTo>
                  <a:pt x="839720" y="160020"/>
                </a:lnTo>
                <a:lnTo>
                  <a:pt x="841127" y="157206"/>
                </a:lnTo>
                <a:lnTo>
                  <a:pt x="841127" y="157675"/>
                </a:lnTo>
                <a:lnTo>
                  <a:pt x="844292" y="152400"/>
                </a:lnTo>
                <a:lnTo>
                  <a:pt x="847340" y="147828"/>
                </a:lnTo>
                <a:lnTo>
                  <a:pt x="850388" y="141732"/>
                </a:lnTo>
                <a:lnTo>
                  <a:pt x="862580" y="132588"/>
                </a:lnTo>
                <a:lnTo>
                  <a:pt x="868676" y="126492"/>
                </a:lnTo>
                <a:lnTo>
                  <a:pt x="877820" y="121920"/>
                </a:lnTo>
                <a:lnTo>
                  <a:pt x="885440" y="118872"/>
                </a:lnTo>
                <a:lnTo>
                  <a:pt x="896108" y="114300"/>
                </a:lnTo>
                <a:lnTo>
                  <a:pt x="905252" y="111252"/>
                </a:lnTo>
                <a:lnTo>
                  <a:pt x="915920" y="109728"/>
                </a:lnTo>
                <a:lnTo>
                  <a:pt x="940304" y="106680"/>
                </a:lnTo>
                <a:lnTo>
                  <a:pt x="1482848" y="106680"/>
                </a:lnTo>
                <a:lnTo>
                  <a:pt x="1498088" y="105156"/>
                </a:lnTo>
                <a:lnTo>
                  <a:pt x="1511804" y="105156"/>
                </a:lnTo>
                <a:lnTo>
                  <a:pt x="1552953" y="96012"/>
                </a:lnTo>
                <a:lnTo>
                  <a:pt x="1565145" y="89916"/>
                </a:lnTo>
                <a:lnTo>
                  <a:pt x="1577337" y="85344"/>
                </a:lnTo>
                <a:lnTo>
                  <a:pt x="1588005" y="79248"/>
                </a:lnTo>
                <a:lnTo>
                  <a:pt x="1592577" y="75438"/>
                </a:lnTo>
                <a:lnTo>
                  <a:pt x="1592577" y="13716"/>
                </a:lnTo>
                <a:lnTo>
                  <a:pt x="1593085" y="12192"/>
                </a:lnTo>
                <a:close/>
              </a:path>
              <a:path w="1637030" h="190500">
                <a:moveTo>
                  <a:pt x="841127" y="157675"/>
                </a:moveTo>
                <a:lnTo>
                  <a:pt x="841127" y="157206"/>
                </a:lnTo>
                <a:lnTo>
                  <a:pt x="839720" y="160020"/>
                </a:lnTo>
                <a:lnTo>
                  <a:pt x="841127" y="157675"/>
                </a:lnTo>
                <a:close/>
              </a:path>
              <a:path w="1637030" h="190500">
                <a:moveTo>
                  <a:pt x="841127" y="157675"/>
                </a:moveTo>
                <a:lnTo>
                  <a:pt x="839720" y="160020"/>
                </a:lnTo>
                <a:lnTo>
                  <a:pt x="839720" y="166116"/>
                </a:lnTo>
                <a:lnTo>
                  <a:pt x="841127" y="157675"/>
                </a:lnTo>
                <a:close/>
              </a:path>
              <a:path w="1637030" h="190500">
                <a:moveTo>
                  <a:pt x="1594101" y="10668"/>
                </a:moveTo>
                <a:lnTo>
                  <a:pt x="1593085" y="12192"/>
                </a:lnTo>
                <a:lnTo>
                  <a:pt x="1592577" y="13716"/>
                </a:lnTo>
                <a:lnTo>
                  <a:pt x="1594101" y="10668"/>
                </a:lnTo>
                <a:close/>
              </a:path>
              <a:path w="1637030" h="190500">
                <a:moveTo>
                  <a:pt x="1594101" y="74168"/>
                </a:moveTo>
                <a:lnTo>
                  <a:pt x="1594101" y="10668"/>
                </a:lnTo>
                <a:lnTo>
                  <a:pt x="1592577" y="13716"/>
                </a:lnTo>
                <a:lnTo>
                  <a:pt x="1592577" y="75438"/>
                </a:lnTo>
                <a:lnTo>
                  <a:pt x="1594101" y="74168"/>
                </a:lnTo>
                <a:close/>
              </a:path>
              <a:path w="1637030" h="190500">
                <a:moveTo>
                  <a:pt x="1595625" y="72898"/>
                </a:moveTo>
                <a:lnTo>
                  <a:pt x="1595625" y="4572"/>
                </a:lnTo>
                <a:lnTo>
                  <a:pt x="1593085" y="12192"/>
                </a:lnTo>
                <a:lnTo>
                  <a:pt x="1594101" y="10668"/>
                </a:lnTo>
                <a:lnTo>
                  <a:pt x="1594101" y="74168"/>
                </a:lnTo>
                <a:lnTo>
                  <a:pt x="1595625" y="72898"/>
                </a:lnTo>
                <a:close/>
              </a:path>
              <a:path w="1637030" h="190500">
                <a:moveTo>
                  <a:pt x="1636773" y="12192"/>
                </a:moveTo>
                <a:lnTo>
                  <a:pt x="1636773" y="3048"/>
                </a:lnTo>
                <a:lnTo>
                  <a:pt x="1595625" y="0"/>
                </a:lnTo>
                <a:lnTo>
                  <a:pt x="1594101" y="7620"/>
                </a:lnTo>
                <a:lnTo>
                  <a:pt x="1595625" y="4572"/>
                </a:lnTo>
                <a:lnTo>
                  <a:pt x="1595625" y="72898"/>
                </a:lnTo>
                <a:lnTo>
                  <a:pt x="1615437" y="56388"/>
                </a:lnTo>
                <a:lnTo>
                  <a:pt x="1621533" y="47244"/>
                </a:lnTo>
                <a:lnTo>
                  <a:pt x="1627629" y="36576"/>
                </a:lnTo>
                <a:lnTo>
                  <a:pt x="1632201" y="25908"/>
                </a:lnTo>
                <a:lnTo>
                  <a:pt x="1633725" y="25908"/>
                </a:lnTo>
                <a:lnTo>
                  <a:pt x="1633725" y="22860"/>
                </a:lnTo>
                <a:lnTo>
                  <a:pt x="1635249" y="15240"/>
                </a:lnTo>
                <a:lnTo>
                  <a:pt x="1635249" y="13716"/>
                </a:lnTo>
                <a:lnTo>
                  <a:pt x="1636773" y="12192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32797" y="5690616"/>
            <a:ext cx="2441575" cy="798830"/>
          </a:xfrm>
          <a:custGeom>
            <a:avLst/>
            <a:gdLst/>
            <a:ahLst/>
            <a:cxnLst/>
            <a:rect l="l" t="t" r="r" b="b"/>
            <a:pathLst>
              <a:path w="2441575" h="798829">
                <a:moveTo>
                  <a:pt x="114602" y="717663"/>
                </a:moveTo>
                <a:lnTo>
                  <a:pt x="102108" y="678180"/>
                </a:lnTo>
                <a:lnTo>
                  <a:pt x="0" y="775716"/>
                </a:lnTo>
                <a:lnTo>
                  <a:pt x="94488" y="791121"/>
                </a:lnTo>
                <a:lnTo>
                  <a:pt x="94488" y="723900"/>
                </a:lnTo>
                <a:lnTo>
                  <a:pt x="114602" y="717663"/>
                </a:lnTo>
                <a:close/>
              </a:path>
              <a:path w="2441575" h="798829">
                <a:moveTo>
                  <a:pt x="127110" y="757189"/>
                </a:moveTo>
                <a:lnTo>
                  <a:pt x="114602" y="717663"/>
                </a:lnTo>
                <a:lnTo>
                  <a:pt x="94488" y="723900"/>
                </a:lnTo>
                <a:lnTo>
                  <a:pt x="106680" y="763524"/>
                </a:lnTo>
                <a:lnTo>
                  <a:pt x="127110" y="757189"/>
                </a:lnTo>
                <a:close/>
              </a:path>
              <a:path w="2441575" h="798829">
                <a:moveTo>
                  <a:pt x="140208" y="798576"/>
                </a:moveTo>
                <a:lnTo>
                  <a:pt x="127110" y="757189"/>
                </a:lnTo>
                <a:lnTo>
                  <a:pt x="106680" y="763524"/>
                </a:lnTo>
                <a:lnTo>
                  <a:pt x="94488" y="723900"/>
                </a:lnTo>
                <a:lnTo>
                  <a:pt x="94488" y="791121"/>
                </a:lnTo>
                <a:lnTo>
                  <a:pt x="140208" y="798576"/>
                </a:lnTo>
                <a:close/>
              </a:path>
              <a:path w="2441575" h="798829">
                <a:moveTo>
                  <a:pt x="2441445" y="39624"/>
                </a:moveTo>
                <a:lnTo>
                  <a:pt x="2429253" y="0"/>
                </a:lnTo>
                <a:lnTo>
                  <a:pt x="114602" y="717663"/>
                </a:lnTo>
                <a:lnTo>
                  <a:pt x="127110" y="757189"/>
                </a:lnTo>
                <a:lnTo>
                  <a:pt x="2441445" y="396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172590" y="5184648"/>
            <a:ext cx="5861685" cy="1385570"/>
            <a:chOff x="4172590" y="5184648"/>
            <a:chExt cx="5861685" cy="1385570"/>
          </a:xfrm>
        </p:grpSpPr>
        <p:sp>
          <p:nvSpPr>
            <p:cNvPr id="20" name="object 20"/>
            <p:cNvSpPr/>
            <p:nvPr/>
          </p:nvSpPr>
          <p:spPr>
            <a:xfrm>
              <a:off x="4172590" y="5675376"/>
              <a:ext cx="3782695" cy="894715"/>
            </a:xfrm>
            <a:custGeom>
              <a:avLst/>
              <a:gdLst/>
              <a:ahLst/>
              <a:cxnLst/>
              <a:rect l="l" t="t" r="r" b="b"/>
              <a:pathLst>
                <a:path w="3782695" h="894715">
                  <a:moveTo>
                    <a:pt x="135636" y="0"/>
                  </a:moveTo>
                  <a:lnTo>
                    <a:pt x="0" y="35052"/>
                  </a:lnTo>
                  <a:lnTo>
                    <a:pt x="97536" y="114729"/>
                  </a:lnTo>
                  <a:lnTo>
                    <a:pt x="97536" y="77724"/>
                  </a:lnTo>
                  <a:lnTo>
                    <a:pt x="106680" y="36576"/>
                  </a:lnTo>
                  <a:lnTo>
                    <a:pt x="126527" y="40986"/>
                  </a:lnTo>
                  <a:lnTo>
                    <a:pt x="135636" y="0"/>
                  </a:lnTo>
                  <a:close/>
                </a:path>
                <a:path w="3782695" h="894715">
                  <a:moveTo>
                    <a:pt x="126527" y="40986"/>
                  </a:moveTo>
                  <a:lnTo>
                    <a:pt x="106680" y="36576"/>
                  </a:lnTo>
                  <a:lnTo>
                    <a:pt x="97536" y="77724"/>
                  </a:lnTo>
                  <a:lnTo>
                    <a:pt x="117383" y="82134"/>
                  </a:lnTo>
                  <a:lnTo>
                    <a:pt x="126527" y="40986"/>
                  </a:lnTo>
                  <a:close/>
                </a:path>
                <a:path w="3782695" h="894715">
                  <a:moveTo>
                    <a:pt x="117383" y="82134"/>
                  </a:moveTo>
                  <a:lnTo>
                    <a:pt x="97536" y="77724"/>
                  </a:lnTo>
                  <a:lnTo>
                    <a:pt x="97536" y="114729"/>
                  </a:lnTo>
                  <a:lnTo>
                    <a:pt x="108204" y="123444"/>
                  </a:lnTo>
                  <a:lnTo>
                    <a:pt x="117383" y="82134"/>
                  </a:lnTo>
                  <a:close/>
                </a:path>
                <a:path w="3782695" h="894715">
                  <a:moveTo>
                    <a:pt x="3782568" y="853440"/>
                  </a:moveTo>
                  <a:lnTo>
                    <a:pt x="126527" y="40986"/>
                  </a:lnTo>
                  <a:lnTo>
                    <a:pt x="117383" y="82134"/>
                  </a:lnTo>
                  <a:lnTo>
                    <a:pt x="3773424" y="894588"/>
                  </a:lnTo>
                  <a:lnTo>
                    <a:pt x="3782568" y="8534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49474" y="5205983"/>
              <a:ext cx="4863465" cy="1085215"/>
            </a:xfrm>
            <a:custGeom>
              <a:avLst/>
              <a:gdLst/>
              <a:ahLst/>
              <a:cxnLst/>
              <a:rect l="l" t="t" r="r" b="b"/>
              <a:pathLst>
                <a:path w="4863465" h="1085214">
                  <a:moveTo>
                    <a:pt x="4863083" y="1085087"/>
                  </a:moveTo>
                  <a:lnTo>
                    <a:pt x="4863083" y="0"/>
                  </a:lnTo>
                  <a:lnTo>
                    <a:pt x="0" y="0"/>
                  </a:lnTo>
                  <a:lnTo>
                    <a:pt x="0" y="1085087"/>
                  </a:lnTo>
                  <a:lnTo>
                    <a:pt x="4863083" y="10850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29662" y="5184648"/>
              <a:ext cx="4904740" cy="1127760"/>
            </a:xfrm>
            <a:custGeom>
              <a:avLst/>
              <a:gdLst/>
              <a:ahLst/>
              <a:cxnLst/>
              <a:rect l="l" t="t" r="r" b="b"/>
              <a:pathLst>
                <a:path w="4904740" h="1127760">
                  <a:moveTo>
                    <a:pt x="4904232" y="1127760"/>
                  </a:moveTo>
                  <a:lnTo>
                    <a:pt x="4904232" y="0"/>
                  </a:lnTo>
                  <a:lnTo>
                    <a:pt x="0" y="0"/>
                  </a:lnTo>
                  <a:lnTo>
                    <a:pt x="0" y="1127760"/>
                  </a:lnTo>
                  <a:lnTo>
                    <a:pt x="19812" y="1127760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861560" y="42672"/>
                  </a:lnTo>
                  <a:lnTo>
                    <a:pt x="4861560" y="21336"/>
                  </a:lnTo>
                  <a:lnTo>
                    <a:pt x="4882896" y="42672"/>
                  </a:lnTo>
                  <a:lnTo>
                    <a:pt x="4882896" y="1127760"/>
                  </a:lnTo>
                  <a:lnTo>
                    <a:pt x="4904232" y="1127760"/>
                  </a:lnTo>
                  <a:close/>
                </a:path>
                <a:path w="4904740" h="112776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904740" h="1127760">
                  <a:moveTo>
                    <a:pt x="41148" y="1085088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1085088"/>
                  </a:lnTo>
                  <a:lnTo>
                    <a:pt x="41148" y="1085088"/>
                  </a:lnTo>
                  <a:close/>
                </a:path>
                <a:path w="4904740" h="1127760">
                  <a:moveTo>
                    <a:pt x="4882896" y="1085088"/>
                  </a:moveTo>
                  <a:lnTo>
                    <a:pt x="19812" y="1085088"/>
                  </a:lnTo>
                  <a:lnTo>
                    <a:pt x="41148" y="1106424"/>
                  </a:lnTo>
                  <a:lnTo>
                    <a:pt x="41148" y="1127760"/>
                  </a:lnTo>
                  <a:lnTo>
                    <a:pt x="4861560" y="1127760"/>
                  </a:lnTo>
                  <a:lnTo>
                    <a:pt x="4861560" y="1106424"/>
                  </a:lnTo>
                  <a:lnTo>
                    <a:pt x="4882896" y="1085088"/>
                  </a:lnTo>
                  <a:close/>
                </a:path>
                <a:path w="4904740" h="1127760">
                  <a:moveTo>
                    <a:pt x="41148" y="1127760"/>
                  </a:moveTo>
                  <a:lnTo>
                    <a:pt x="41148" y="1106424"/>
                  </a:lnTo>
                  <a:lnTo>
                    <a:pt x="19812" y="1085088"/>
                  </a:lnTo>
                  <a:lnTo>
                    <a:pt x="19812" y="1127760"/>
                  </a:lnTo>
                  <a:lnTo>
                    <a:pt x="41148" y="1127760"/>
                  </a:lnTo>
                  <a:close/>
                </a:path>
                <a:path w="4904740" h="1127760">
                  <a:moveTo>
                    <a:pt x="4882896" y="42672"/>
                  </a:moveTo>
                  <a:lnTo>
                    <a:pt x="4861560" y="21336"/>
                  </a:lnTo>
                  <a:lnTo>
                    <a:pt x="4861560" y="42672"/>
                  </a:lnTo>
                  <a:lnTo>
                    <a:pt x="4882896" y="42672"/>
                  </a:lnTo>
                  <a:close/>
                </a:path>
                <a:path w="4904740" h="1127760">
                  <a:moveTo>
                    <a:pt x="4882896" y="1085088"/>
                  </a:moveTo>
                  <a:lnTo>
                    <a:pt x="4882896" y="42672"/>
                  </a:lnTo>
                  <a:lnTo>
                    <a:pt x="4861560" y="42672"/>
                  </a:lnTo>
                  <a:lnTo>
                    <a:pt x="4861560" y="1085088"/>
                  </a:lnTo>
                  <a:lnTo>
                    <a:pt x="4882896" y="1085088"/>
                  </a:lnTo>
                  <a:close/>
                </a:path>
                <a:path w="4904740" h="1127760">
                  <a:moveTo>
                    <a:pt x="4882896" y="1127760"/>
                  </a:moveTo>
                  <a:lnTo>
                    <a:pt x="4882896" y="1085088"/>
                  </a:lnTo>
                  <a:lnTo>
                    <a:pt x="4861560" y="1106424"/>
                  </a:lnTo>
                  <a:lnTo>
                    <a:pt x="4861560" y="1127760"/>
                  </a:lnTo>
                  <a:lnTo>
                    <a:pt x="4882896" y="1127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36347" y="5252717"/>
            <a:ext cx="4817867" cy="9664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132205" marR="30480" indent="-1094740">
              <a:lnSpc>
                <a:spcPct val="101299"/>
              </a:lnSpc>
              <a:spcBef>
                <a:spcPts val="85"/>
              </a:spcBef>
            </a:pPr>
            <a:r>
              <a:rPr sz="3050" dirty="0">
                <a:latin typeface="Times New Roman"/>
                <a:cs typeface="Times New Roman"/>
              </a:rPr>
              <a:t>pokud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i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75" b="1" i="1" spc="15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pak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w</a:t>
            </a:r>
            <a:r>
              <a:rPr sz="3050" b="1" i="1" spc="3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L</a:t>
            </a:r>
            <a:r>
              <a:rPr sz="3050" b="1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latin typeface="Times New Roman"/>
                <a:cs typeface="Times New Roman"/>
              </a:rPr>
              <a:t>M</a:t>
            </a:r>
            <a:r>
              <a:rPr sz="3050" b="1" spc="-10" dirty="0">
                <a:latin typeface="Times New Roman"/>
                <a:cs typeface="Times New Roman"/>
              </a:rPr>
              <a:t>)</a:t>
            </a:r>
            <a:r>
              <a:rPr sz="3050" spc="-10" dirty="0">
                <a:latin typeface="Times New Roman"/>
                <a:cs typeface="Times New Roman"/>
              </a:rPr>
              <a:t>; </a:t>
            </a:r>
            <a:r>
              <a:rPr sz="3050" dirty="0">
                <a:latin typeface="Times New Roman"/>
                <a:cs typeface="Times New Roman"/>
              </a:rPr>
              <a:t>jinak 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w</a:t>
            </a:r>
            <a:r>
              <a:rPr sz="3050" b="1" i="1" spc="1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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latin typeface="Times New Roman"/>
                <a:cs typeface="Times New Roman"/>
              </a:rPr>
              <a:t>L</a:t>
            </a:r>
            <a:r>
              <a:rPr sz="3050" b="1" spc="-20" dirty="0">
                <a:latin typeface="Times New Roman"/>
                <a:cs typeface="Times New Roman"/>
              </a:rPr>
              <a:t>(</a:t>
            </a:r>
            <a:r>
              <a:rPr sz="3050" b="1" i="1" spc="-20" dirty="0">
                <a:latin typeface="Times New Roman"/>
                <a:cs typeface="Times New Roman"/>
              </a:rPr>
              <a:t>M</a:t>
            </a:r>
            <a:r>
              <a:rPr sz="3050" b="1" spc="-20" dirty="0">
                <a:latin typeface="Times New Roman"/>
                <a:cs typeface="Times New Roman"/>
              </a:rPr>
              <a:t>)</a:t>
            </a:r>
            <a:endParaRPr sz="3050" b="1" dirty="0">
              <a:latin typeface="Times New Roman"/>
              <a:cs typeface="Times New Roman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07F0CB-0C19-CFC3-22E2-9B5F09B1D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18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95"/>
              </a:spcBef>
            </a:pPr>
            <a:r>
              <a:rPr dirty="0"/>
              <a:t>Konečný</a:t>
            </a:r>
            <a:r>
              <a:rPr spc="-155" dirty="0"/>
              <a:t> </a:t>
            </a:r>
            <a:r>
              <a:rPr dirty="0"/>
              <a:t>automat:</a:t>
            </a:r>
            <a:r>
              <a:rPr spc="-114" dirty="0"/>
              <a:t> </a:t>
            </a:r>
            <a:r>
              <a:rPr dirty="0"/>
              <a:t>Příklad</a:t>
            </a:r>
            <a:r>
              <a:rPr spc="-135" dirty="0"/>
              <a:t> </a:t>
            </a:r>
            <a:r>
              <a:rPr spc="-25" dirty="0"/>
              <a:t>1/3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09253" y="2517648"/>
            <a:ext cx="10075545" cy="2517775"/>
            <a:chOff x="309253" y="2517648"/>
            <a:chExt cx="10075545" cy="2517775"/>
          </a:xfrm>
        </p:grpSpPr>
        <p:sp>
          <p:nvSpPr>
            <p:cNvPr id="9" name="object 9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3417" y="2772156"/>
              <a:ext cx="6632575" cy="2263140"/>
            </a:xfrm>
            <a:custGeom>
              <a:avLst/>
              <a:gdLst/>
              <a:ahLst/>
              <a:cxnLst/>
              <a:rect l="l" t="t" r="r" b="b"/>
              <a:pathLst>
                <a:path w="6632575" h="2263140">
                  <a:moveTo>
                    <a:pt x="6632447" y="2263139"/>
                  </a:moveTo>
                  <a:lnTo>
                    <a:pt x="6632447" y="0"/>
                  </a:lnTo>
                  <a:lnTo>
                    <a:pt x="0" y="0"/>
                  </a:lnTo>
                  <a:lnTo>
                    <a:pt x="0" y="2263139"/>
                  </a:lnTo>
                  <a:lnTo>
                    <a:pt x="6632447" y="226313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2082" y="2750820"/>
              <a:ext cx="6675120" cy="2284730"/>
            </a:xfrm>
            <a:custGeom>
              <a:avLst/>
              <a:gdLst/>
              <a:ahLst/>
              <a:cxnLst/>
              <a:rect l="l" t="t" r="r" b="b"/>
              <a:pathLst>
                <a:path w="6675120" h="2284729">
                  <a:moveTo>
                    <a:pt x="6675119" y="2284475"/>
                  </a:moveTo>
                  <a:lnTo>
                    <a:pt x="6675119" y="0"/>
                  </a:lnTo>
                  <a:lnTo>
                    <a:pt x="0" y="0"/>
                  </a:lnTo>
                  <a:lnTo>
                    <a:pt x="0" y="2284475"/>
                  </a:lnTo>
                  <a:lnTo>
                    <a:pt x="21335" y="2284475"/>
                  </a:lnTo>
                  <a:lnTo>
                    <a:pt x="21335" y="41147"/>
                  </a:lnTo>
                  <a:lnTo>
                    <a:pt x="42671" y="21335"/>
                  </a:lnTo>
                  <a:lnTo>
                    <a:pt x="42671" y="41147"/>
                  </a:lnTo>
                  <a:lnTo>
                    <a:pt x="6632447" y="41147"/>
                  </a:lnTo>
                  <a:lnTo>
                    <a:pt x="6632447" y="21335"/>
                  </a:lnTo>
                  <a:lnTo>
                    <a:pt x="6653783" y="41147"/>
                  </a:lnTo>
                  <a:lnTo>
                    <a:pt x="6653783" y="2284475"/>
                  </a:lnTo>
                  <a:lnTo>
                    <a:pt x="6675119" y="2284475"/>
                  </a:lnTo>
                  <a:close/>
                </a:path>
                <a:path w="6675120" h="2284729">
                  <a:moveTo>
                    <a:pt x="42671" y="41147"/>
                  </a:moveTo>
                  <a:lnTo>
                    <a:pt x="42671" y="21335"/>
                  </a:lnTo>
                  <a:lnTo>
                    <a:pt x="21335" y="41147"/>
                  </a:lnTo>
                  <a:lnTo>
                    <a:pt x="42671" y="41147"/>
                  </a:lnTo>
                  <a:close/>
                </a:path>
                <a:path w="6675120" h="2284729">
                  <a:moveTo>
                    <a:pt x="42671" y="2284475"/>
                  </a:moveTo>
                  <a:lnTo>
                    <a:pt x="42671" y="41147"/>
                  </a:lnTo>
                  <a:lnTo>
                    <a:pt x="21335" y="41147"/>
                  </a:lnTo>
                  <a:lnTo>
                    <a:pt x="21335" y="2284475"/>
                  </a:lnTo>
                  <a:lnTo>
                    <a:pt x="42671" y="2284475"/>
                  </a:lnTo>
                  <a:close/>
                </a:path>
                <a:path w="6675120" h="2284729">
                  <a:moveTo>
                    <a:pt x="6653783" y="41147"/>
                  </a:moveTo>
                  <a:lnTo>
                    <a:pt x="6632447" y="21335"/>
                  </a:lnTo>
                  <a:lnTo>
                    <a:pt x="6632447" y="41147"/>
                  </a:lnTo>
                  <a:lnTo>
                    <a:pt x="6653783" y="41147"/>
                  </a:lnTo>
                  <a:close/>
                </a:path>
                <a:path w="6675120" h="2284729">
                  <a:moveTo>
                    <a:pt x="6653783" y="2284475"/>
                  </a:moveTo>
                  <a:lnTo>
                    <a:pt x="6653783" y="41147"/>
                  </a:lnTo>
                  <a:lnTo>
                    <a:pt x="6632447" y="41147"/>
                  </a:lnTo>
                  <a:lnTo>
                    <a:pt x="6632447" y="2284475"/>
                  </a:lnTo>
                  <a:lnTo>
                    <a:pt x="6653783" y="22844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058" y="4017264"/>
              <a:ext cx="2875788" cy="10180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422536" y="4242306"/>
            <a:ext cx="22225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9623" y="431393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4737" y="4385562"/>
            <a:ext cx="400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u="sng" spc="-360" dirty="0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00" b="1" i="1" u="sng" spc="-50" dirty="0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9232" y="355041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79242" y="4177284"/>
            <a:ext cx="2223770" cy="722630"/>
            <a:chOff x="5579242" y="4177284"/>
            <a:chExt cx="2223770" cy="722630"/>
          </a:xfrm>
        </p:grpSpPr>
        <p:sp>
          <p:nvSpPr>
            <p:cNvPr id="18" name="object 18"/>
            <p:cNvSpPr/>
            <p:nvPr/>
          </p:nvSpPr>
          <p:spPr>
            <a:xfrm>
              <a:off x="5599054" y="4198619"/>
              <a:ext cx="2184400" cy="681355"/>
            </a:xfrm>
            <a:custGeom>
              <a:avLst/>
              <a:gdLst/>
              <a:ahLst/>
              <a:cxnLst/>
              <a:rect l="l" t="t" r="r" b="b"/>
              <a:pathLst>
                <a:path w="2184400" h="681354">
                  <a:moveTo>
                    <a:pt x="2183891" y="681227"/>
                  </a:moveTo>
                  <a:lnTo>
                    <a:pt x="2183891" y="0"/>
                  </a:lnTo>
                  <a:lnTo>
                    <a:pt x="0" y="0"/>
                  </a:lnTo>
                  <a:lnTo>
                    <a:pt x="0" y="681227"/>
                  </a:lnTo>
                  <a:lnTo>
                    <a:pt x="2183891" y="68122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79242" y="4177284"/>
              <a:ext cx="2223770" cy="722630"/>
            </a:xfrm>
            <a:custGeom>
              <a:avLst/>
              <a:gdLst/>
              <a:ahLst/>
              <a:cxnLst/>
              <a:rect l="l" t="t" r="r" b="b"/>
              <a:pathLst>
                <a:path w="2223770" h="722629">
                  <a:moveTo>
                    <a:pt x="2223516" y="722376"/>
                  </a:moveTo>
                  <a:lnTo>
                    <a:pt x="2223516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19812" y="7223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182368" y="42672"/>
                  </a:lnTo>
                  <a:lnTo>
                    <a:pt x="2182368" y="21336"/>
                  </a:lnTo>
                  <a:lnTo>
                    <a:pt x="2203704" y="42672"/>
                  </a:lnTo>
                  <a:lnTo>
                    <a:pt x="2203704" y="722376"/>
                  </a:lnTo>
                  <a:lnTo>
                    <a:pt x="2223516" y="722376"/>
                  </a:lnTo>
                  <a:close/>
                </a:path>
                <a:path w="2223770" h="72262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2223770" h="722629">
                  <a:moveTo>
                    <a:pt x="41148" y="681228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81228"/>
                  </a:lnTo>
                  <a:lnTo>
                    <a:pt x="41148" y="681228"/>
                  </a:lnTo>
                  <a:close/>
                </a:path>
                <a:path w="2223770" h="722629">
                  <a:moveTo>
                    <a:pt x="2203704" y="681228"/>
                  </a:moveTo>
                  <a:lnTo>
                    <a:pt x="19812" y="681228"/>
                  </a:lnTo>
                  <a:lnTo>
                    <a:pt x="41148" y="702564"/>
                  </a:lnTo>
                  <a:lnTo>
                    <a:pt x="41148" y="722376"/>
                  </a:lnTo>
                  <a:lnTo>
                    <a:pt x="2182368" y="722376"/>
                  </a:lnTo>
                  <a:lnTo>
                    <a:pt x="2182368" y="702564"/>
                  </a:lnTo>
                  <a:lnTo>
                    <a:pt x="2203704" y="681228"/>
                  </a:lnTo>
                  <a:close/>
                </a:path>
                <a:path w="2223770" h="722629">
                  <a:moveTo>
                    <a:pt x="41148" y="722376"/>
                  </a:moveTo>
                  <a:lnTo>
                    <a:pt x="41148" y="702564"/>
                  </a:lnTo>
                  <a:lnTo>
                    <a:pt x="19812" y="681228"/>
                  </a:lnTo>
                  <a:lnTo>
                    <a:pt x="19812" y="722376"/>
                  </a:lnTo>
                  <a:lnTo>
                    <a:pt x="41148" y="722376"/>
                  </a:lnTo>
                  <a:close/>
                </a:path>
                <a:path w="2223770" h="722629">
                  <a:moveTo>
                    <a:pt x="2203704" y="42672"/>
                  </a:moveTo>
                  <a:lnTo>
                    <a:pt x="2182368" y="21336"/>
                  </a:lnTo>
                  <a:lnTo>
                    <a:pt x="2182368" y="42672"/>
                  </a:lnTo>
                  <a:lnTo>
                    <a:pt x="2203704" y="42672"/>
                  </a:lnTo>
                  <a:close/>
                </a:path>
                <a:path w="2223770" h="722629">
                  <a:moveTo>
                    <a:pt x="2203704" y="681228"/>
                  </a:moveTo>
                  <a:lnTo>
                    <a:pt x="2203704" y="42672"/>
                  </a:lnTo>
                  <a:lnTo>
                    <a:pt x="2182368" y="42672"/>
                  </a:lnTo>
                  <a:lnTo>
                    <a:pt x="2182368" y="681228"/>
                  </a:lnTo>
                  <a:lnTo>
                    <a:pt x="2203704" y="681228"/>
                  </a:lnTo>
                  <a:close/>
                </a:path>
                <a:path w="2223770" h="722629">
                  <a:moveTo>
                    <a:pt x="2203704" y="722376"/>
                  </a:moveTo>
                  <a:lnTo>
                    <a:pt x="2203704" y="681228"/>
                  </a:lnTo>
                  <a:lnTo>
                    <a:pt x="2182368" y="702564"/>
                  </a:lnTo>
                  <a:lnTo>
                    <a:pt x="2182368" y="722376"/>
                  </a:lnTo>
                  <a:lnTo>
                    <a:pt x="2203704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76588" y="2666891"/>
            <a:ext cx="4871085" cy="97916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440180">
              <a:lnSpc>
                <a:spcPct val="100000"/>
              </a:lnSpc>
              <a:spcBef>
                <a:spcPts val="475"/>
              </a:spcBef>
            </a:pPr>
            <a:r>
              <a:rPr sz="3050" b="1" dirty="0">
                <a:latin typeface="Times New Roman"/>
                <a:cs typeface="Times New Roman"/>
              </a:rPr>
              <a:t>Konečný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automat</a:t>
            </a:r>
            <a:r>
              <a:rPr sz="3050" b="1" spc="100" dirty="0">
                <a:latin typeface="Times New Roman"/>
                <a:cs typeface="Times New Roman"/>
              </a:rPr>
              <a:t> </a:t>
            </a:r>
            <a:r>
              <a:rPr sz="3050" b="1" i="1" spc="-60" dirty="0">
                <a:latin typeface="Times New Roman"/>
                <a:cs typeface="Times New Roman"/>
              </a:rPr>
              <a:t>M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600" dirty="0">
                <a:latin typeface="Times New Roman"/>
                <a:cs typeface="Times New Roman"/>
              </a:rPr>
              <a:t>Konečné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stavové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řízení: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59639" y="3355028"/>
            <a:ext cx="2976245" cy="142938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2600" dirty="0">
                <a:latin typeface="Times New Roman"/>
                <a:cs typeface="Times New Roman"/>
              </a:rPr>
              <a:t>Aktuální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konfigurace:</a:t>
            </a:r>
            <a:endParaRPr sz="2600">
              <a:latin typeface="Times New Roman"/>
              <a:cs typeface="Times New Roman"/>
            </a:endParaRPr>
          </a:p>
          <a:p>
            <a:pPr marL="81915" algn="ctr">
              <a:lnSpc>
                <a:spcPct val="100000"/>
              </a:lnSpc>
              <a:spcBef>
                <a:spcPts val="2125"/>
              </a:spcBef>
            </a:pP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b="1" i="1" spc="-25" dirty="0">
                <a:latin typeface="Times New Roman"/>
                <a:cs typeface="Times New Roman"/>
              </a:rPr>
              <a:t>ab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23" name="object 23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53417" y="5035296"/>
              <a:ext cx="6632575" cy="591820"/>
            </a:xfrm>
            <a:custGeom>
              <a:avLst/>
              <a:gdLst/>
              <a:ahLst/>
              <a:cxnLst/>
              <a:rect l="l" t="t" r="r" b="b"/>
              <a:pathLst>
                <a:path w="6632575" h="591820">
                  <a:moveTo>
                    <a:pt x="6632447" y="591311"/>
                  </a:moveTo>
                  <a:lnTo>
                    <a:pt x="6632447" y="0"/>
                  </a:lnTo>
                  <a:lnTo>
                    <a:pt x="0" y="0"/>
                  </a:lnTo>
                  <a:lnTo>
                    <a:pt x="0" y="591311"/>
                  </a:lnTo>
                  <a:lnTo>
                    <a:pt x="6632447" y="591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32077" y="5035308"/>
              <a:ext cx="6675120" cy="1882139"/>
            </a:xfrm>
            <a:custGeom>
              <a:avLst/>
              <a:gdLst/>
              <a:ahLst/>
              <a:cxnLst/>
              <a:rect l="l" t="t" r="r" b="b"/>
              <a:pathLst>
                <a:path w="6675120" h="1882140">
                  <a:moveTo>
                    <a:pt x="3057144" y="1246632"/>
                  </a:moveTo>
                  <a:lnTo>
                    <a:pt x="3026664" y="1246632"/>
                  </a:lnTo>
                  <a:lnTo>
                    <a:pt x="3026664" y="1278636"/>
                  </a:lnTo>
                  <a:lnTo>
                    <a:pt x="3026664" y="1850136"/>
                  </a:lnTo>
                  <a:lnTo>
                    <a:pt x="2471928" y="1850136"/>
                  </a:lnTo>
                  <a:lnTo>
                    <a:pt x="2471928" y="1278636"/>
                  </a:lnTo>
                  <a:lnTo>
                    <a:pt x="3026664" y="1278636"/>
                  </a:lnTo>
                  <a:lnTo>
                    <a:pt x="3026664" y="1246632"/>
                  </a:lnTo>
                  <a:lnTo>
                    <a:pt x="2470404" y="1246632"/>
                  </a:lnTo>
                  <a:lnTo>
                    <a:pt x="2439924" y="1246632"/>
                  </a:lnTo>
                  <a:lnTo>
                    <a:pt x="2438400" y="1246632"/>
                  </a:lnTo>
                  <a:lnTo>
                    <a:pt x="2438400" y="1278636"/>
                  </a:lnTo>
                  <a:lnTo>
                    <a:pt x="2438400" y="1850136"/>
                  </a:lnTo>
                  <a:lnTo>
                    <a:pt x="1883664" y="1850136"/>
                  </a:lnTo>
                  <a:lnTo>
                    <a:pt x="1883664" y="1278636"/>
                  </a:lnTo>
                  <a:lnTo>
                    <a:pt x="2438400" y="1278636"/>
                  </a:lnTo>
                  <a:lnTo>
                    <a:pt x="2438400" y="1246632"/>
                  </a:lnTo>
                  <a:lnTo>
                    <a:pt x="1853184" y="1246632"/>
                  </a:lnTo>
                  <a:lnTo>
                    <a:pt x="1853184" y="1882140"/>
                  </a:lnTo>
                  <a:lnTo>
                    <a:pt x="1868424" y="1882140"/>
                  </a:lnTo>
                  <a:lnTo>
                    <a:pt x="1883664" y="1882140"/>
                  </a:lnTo>
                  <a:lnTo>
                    <a:pt x="3057144" y="1882140"/>
                  </a:lnTo>
                  <a:lnTo>
                    <a:pt x="3057144" y="1246632"/>
                  </a:lnTo>
                  <a:close/>
                </a:path>
                <a:path w="6675120" h="1882140">
                  <a:moveTo>
                    <a:pt x="6675120" y="0"/>
                  </a:moveTo>
                  <a:lnTo>
                    <a:pt x="6632448" y="0"/>
                  </a:lnTo>
                  <a:lnTo>
                    <a:pt x="6632448" y="569976"/>
                  </a:lnTo>
                  <a:lnTo>
                    <a:pt x="42672" y="569976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611124"/>
                  </a:lnTo>
                  <a:lnTo>
                    <a:pt x="21336" y="611124"/>
                  </a:lnTo>
                  <a:lnTo>
                    <a:pt x="42672" y="611124"/>
                  </a:lnTo>
                  <a:lnTo>
                    <a:pt x="6632448" y="611124"/>
                  </a:lnTo>
                  <a:lnTo>
                    <a:pt x="6653784" y="611124"/>
                  </a:lnTo>
                  <a:lnTo>
                    <a:pt x="6675120" y="611124"/>
                  </a:lnTo>
                  <a:lnTo>
                    <a:pt x="66751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81360" y="5734847"/>
            <a:ext cx="1960880" cy="10820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805"/>
              </a:spcBef>
            </a:pPr>
            <a:r>
              <a:rPr sz="2600" b="1" dirty="0">
                <a:latin typeface="Times New Roman"/>
                <a:cs typeface="Times New Roman"/>
              </a:rPr>
              <a:t>Čtecí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hlava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600710" algn="l"/>
              </a:tabLst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0185" y="6324089"/>
            <a:ext cx="21964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Vstupní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páska: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91015" y="5035296"/>
            <a:ext cx="1149985" cy="1262380"/>
            <a:chOff x="2791015" y="5035296"/>
            <a:chExt cx="1149985" cy="1262380"/>
          </a:xfrm>
        </p:grpSpPr>
        <p:sp>
          <p:nvSpPr>
            <p:cNvPr id="29" name="object 29"/>
            <p:cNvSpPr/>
            <p:nvPr/>
          </p:nvSpPr>
          <p:spPr>
            <a:xfrm>
              <a:off x="2791015" y="5035296"/>
              <a:ext cx="771525" cy="485140"/>
            </a:xfrm>
            <a:custGeom>
              <a:avLst/>
              <a:gdLst/>
              <a:ahLst/>
              <a:cxnLst/>
              <a:rect l="l" t="t" r="r" b="b"/>
              <a:pathLst>
                <a:path w="771525" h="485139">
                  <a:moveTo>
                    <a:pt x="152514" y="0"/>
                  </a:moveTo>
                  <a:lnTo>
                    <a:pt x="0" y="0"/>
                  </a:lnTo>
                  <a:lnTo>
                    <a:pt x="70934" y="123443"/>
                  </a:lnTo>
                  <a:lnTo>
                    <a:pt x="99890" y="79628"/>
                  </a:lnTo>
                  <a:lnTo>
                    <a:pt x="99890" y="41147"/>
                  </a:lnTo>
                  <a:lnTo>
                    <a:pt x="122750" y="6095"/>
                  </a:lnTo>
                  <a:lnTo>
                    <a:pt x="140615" y="18005"/>
                  </a:lnTo>
                  <a:lnTo>
                    <a:pt x="152514" y="0"/>
                  </a:lnTo>
                  <a:close/>
                </a:path>
                <a:path w="771525" h="485139">
                  <a:moveTo>
                    <a:pt x="140615" y="18005"/>
                  </a:moveTo>
                  <a:lnTo>
                    <a:pt x="122750" y="6095"/>
                  </a:lnTo>
                  <a:lnTo>
                    <a:pt x="99890" y="41147"/>
                  </a:lnTo>
                  <a:lnTo>
                    <a:pt x="117529" y="52937"/>
                  </a:lnTo>
                  <a:lnTo>
                    <a:pt x="140615" y="18005"/>
                  </a:lnTo>
                  <a:close/>
                </a:path>
                <a:path w="771525" h="485139">
                  <a:moveTo>
                    <a:pt x="117529" y="52937"/>
                  </a:moveTo>
                  <a:lnTo>
                    <a:pt x="99890" y="41147"/>
                  </a:lnTo>
                  <a:lnTo>
                    <a:pt x="99890" y="79628"/>
                  </a:lnTo>
                  <a:lnTo>
                    <a:pt x="117529" y="52937"/>
                  </a:lnTo>
                  <a:close/>
                </a:path>
                <a:path w="771525" h="485139">
                  <a:moveTo>
                    <a:pt x="672878" y="372848"/>
                  </a:moveTo>
                  <a:lnTo>
                    <a:pt x="140615" y="18005"/>
                  </a:lnTo>
                  <a:lnTo>
                    <a:pt x="117529" y="52937"/>
                  </a:lnTo>
                  <a:lnTo>
                    <a:pt x="649266" y="408333"/>
                  </a:lnTo>
                  <a:lnTo>
                    <a:pt x="657674" y="388619"/>
                  </a:lnTo>
                  <a:lnTo>
                    <a:pt x="672878" y="372848"/>
                  </a:lnTo>
                  <a:close/>
                </a:path>
                <a:path w="771525" h="485139">
                  <a:moveTo>
                    <a:pt x="721682" y="484635"/>
                  </a:moveTo>
                  <a:lnTo>
                    <a:pt x="721682" y="405383"/>
                  </a:lnTo>
                  <a:lnTo>
                    <a:pt x="697298" y="440435"/>
                  </a:lnTo>
                  <a:lnTo>
                    <a:pt x="649266" y="408333"/>
                  </a:lnTo>
                  <a:lnTo>
                    <a:pt x="647768" y="411846"/>
                  </a:lnTo>
                  <a:lnTo>
                    <a:pt x="647768" y="435482"/>
                  </a:lnTo>
                  <a:lnTo>
                    <a:pt x="656816" y="457628"/>
                  </a:lnTo>
                  <a:lnTo>
                    <a:pt x="674438" y="475487"/>
                  </a:lnTo>
                  <a:lnTo>
                    <a:pt x="697655" y="485060"/>
                  </a:lnTo>
                  <a:lnTo>
                    <a:pt x="721325" y="484641"/>
                  </a:lnTo>
                  <a:lnTo>
                    <a:pt x="721682" y="484635"/>
                  </a:lnTo>
                  <a:close/>
                </a:path>
                <a:path w="771525" h="485139">
                  <a:moveTo>
                    <a:pt x="721682" y="405383"/>
                  </a:moveTo>
                  <a:lnTo>
                    <a:pt x="672878" y="372848"/>
                  </a:lnTo>
                  <a:lnTo>
                    <a:pt x="657674" y="388619"/>
                  </a:lnTo>
                  <a:lnTo>
                    <a:pt x="649266" y="408333"/>
                  </a:lnTo>
                  <a:lnTo>
                    <a:pt x="697298" y="440435"/>
                  </a:lnTo>
                  <a:lnTo>
                    <a:pt x="721682" y="405383"/>
                  </a:lnTo>
                  <a:close/>
                </a:path>
                <a:path w="771525" h="485139">
                  <a:moveTo>
                    <a:pt x="771116" y="434197"/>
                  </a:moveTo>
                  <a:lnTo>
                    <a:pt x="771116" y="410103"/>
                  </a:lnTo>
                  <a:lnTo>
                    <a:pt x="762163" y="388191"/>
                  </a:lnTo>
                  <a:lnTo>
                    <a:pt x="744542" y="370331"/>
                  </a:lnTo>
                  <a:lnTo>
                    <a:pt x="721325" y="360759"/>
                  </a:lnTo>
                  <a:lnTo>
                    <a:pt x="697655" y="361178"/>
                  </a:lnTo>
                  <a:lnTo>
                    <a:pt x="697107" y="361187"/>
                  </a:lnTo>
                  <a:lnTo>
                    <a:pt x="674890" y="370760"/>
                  </a:lnTo>
                  <a:lnTo>
                    <a:pt x="672878" y="372848"/>
                  </a:lnTo>
                  <a:lnTo>
                    <a:pt x="721682" y="405383"/>
                  </a:lnTo>
                  <a:lnTo>
                    <a:pt x="721682" y="484635"/>
                  </a:lnTo>
                  <a:lnTo>
                    <a:pt x="721872" y="484631"/>
                  </a:lnTo>
                  <a:lnTo>
                    <a:pt x="744089" y="475059"/>
                  </a:lnTo>
                  <a:lnTo>
                    <a:pt x="761306" y="457199"/>
                  </a:lnTo>
                  <a:lnTo>
                    <a:pt x="771116" y="43419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9165" y="5626608"/>
              <a:ext cx="462280" cy="671195"/>
            </a:xfrm>
            <a:custGeom>
              <a:avLst/>
              <a:gdLst/>
              <a:ahLst/>
              <a:cxnLst/>
              <a:rect l="l" t="t" r="r" b="b"/>
              <a:pathLst>
                <a:path w="462279" h="671195">
                  <a:moveTo>
                    <a:pt x="461772" y="461784"/>
                  </a:moveTo>
                  <a:lnTo>
                    <a:pt x="377952" y="461784"/>
                  </a:lnTo>
                  <a:lnTo>
                    <a:pt x="377952" y="251472"/>
                  </a:lnTo>
                  <a:lnTo>
                    <a:pt x="356616" y="251472"/>
                  </a:lnTo>
                  <a:lnTo>
                    <a:pt x="356616" y="230124"/>
                  </a:lnTo>
                  <a:lnTo>
                    <a:pt x="42672" y="230124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251460"/>
                  </a:lnTo>
                  <a:lnTo>
                    <a:pt x="21336" y="251460"/>
                  </a:lnTo>
                  <a:lnTo>
                    <a:pt x="21336" y="272796"/>
                  </a:lnTo>
                  <a:lnTo>
                    <a:pt x="336804" y="272796"/>
                  </a:lnTo>
                  <a:lnTo>
                    <a:pt x="336804" y="461784"/>
                  </a:lnTo>
                  <a:lnTo>
                    <a:pt x="251460" y="461784"/>
                  </a:lnTo>
                  <a:lnTo>
                    <a:pt x="336804" y="631228"/>
                  </a:lnTo>
                  <a:lnTo>
                    <a:pt x="356616" y="670572"/>
                  </a:lnTo>
                  <a:lnTo>
                    <a:pt x="377952" y="628205"/>
                  </a:lnTo>
                  <a:lnTo>
                    <a:pt x="461772" y="461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38403" y="6319517"/>
            <a:ext cx="6477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b="1" i="1" spc="-25" dirty="0">
                <a:latin typeface="Times New Roman"/>
                <a:cs typeface="Times New Roman"/>
              </a:rPr>
              <a:t>ab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53040" y="1284223"/>
            <a:ext cx="8499475" cy="1419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485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),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kde:</a:t>
            </a: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ts val="3485"/>
              </a:lnSpc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-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sa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i="1" spc="-25" dirty="0"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050" b="1" dirty="0">
                <a:latin typeface="Times New Roman"/>
                <a:cs typeface="Times New Roman"/>
              </a:rPr>
              <a:t>Otázka: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ab</a:t>
            </a:r>
            <a:r>
              <a:rPr sz="3050" i="1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80" dirty="0">
                <a:latin typeface="Times New Roman"/>
                <a:cs typeface="Times New Roman"/>
              </a:rPr>
              <a:t> </a:t>
            </a:r>
            <a:r>
              <a:rPr sz="3050" b="1" spc="-60" dirty="0">
                <a:latin typeface="Times New Roman"/>
                <a:cs typeface="Times New Roman"/>
              </a:rPr>
              <a:t>?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B80BD12-543F-633E-4BA7-5F43F3B11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19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95"/>
              </a:spcBef>
            </a:pPr>
            <a:r>
              <a:rPr dirty="0"/>
              <a:t>Regulární</a:t>
            </a:r>
            <a:r>
              <a:rPr spc="-85" dirty="0"/>
              <a:t> </a:t>
            </a:r>
            <a:r>
              <a:rPr dirty="0"/>
              <a:t>výrazy</a:t>
            </a:r>
            <a:r>
              <a:rPr spc="-85" dirty="0"/>
              <a:t> </a:t>
            </a:r>
            <a:r>
              <a:rPr dirty="0"/>
              <a:t>(RV):</a:t>
            </a:r>
            <a:r>
              <a:rPr spc="-95" dirty="0"/>
              <a:t> </a:t>
            </a:r>
            <a:r>
              <a:rPr spc="-10" dirty="0"/>
              <a:t>Definice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09253" y="2168652"/>
            <a:ext cx="10075545" cy="5069205"/>
            <a:chOff x="309253" y="2168652"/>
            <a:chExt cx="10075545" cy="5069205"/>
          </a:xfrm>
        </p:grpSpPr>
        <p:sp>
          <p:nvSpPr>
            <p:cNvPr id="7" name="object 7"/>
            <p:cNvSpPr/>
            <p:nvPr/>
          </p:nvSpPr>
          <p:spPr>
            <a:xfrm>
              <a:off x="1065157" y="2183892"/>
              <a:ext cx="8564880" cy="334010"/>
            </a:xfrm>
            <a:custGeom>
              <a:avLst/>
              <a:gdLst/>
              <a:ahLst/>
              <a:cxnLst/>
              <a:rect l="l" t="t" r="r" b="b"/>
              <a:pathLst>
                <a:path w="8564880" h="334010">
                  <a:moveTo>
                    <a:pt x="8564879" y="33375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333755"/>
                  </a:lnTo>
                  <a:lnTo>
                    <a:pt x="8564879" y="33375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9917" y="2168652"/>
              <a:ext cx="8595360" cy="349250"/>
            </a:xfrm>
            <a:custGeom>
              <a:avLst/>
              <a:gdLst/>
              <a:ahLst/>
              <a:cxnLst/>
              <a:rect l="l" t="t" r="r" b="b"/>
              <a:pathLst>
                <a:path w="8595360" h="349250">
                  <a:moveTo>
                    <a:pt x="8595356" y="348995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348995"/>
                  </a:lnTo>
                  <a:lnTo>
                    <a:pt x="15239" y="348995"/>
                  </a:lnTo>
                  <a:lnTo>
                    <a:pt x="15239" y="30479"/>
                  </a:lnTo>
                  <a:lnTo>
                    <a:pt x="32003" y="15239"/>
                  </a:lnTo>
                  <a:lnTo>
                    <a:pt x="32003" y="30479"/>
                  </a:lnTo>
                  <a:lnTo>
                    <a:pt x="8563352" y="30479"/>
                  </a:lnTo>
                  <a:lnTo>
                    <a:pt x="8563352" y="15239"/>
                  </a:lnTo>
                  <a:lnTo>
                    <a:pt x="8580116" y="30479"/>
                  </a:lnTo>
                  <a:lnTo>
                    <a:pt x="8580116" y="348995"/>
                  </a:lnTo>
                  <a:lnTo>
                    <a:pt x="8595356" y="348995"/>
                  </a:lnTo>
                  <a:close/>
                </a:path>
                <a:path w="8595360" h="349250">
                  <a:moveTo>
                    <a:pt x="32003" y="30479"/>
                  </a:moveTo>
                  <a:lnTo>
                    <a:pt x="32003" y="15239"/>
                  </a:lnTo>
                  <a:lnTo>
                    <a:pt x="15239" y="30479"/>
                  </a:lnTo>
                  <a:lnTo>
                    <a:pt x="32003" y="30479"/>
                  </a:lnTo>
                  <a:close/>
                </a:path>
                <a:path w="8595360" h="349250">
                  <a:moveTo>
                    <a:pt x="32003" y="348995"/>
                  </a:moveTo>
                  <a:lnTo>
                    <a:pt x="32003" y="30479"/>
                  </a:lnTo>
                  <a:lnTo>
                    <a:pt x="15239" y="30479"/>
                  </a:lnTo>
                  <a:lnTo>
                    <a:pt x="15239" y="348995"/>
                  </a:lnTo>
                  <a:lnTo>
                    <a:pt x="32003" y="348995"/>
                  </a:lnTo>
                  <a:close/>
                </a:path>
                <a:path w="8595360" h="349250">
                  <a:moveTo>
                    <a:pt x="8580116" y="30479"/>
                  </a:moveTo>
                  <a:lnTo>
                    <a:pt x="8563352" y="15239"/>
                  </a:lnTo>
                  <a:lnTo>
                    <a:pt x="8563352" y="30479"/>
                  </a:lnTo>
                  <a:lnTo>
                    <a:pt x="8580116" y="30479"/>
                  </a:lnTo>
                  <a:close/>
                </a:path>
                <a:path w="8595360" h="349250">
                  <a:moveTo>
                    <a:pt x="8580116" y="348995"/>
                  </a:moveTo>
                  <a:lnTo>
                    <a:pt x="8580116" y="30479"/>
                  </a:lnTo>
                  <a:lnTo>
                    <a:pt x="8563352" y="30479"/>
                  </a:lnTo>
                  <a:lnTo>
                    <a:pt x="8563352" y="348995"/>
                  </a:lnTo>
                  <a:lnTo>
                    <a:pt x="8580116" y="348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245" y="2517660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755904" y="0"/>
                  </a:moveTo>
                  <a:lnTo>
                    <a:pt x="0" y="0"/>
                  </a:lnTo>
                  <a:lnTo>
                    <a:pt x="0" y="2517648"/>
                  </a:lnTo>
                  <a:lnTo>
                    <a:pt x="755904" y="2517648"/>
                  </a:lnTo>
                  <a:lnTo>
                    <a:pt x="755904" y="0"/>
                  </a:lnTo>
                  <a:close/>
                </a:path>
                <a:path w="10075545" h="2517775">
                  <a:moveTo>
                    <a:pt x="10075164" y="0"/>
                  </a:moveTo>
                  <a:lnTo>
                    <a:pt x="9320784" y="0"/>
                  </a:lnTo>
                  <a:lnTo>
                    <a:pt x="9320784" y="2517648"/>
                  </a:lnTo>
                  <a:lnTo>
                    <a:pt x="10075164" y="2517648"/>
                  </a:lnTo>
                  <a:lnTo>
                    <a:pt x="10075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5157" y="2517648"/>
              <a:ext cx="8564880" cy="2517775"/>
            </a:xfrm>
            <a:custGeom>
              <a:avLst/>
              <a:gdLst/>
              <a:ahLst/>
              <a:cxnLst/>
              <a:rect l="l" t="t" r="r" b="b"/>
              <a:pathLst>
                <a:path w="8564880" h="2517775">
                  <a:moveTo>
                    <a:pt x="8564879" y="0"/>
                  </a:moveTo>
                  <a:lnTo>
                    <a:pt x="0" y="0"/>
                  </a:lnTo>
                  <a:lnTo>
                    <a:pt x="0" y="2517647"/>
                  </a:lnTo>
                  <a:lnTo>
                    <a:pt x="8564879" y="2517647"/>
                  </a:lnTo>
                  <a:lnTo>
                    <a:pt x="8564879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9909" y="2517660"/>
              <a:ext cx="8595360" cy="2517775"/>
            </a:xfrm>
            <a:custGeom>
              <a:avLst/>
              <a:gdLst/>
              <a:ahLst/>
              <a:cxnLst/>
              <a:rect l="l" t="t" r="r" b="b"/>
              <a:pathLst>
                <a:path w="8595360" h="2517775">
                  <a:moveTo>
                    <a:pt x="32004" y="0"/>
                  </a:moveTo>
                  <a:lnTo>
                    <a:pt x="0" y="0"/>
                  </a:lnTo>
                  <a:lnTo>
                    <a:pt x="0" y="2517648"/>
                  </a:lnTo>
                  <a:lnTo>
                    <a:pt x="32004" y="2517648"/>
                  </a:lnTo>
                  <a:lnTo>
                    <a:pt x="32004" y="0"/>
                  </a:lnTo>
                  <a:close/>
                </a:path>
                <a:path w="8595360" h="2517775">
                  <a:moveTo>
                    <a:pt x="8595360" y="0"/>
                  </a:moveTo>
                  <a:lnTo>
                    <a:pt x="8563356" y="0"/>
                  </a:lnTo>
                  <a:lnTo>
                    <a:pt x="8563356" y="2517648"/>
                  </a:lnTo>
                  <a:lnTo>
                    <a:pt x="8595360" y="2517648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5157" y="5035296"/>
              <a:ext cx="8564880" cy="2185670"/>
            </a:xfrm>
            <a:custGeom>
              <a:avLst/>
              <a:gdLst/>
              <a:ahLst/>
              <a:cxnLst/>
              <a:rect l="l" t="t" r="r" b="b"/>
              <a:pathLst>
                <a:path w="8564880" h="2185670">
                  <a:moveTo>
                    <a:pt x="8564879" y="218541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185415"/>
                  </a:lnTo>
                  <a:lnTo>
                    <a:pt x="8564879" y="21854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9917" y="5035296"/>
              <a:ext cx="8595360" cy="2202180"/>
            </a:xfrm>
            <a:custGeom>
              <a:avLst/>
              <a:gdLst/>
              <a:ahLst/>
              <a:cxnLst/>
              <a:rect l="l" t="t" r="r" b="b"/>
              <a:pathLst>
                <a:path w="8595360" h="2202179">
                  <a:moveTo>
                    <a:pt x="32003" y="2170175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2202179"/>
                  </a:lnTo>
                  <a:lnTo>
                    <a:pt x="15239" y="2202179"/>
                  </a:lnTo>
                  <a:lnTo>
                    <a:pt x="15239" y="2170175"/>
                  </a:lnTo>
                  <a:lnTo>
                    <a:pt x="32003" y="2170175"/>
                  </a:lnTo>
                  <a:close/>
                </a:path>
                <a:path w="8595360" h="2202179">
                  <a:moveTo>
                    <a:pt x="8580116" y="2170175"/>
                  </a:moveTo>
                  <a:lnTo>
                    <a:pt x="15239" y="2170175"/>
                  </a:lnTo>
                  <a:lnTo>
                    <a:pt x="32003" y="2185415"/>
                  </a:lnTo>
                  <a:lnTo>
                    <a:pt x="32003" y="2202179"/>
                  </a:lnTo>
                  <a:lnTo>
                    <a:pt x="8563352" y="2202179"/>
                  </a:lnTo>
                  <a:lnTo>
                    <a:pt x="8563352" y="2185415"/>
                  </a:lnTo>
                  <a:lnTo>
                    <a:pt x="8580116" y="2170175"/>
                  </a:lnTo>
                  <a:close/>
                </a:path>
                <a:path w="8595360" h="2202179">
                  <a:moveTo>
                    <a:pt x="32003" y="2202179"/>
                  </a:moveTo>
                  <a:lnTo>
                    <a:pt x="32003" y="2185415"/>
                  </a:lnTo>
                  <a:lnTo>
                    <a:pt x="15239" y="2170175"/>
                  </a:lnTo>
                  <a:lnTo>
                    <a:pt x="15239" y="2202179"/>
                  </a:lnTo>
                  <a:lnTo>
                    <a:pt x="32003" y="2202179"/>
                  </a:lnTo>
                  <a:close/>
                </a:path>
                <a:path w="8595360" h="2202179">
                  <a:moveTo>
                    <a:pt x="8595356" y="2202179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2170175"/>
                  </a:lnTo>
                  <a:lnTo>
                    <a:pt x="8580116" y="2170175"/>
                  </a:lnTo>
                  <a:lnTo>
                    <a:pt x="8580116" y="2202179"/>
                  </a:lnTo>
                  <a:lnTo>
                    <a:pt x="8595356" y="2202179"/>
                  </a:lnTo>
                  <a:close/>
                </a:path>
                <a:path w="8595360" h="2202179">
                  <a:moveTo>
                    <a:pt x="8580116" y="2202179"/>
                  </a:moveTo>
                  <a:lnTo>
                    <a:pt x="8580116" y="2170175"/>
                  </a:lnTo>
                  <a:lnTo>
                    <a:pt x="8563352" y="2185415"/>
                  </a:lnTo>
                  <a:lnTo>
                    <a:pt x="8563352" y="2202179"/>
                  </a:lnTo>
                  <a:lnTo>
                    <a:pt x="8580116" y="2202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6520" y="1238503"/>
            <a:ext cx="8737600" cy="574003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 marR="17780">
              <a:lnSpc>
                <a:spcPct val="99600"/>
              </a:lnSpc>
              <a:spcBef>
                <a:spcPts val="140"/>
              </a:spcBef>
              <a:spcAft>
                <a:spcPts val="1200"/>
              </a:spcAf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Jsou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výrazy</a:t>
            </a:r>
            <a:r>
              <a:rPr sz="28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operátory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., +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*,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 err="1">
                <a:solidFill>
                  <a:srgbClr val="FF0000"/>
                </a:solidFill>
                <a:latin typeface="Times New Roman"/>
                <a:cs typeface="Times New Roman"/>
              </a:rPr>
              <a:t>které</a:t>
            </a:r>
            <a:br>
              <a:rPr lang="cs-CZ"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sz="2800" b="1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značí</a:t>
            </a:r>
            <a:r>
              <a:rPr sz="2800" b="1" spc="2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2800" b="1" spc="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tomto</a:t>
            </a:r>
            <a:r>
              <a:rPr sz="2800" b="1" spc="-1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pořadí</a:t>
            </a:r>
            <a:r>
              <a:rPr sz="2800" b="1" spc="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konkatenaci,</a:t>
            </a:r>
            <a:r>
              <a:rPr sz="2800" b="1" spc="4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sjednocení</a:t>
            </a:r>
            <a:r>
              <a:rPr sz="2800" b="1" spc="-1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800" b="1" spc="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spc="-10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iterac</a:t>
            </a:r>
            <a:r>
              <a:rPr lang="cs-CZ"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</a:p>
          <a:p>
            <a:pPr marL="25400" marR="17780">
              <a:lnSpc>
                <a:spcPct val="99600"/>
              </a:lnSpc>
              <a:spcBef>
                <a:spcPts val="140"/>
              </a:spcBef>
            </a:pPr>
            <a:r>
              <a:rPr sz="2950" b="1" u="none" dirty="0" err="1">
                <a:latin typeface="Times New Roman"/>
                <a:cs typeface="Times New Roman"/>
              </a:rPr>
              <a:t>Definice</a:t>
            </a:r>
            <a:r>
              <a:rPr sz="2950" b="1" u="none" dirty="0">
                <a:latin typeface="Times New Roman"/>
                <a:cs typeface="Times New Roman"/>
              </a:rPr>
              <a:t>:</a:t>
            </a:r>
            <a:r>
              <a:rPr sz="2950" b="1" u="none" spc="-10" dirty="0">
                <a:latin typeface="Times New Roman"/>
                <a:cs typeface="Times New Roman"/>
              </a:rPr>
              <a:t> </a:t>
            </a:r>
            <a:r>
              <a:rPr sz="2950" u="none" dirty="0">
                <a:latin typeface="Times New Roman"/>
                <a:cs typeface="Times New Roman"/>
              </a:rPr>
              <a:t>Nechť</a:t>
            </a:r>
            <a:r>
              <a:rPr sz="2950" u="none" spc="10" dirty="0">
                <a:latin typeface="Times New Roman"/>
                <a:cs typeface="Times New Roman"/>
              </a:rPr>
              <a:t> </a:t>
            </a:r>
            <a:r>
              <a:rPr sz="2950" b="1" u="none" dirty="0">
                <a:latin typeface="Symbol"/>
                <a:cs typeface="Symbol"/>
              </a:rPr>
              <a:t></a:t>
            </a:r>
            <a:r>
              <a:rPr sz="2950" u="none" spc="10" dirty="0">
                <a:latin typeface="Times New Roman"/>
                <a:cs typeface="Times New Roman"/>
              </a:rPr>
              <a:t> </a:t>
            </a:r>
            <a:r>
              <a:rPr sz="2950" u="none" dirty="0">
                <a:latin typeface="Times New Roman"/>
                <a:cs typeface="Times New Roman"/>
              </a:rPr>
              <a:t>je</a:t>
            </a:r>
            <a:r>
              <a:rPr sz="2950" u="none" spc="15" dirty="0">
                <a:latin typeface="Times New Roman"/>
                <a:cs typeface="Times New Roman"/>
              </a:rPr>
              <a:t> </a:t>
            </a:r>
            <a:r>
              <a:rPr sz="2950" u="none" dirty="0">
                <a:latin typeface="Times New Roman"/>
                <a:cs typeface="Times New Roman"/>
              </a:rPr>
              <a:t>abeceda.</a:t>
            </a:r>
            <a:r>
              <a:rPr sz="2950" u="none" spc="10" dirty="0">
                <a:latin typeface="Times New Roman"/>
                <a:cs typeface="Times New Roman"/>
              </a:rPr>
              <a:t> </a:t>
            </a:r>
            <a:r>
              <a:rPr sz="2950" b="1" i="1" u="none" dirty="0">
                <a:solidFill>
                  <a:srgbClr val="C00000"/>
                </a:solidFill>
                <a:latin typeface="Times New Roman"/>
                <a:cs typeface="Times New Roman"/>
              </a:rPr>
              <a:t>Regulární</a:t>
            </a:r>
            <a:r>
              <a:rPr sz="2950" b="1" i="1" u="none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950" b="1" i="1" u="none" dirty="0">
                <a:solidFill>
                  <a:srgbClr val="C00000"/>
                </a:solidFill>
                <a:latin typeface="Times New Roman"/>
                <a:cs typeface="Times New Roman"/>
              </a:rPr>
              <a:t>výrazy</a:t>
            </a:r>
            <a:r>
              <a:rPr sz="2950" b="1" i="1" u="none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950" u="none" spc="-25" dirty="0">
                <a:latin typeface="Times New Roman"/>
                <a:cs typeface="Times New Roman"/>
              </a:rPr>
              <a:t>nad </a:t>
            </a:r>
            <a:r>
              <a:rPr sz="2950" u="none" dirty="0">
                <a:latin typeface="Times New Roman"/>
                <a:cs typeface="Times New Roman"/>
              </a:rPr>
              <a:t>abecedou</a:t>
            </a:r>
            <a:r>
              <a:rPr sz="2950" u="none" spc="-10" dirty="0">
                <a:latin typeface="Times New Roman"/>
                <a:cs typeface="Times New Roman"/>
              </a:rPr>
              <a:t> </a:t>
            </a:r>
            <a:r>
              <a:rPr sz="2950" b="1" u="none" dirty="0">
                <a:latin typeface="Symbol"/>
                <a:cs typeface="Symbol"/>
              </a:rPr>
              <a:t></a:t>
            </a:r>
            <a:r>
              <a:rPr sz="2950" u="none" spc="10" dirty="0">
                <a:latin typeface="Times New Roman"/>
                <a:cs typeface="Times New Roman"/>
              </a:rPr>
              <a:t> </a:t>
            </a:r>
            <a:r>
              <a:rPr sz="2950" u="none" dirty="0">
                <a:latin typeface="Times New Roman"/>
                <a:cs typeface="Times New Roman"/>
              </a:rPr>
              <a:t>a </a:t>
            </a:r>
            <a:r>
              <a:rPr sz="2950" b="1" i="1" u="none" dirty="0">
                <a:solidFill>
                  <a:srgbClr val="C00000"/>
                </a:solidFill>
                <a:latin typeface="Times New Roman"/>
                <a:cs typeface="Times New Roman"/>
              </a:rPr>
              <a:t>jazyky</a:t>
            </a:r>
            <a:r>
              <a:rPr sz="2950" u="none" dirty="0">
                <a:latin typeface="Times New Roman"/>
                <a:cs typeface="Times New Roman"/>
              </a:rPr>
              <a:t>,</a:t>
            </a:r>
            <a:r>
              <a:rPr sz="2950" u="none" spc="5" dirty="0">
                <a:latin typeface="Times New Roman"/>
                <a:cs typeface="Times New Roman"/>
              </a:rPr>
              <a:t> </a:t>
            </a:r>
            <a:r>
              <a:rPr sz="2950" u="none" dirty="0">
                <a:latin typeface="Times New Roman"/>
                <a:cs typeface="Times New Roman"/>
              </a:rPr>
              <a:t>které</a:t>
            </a:r>
            <a:r>
              <a:rPr sz="2950" u="none" spc="-15" dirty="0">
                <a:latin typeface="Times New Roman"/>
                <a:cs typeface="Times New Roman"/>
              </a:rPr>
              <a:t> </a:t>
            </a:r>
            <a:r>
              <a:rPr sz="2950" b="1" i="1" u="none" dirty="0">
                <a:solidFill>
                  <a:srgbClr val="C00000"/>
                </a:solidFill>
                <a:latin typeface="Times New Roman"/>
                <a:cs typeface="Times New Roman"/>
              </a:rPr>
              <a:t>značí</a:t>
            </a:r>
            <a:r>
              <a:rPr sz="2950" u="none" dirty="0">
                <a:latin typeface="Times New Roman"/>
                <a:cs typeface="Times New Roman"/>
              </a:rPr>
              <a:t>,</a:t>
            </a:r>
            <a:r>
              <a:rPr sz="2950" u="none" spc="-10" dirty="0">
                <a:latin typeface="Times New Roman"/>
                <a:cs typeface="Times New Roman"/>
              </a:rPr>
              <a:t> </a:t>
            </a:r>
            <a:r>
              <a:rPr sz="2950" u="none" dirty="0">
                <a:latin typeface="Times New Roman"/>
                <a:cs typeface="Times New Roman"/>
              </a:rPr>
              <a:t>jsou</a:t>
            </a:r>
            <a:r>
              <a:rPr sz="2950" u="none" spc="5" dirty="0">
                <a:latin typeface="Times New Roman"/>
                <a:cs typeface="Times New Roman"/>
              </a:rPr>
              <a:t> </a:t>
            </a:r>
            <a:r>
              <a:rPr sz="2950" u="none" spc="-10" dirty="0">
                <a:latin typeface="Times New Roman"/>
                <a:cs typeface="Times New Roman"/>
              </a:rPr>
              <a:t>definovány následovně:</a:t>
            </a:r>
            <a:endParaRPr sz="2950" dirty="0">
              <a:latin typeface="Times New Roman"/>
              <a:cs typeface="Times New Roman"/>
            </a:endParaRPr>
          </a:p>
          <a:p>
            <a:pPr marL="333375" indent="-22479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333375" algn="l"/>
              </a:tabLst>
            </a:pPr>
            <a:r>
              <a:rPr sz="2950" b="1" dirty="0">
                <a:latin typeface="Symbol"/>
                <a:cs typeface="Symbol"/>
              </a:rPr>
              <a:t>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je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spc="-65" dirty="0">
                <a:latin typeface="Times New Roman"/>
                <a:cs typeface="Times New Roman"/>
              </a:rPr>
              <a:t>RV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značící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prázdnou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množinu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(prázdný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jazyk)</a:t>
            </a:r>
            <a:endParaRPr sz="2950" dirty="0">
              <a:latin typeface="Times New Roman"/>
              <a:cs typeface="Times New Roman"/>
            </a:endParaRPr>
          </a:p>
          <a:p>
            <a:pPr marL="333375" indent="-224790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333375" algn="l"/>
                <a:tab pos="689610" algn="l"/>
              </a:tabLst>
            </a:pPr>
            <a:r>
              <a:rPr sz="2950" b="1" spc="-50" dirty="0">
                <a:latin typeface="Symbol"/>
                <a:cs typeface="Symbol"/>
              </a:rPr>
              <a:t></a:t>
            </a:r>
            <a:r>
              <a:rPr sz="2950" dirty="0">
                <a:latin typeface="Times New Roman"/>
                <a:cs typeface="Times New Roman"/>
              </a:rPr>
              <a:t>	je</a:t>
            </a:r>
            <a:r>
              <a:rPr sz="2950" spc="-25" dirty="0">
                <a:latin typeface="Times New Roman"/>
                <a:cs typeface="Times New Roman"/>
              </a:rPr>
              <a:t> </a:t>
            </a:r>
            <a:r>
              <a:rPr sz="2950" spc="-65" dirty="0">
                <a:latin typeface="Times New Roman"/>
                <a:cs typeface="Times New Roman"/>
              </a:rPr>
              <a:t>RV </a:t>
            </a:r>
            <a:r>
              <a:rPr sz="2950" dirty="0">
                <a:latin typeface="Times New Roman"/>
                <a:cs typeface="Times New Roman"/>
              </a:rPr>
              <a:t>značící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jazyk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b="1" spc="-25" dirty="0">
                <a:latin typeface="Times New Roman"/>
                <a:cs typeface="Times New Roman"/>
              </a:rPr>
              <a:t>{</a:t>
            </a:r>
            <a:r>
              <a:rPr sz="2950" b="1" spc="-25" dirty="0">
                <a:latin typeface="Symbol"/>
                <a:cs typeface="Symbol"/>
              </a:rPr>
              <a:t></a:t>
            </a:r>
            <a:r>
              <a:rPr sz="2950" b="1" spc="-25" dirty="0">
                <a:latin typeface="Times New Roman"/>
                <a:cs typeface="Times New Roman"/>
              </a:rPr>
              <a:t>}</a:t>
            </a:r>
            <a:endParaRPr sz="2950" b="1" dirty="0">
              <a:latin typeface="Times New Roman"/>
              <a:cs typeface="Times New Roman"/>
            </a:endParaRPr>
          </a:p>
          <a:p>
            <a:pPr marL="333375" indent="-22479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333375" algn="l"/>
              </a:tabLst>
            </a:pPr>
            <a:r>
              <a:rPr sz="2950" b="1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kde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a</a:t>
            </a:r>
            <a:r>
              <a:rPr sz="2950" b="1" i="1" spc="-5" dirty="0">
                <a:latin typeface="Times New Roman"/>
                <a:cs typeface="Times New Roman"/>
              </a:rPr>
              <a:t> </a:t>
            </a:r>
            <a:r>
              <a:rPr sz="2950" b="1" dirty="0">
                <a:latin typeface="Symbol"/>
                <a:cs typeface="Symbol"/>
              </a:rPr>
              <a:t></a:t>
            </a:r>
            <a:r>
              <a:rPr sz="2950" b="1" spc="-10" dirty="0">
                <a:latin typeface="Times New Roman"/>
                <a:cs typeface="Times New Roman"/>
              </a:rPr>
              <a:t> </a:t>
            </a:r>
            <a:r>
              <a:rPr sz="2950" b="1" dirty="0">
                <a:latin typeface="Symbol"/>
                <a:cs typeface="Symbol"/>
              </a:rPr>
              <a:t>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je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spc="-65" dirty="0">
                <a:latin typeface="Times New Roman"/>
                <a:cs typeface="Times New Roman"/>
              </a:rPr>
              <a:t>RV</a:t>
            </a:r>
            <a:r>
              <a:rPr sz="2950" spc="-5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značící jazyk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b="1" spc="-25" dirty="0">
                <a:latin typeface="Times New Roman"/>
                <a:cs typeface="Times New Roman"/>
              </a:rPr>
              <a:t>{</a:t>
            </a:r>
            <a:r>
              <a:rPr sz="2950" b="1" i="1" spc="-25" dirty="0">
                <a:latin typeface="Times New Roman"/>
                <a:cs typeface="Times New Roman"/>
              </a:rPr>
              <a:t>a</a:t>
            </a:r>
            <a:r>
              <a:rPr sz="2950" b="1" spc="-25" dirty="0">
                <a:latin typeface="Times New Roman"/>
                <a:cs typeface="Times New Roman"/>
              </a:rPr>
              <a:t>}</a:t>
            </a:r>
            <a:endParaRPr sz="2950" b="1" dirty="0">
              <a:latin typeface="Times New Roman"/>
              <a:cs typeface="Times New Roman"/>
            </a:endParaRPr>
          </a:p>
          <a:p>
            <a:pPr marL="333375" indent="-224790">
              <a:lnSpc>
                <a:spcPct val="100000"/>
              </a:lnSpc>
              <a:spcBef>
                <a:spcPts val="15"/>
              </a:spcBef>
              <a:buChar char="•"/>
              <a:tabLst>
                <a:tab pos="333375" algn="l"/>
              </a:tabLst>
            </a:pPr>
            <a:r>
              <a:rPr sz="2950" dirty="0">
                <a:latin typeface="Times New Roman"/>
                <a:cs typeface="Times New Roman"/>
              </a:rPr>
              <a:t>Nechť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50" i="1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s</a:t>
            </a:r>
            <a:r>
              <a:rPr sz="2950" i="1" spc="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jsou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regulární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výrazy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značící po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spc="-20" dirty="0">
                <a:latin typeface="Times New Roman"/>
                <a:cs typeface="Times New Roman"/>
              </a:rPr>
              <a:t>řadě</a:t>
            </a:r>
            <a:endParaRPr sz="2950" dirty="0">
              <a:latin typeface="Times New Roman"/>
              <a:cs typeface="Times New Roman"/>
            </a:endParaRPr>
          </a:p>
          <a:p>
            <a:pPr marL="391160">
              <a:lnSpc>
                <a:spcPct val="100000"/>
              </a:lnSpc>
              <a:spcBef>
                <a:spcPts val="25"/>
              </a:spcBef>
            </a:pPr>
            <a:r>
              <a:rPr sz="2950" dirty="0">
                <a:latin typeface="Times New Roman"/>
                <a:cs typeface="Times New Roman"/>
              </a:rPr>
              <a:t>jazyky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25" b="1" i="1" baseline="-21367" dirty="0">
                <a:latin typeface="Times New Roman"/>
                <a:cs typeface="Times New Roman"/>
              </a:rPr>
              <a:t>r</a:t>
            </a:r>
            <a:r>
              <a:rPr sz="2925" i="1" spc="382" baseline="-21367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a</a:t>
            </a:r>
            <a:r>
              <a:rPr sz="2950" spc="1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25" b="1" i="1" baseline="-21367" dirty="0">
                <a:latin typeface="Times New Roman"/>
                <a:cs typeface="Times New Roman"/>
              </a:rPr>
              <a:t>s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15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potom:</a:t>
            </a:r>
            <a:endParaRPr sz="2950" dirty="0">
              <a:latin typeface="Times New Roman"/>
              <a:cs typeface="Times New Roman"/>
            </a:endParaRPr>
          </a:p>
          <a:p>
            <a:pPr marL="1341120" lvl="1" indent="-224790">
              <a:lnSpc>
                <a:spcPct val="100000"/>
              </a:lnSpc>
              <a:spcBef>
                <a:spcPts val="35"/>
              </a:spcBef>
              <a:buChar char="•"/>
              <a:tabLst>
                <a:tab pos="1341120" algn="l"/>
              </a:tabLst>
            </a:pPr>
            <a:r>
              <a:rPr sz="2950" b="1" dirty="0">
                <a:latin typeface="Times New Roman"/>
                <a:cs typeface="Times New Roman"/>
              </a:rPr>
              <a:t>(</a:t>
            </a:r>
            <a:r>
              <a:rPr sz="2950" b="1" i="1" dirty="0">
                <a:latin typeface="Times New Roman"/>
                <a:cs typeface="Times New Roman"/>
              </a:rPr>
              <a:t>r</a:t>
            </a:r>
            <a:r>
              <a:rPr sz="2950" b="1" dirty="0">
                <a:latin typeface="Times New Roman"/>
                <a:cs typeface="Times New Roman"/>
              </a:rPr>
              <a:t>.</a:t>
            </a:r>
            <a:r>
              <a:rPr sz="2950" b="1" i="1" dirty="0">
                <a:latin typeface="Times New Roman"/>
                <a:cs typeface="Times New Roman"/>
              </a:rPr>
              <a:t>s</a:t>
            </a:r>
            <a:r>
              <a:rPr sz="2950" b="1" dirty="0">
                <a:latin typeface="Times New Roman"/>
                <a:cs typeface="Times New Roman"/>
              </a:rPr>
              <a:t>)</a:t>
            </a:r>
            <a:r>
              <a:rPr sz="2950" b="1" spc="-2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je </a:t>
            </a:r>
            <a:r>
              <a:rPr sz="2950" spc="-65" dirty="0">
                <a:latin typeface="Times New Roman"/>
                <a:cs typeface="Times New Roman"/>
              </a:rPr>
              <a:t>RV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značící</a:t>
            </a:r>
            <a:r>
              <a:rPr sz="2950" spc="-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jazyk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i="1" spc="-5" dirty="0">
                <a:latin typeface="Times New Roman"/>
                <a:cs typeface="Times New Roman"/>
              </a:rPr>
              <a:t> </a:t>
            </a:r>
            <a:r>
              <a:rPr sz="2950" b="1" dirty="0">
                <a:latin typeface="Times New Roman"/>
                <a:cs typeface="Times New Roman"/>
              </a:rPr>
              <a:t>=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25" b="1" i="1" baseline="-21367" dirty="0">
                <a:latin typeface="Times New Roman"/>
                <a:cs typeface="Times New Roman"/>
              </a:rPr>
              <a:t>r</a:t>
            </a:r>
            <a:r>
              <a:rPr sz="2925" b="1" i="1" spc="-7" baseline="-21367" dirty="0">
                <a:latin typeface="Times New Roman"/>
                <a:cs typeface="Times New Roman"/>
              </a:rPr>
              <a:t> </a:t>
            </a:r>
            <a:r>
              <a:rPr sz="2950" b="1" i="1" spc="-25" dirty="0">
                <a:latin typeface="Times New Roman"/>
                <a:cs typeface="Times New Roman"/>
              </a:rPr>
              <a:t>L</a:t>
            </a:r>
            <a:r>
              <a:rPr sz="2925" b="1" i="1" spc="-37" baseline="-21367" dirty="0">
                <a:latin typeface="Times New Roman"/>
                <a:cs typeface="Times New Roman"/>
              </a:rPr>
              <a:t>s</a:t>
            </a:r>
            <a:endParaRPr sz="2925" b="1" baseline="-21367" dirty="0">
              <a:latin typeface="Times New Roman"/>
              <a:cs typeface="Times New Roman"/>
            </a:endParaRPr>
          </a:p>
          <a:p>
            <a:pPr marL="1403985" lvl="1" indent="-287655">
              <a:lnSpc>
                <a:spcPct val="100000"/>
              </a:lnSpc>
              <a:spcBef>
                <a:spcPts val="35"/>
              </a:spcBef>
              <a:buChar char="•"/>
              <a:tabLst>
                <a:tab pos="1403985" algn="l"/>
              </a:tabLst>
            </a:pPr>
            <a:r>
              <a:rPr sz="2950" b="1" dirty="0">
                <a:latin typeface="Times New Roman"/>
                <a:cs typeface="Times New Roman"/>
              </a:rPr>
              <a:t>(</a:t>
            </a:r>
            <a:r>
              <a:rPr sz="2950" b="1" i="1" dirty="0">
                <a:latin typeface="Times New Roman"/>
                <a:cs typeface="Times New Roman"/>
              </a:rPr>
              <a:t>r</a:t>
            </a:r>
            <a:r>
              <a:rPr sz="2950" b="1" i="1" spc="-15" dirty="0">
                <a:latin typeface="Times New Roman"/>
                <a:cs typeface="Times New Roman"/>
              </a:rPr>
              <a:t> </a:t>
            </a:r>
            <a:r>
              <a:rPr sz="2950" b="1" dirty="0">
                <a:latin typeface="Times New Roman"/>
                <a:cs typeface="Times New Roman"/>
              </a:rPr>
              <a:t>+</a:t>
            </a:r>
            <a:r>
              <a:rPr sz="2950" b="1" spc="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s</a:t>
            </a:r>
            <a:r>
              <a:rPr sz="2950" b="1" dirty="0">
                <a:latin typeface="Times New Roman"/>
                <a:cs typeface="Times New Roman"/>
              </a:rPr>
              <a:t>)</a:t>
            </a:r>
            <a:r>
              <a:rPr sz="2950" b="1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je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spc="-65" dirty="0">
                <a:latin typeface="Times New Roman"/>
                <a:cs typeface="Times New Roman"/>
              </a:rPr>
              <a:t>RV</a:t>
            </a:r>
            <a:r>
              <a:rPr sz="2950" spc="-5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značící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jazyk </a:t>
            </a:r>
            <a:r>
              <a:rPr sz="2950" b="1" i="1" dirty="0">
                <a:latin typeface="Times New Roman"/>
                <a:cs typeface="Times New Roman"/>
              </a:rPr>
              <a:t>L </a:t>
            </a:r>
            <a:r>
              <a:rPr sz="2950" b="1" dirty="0">
                <a:latin typeface="Times New Roman"/>
                <a:cs typeface="Times New Roman"/>
              </a:rPr>
              <a:t>=</a:t>
            </a:r>
            <a:r>
              <a:rPr sz="2950" b="1" spc="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25" b="1" i="1" baseline="-21367" dirty="0">
                <a:latin typeface="Times New Roman"/>
                <a:cs typeface="Times New Roman"/>
              </a:rPr>
              <a:t>r</a:t>
            </a:r>
            <a:r>
              <a:rPr sz="2925" b="1" i="1" spc="-7" baseline="-21367" dirty="0">
                <a:latin typeface="Times New Roman"/>
                <a:cs typeface="Times New Roman"/>
              </a:rPr>
              <a:t> </a:t>
            </a:r>
            <a:r>
              <a:rPr sz="2950" b="1" dirty="0">
                <a:latin typeface="Symbol"/>
                <a:cs typeface="Symbol"/>
              </a:rPr>
              <a:t></a:t>
            </a:r>
            <a:r>
              <a:rPr sz="2950" b="1" spc="260" dirty="0">
                <a:latin typeface="Times New Roman"/>
                <a:cs typeface="Times New Roman"/>
              </a:rPr>
              <a:t> </a:t>
            </a:r>
            <a:r>
              <a:rPr sz="2950" b="1" i="1" spc="-25" dirty="0">
                <a:latin typeface="Times New Roman"/>
                <a:cs typeface="Times New Roman"/>
              </a:rPr>
              <a:t>L</a:t>
            </a:r>
            <a:r>
              <a:rPr sz="2925" b="1" i="1" spc="-37" baseline="-21367" dirty="0">
                <a:latin typeface="Times New Roman"/>
                <a:cs typeface="Times New Roman"/>
              </a:rPr>
              <a:t>s</a:t>
            </a:r>
            <a:endParaRPr sz="2925" b="1" baseline="-21367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6811" y="6875777"/>
            <a:ext cx="1238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spc="-50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5008" y="6727825"/>
            <a:ext cx="505587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5755" indent="-287655">
              <a:lnSpc>
                <a:spcPct val="100000"/>
              </a:lnSpc>
              <a:spcBef>
                <a:spcPts val="125"/>
              </a:spcBef>
              <a:buChar char="•"/>
              <a:tabLst>
                <a:tab pos="325755" algn="l"/>
              </a:tabLst>
            </a:pPr>
            <a:r>
              <a:rPr sz="2950" b="1" dirty="0">
                <a:latin typeface="Times New Roman"/>
                <a:cs typeface="Times New Roman"/>
              </a:rPr>
              <a:t>(</a:t>
            </a:r>
            <a:r>
              <a:rPr sz="2950" b="1" i="1" dirty="0">
                <a:latin typeface="Times New Roman"/>
                <a:cs typeface="Times New Roman"/>
              </a:rPr>
              <a:t>r</a:t>
            </a:r>
            <a:r>
              <a:rPr sz="2925" b="1" i="1" baseline="25641" dirty="0">
                <a:latin typeface="Times New Roman"/>
                <a:cs typeface="Times New Roman"/>
              </a:rPr>
              <a:t>*</a:t>
            </a:r>
            <a:r>
              <a:rPr sz="2950" b="1" dirty="0">
                <a:latin typeface="Times New Roman"/>
                <a:cs typeface="Times New Roman"/>
              </a:rPr>
              <a:t>)</a:t>
            </a:r>
            <a:r>
              <a:rPr sz="2950" b="1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je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spc="-80" dirty="0">
                <a:latin typeface="Times New Roman"/>
                <a:cs typeface="Times New Roman"/>
              </a:rPr>
              <a:t>RV</a:t>
            </a:r>
            <a:r>
              <a:rPr sz="2950" spc="-6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značící</a:t>
            </a:r>
            <a:r>
              <a:rPr sz="2950" spc="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jazyk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i="1" spc="-10" dirty="0">
                <a:latin typeface="Times New Roman"/>
                <a:cs typeface="Times New Roman"/>
              </a:rPr>
              <a:t> </a:t>
            </a:r>
            <a:r>
              <a:rPr sz="2950" b="1" dirty="0">
                <a:latin typeface="Times New Roman"/>
                <a:cs typeface="Times New Roman"/>
              </a:rPr>
              <a:t>=</a:t>
            </a:r>
            <a:r>
              <a:rPr sz="2950" b="1" spc="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i="1" spc="30" dirty="0">
                <a:latin typeface="Times New Roman"/>
                <a:cs typeface="Times New Roman"/>
              </a:rPr>
              <a:t> </a:t>
            </a:r>
            <a:r>
              <a:rPr sz="2925" b="1" i="1" spc="-75" baseline="25641" dirty="0">
                <a:latin typeface="Times New Roman"/>
                <a:cs typeface="Times New Roman"/>
              </a:rPr>
              <a:t>*</a:t>
            </a:r>
            <a:endParaRPr sz="2925" b="1" baseline="25641" dirty="0">
              <a:latin typeface="Times New Roman"/>
              <a:cs typeface="Times New Roman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E5B5D971-94FD-691D-0F2B-2E5F29113931}"/>
              </a:ext>
            </a:extLst>
          </p:cNvPr>
          <p:cNvSpPr txBox="1"/>
          <p:nvPr/>
        </p:nvSpPr>
        <p:spPr>
          <a:xfrm rot="16200000">
            <a:off x="-2038630" y="4338389"/>
            <a:ext cx="50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B050"/>
                </a:solidFill>
              </a:rPr>
              <a:t>Žádné jiné operace, kromě 1) konkatenace, 2) sjednocení, 3) iterace </a:t>
            </a:r>
            <a:r>
              <a:rPr lang="cs-CZ" b="1" dirty="0" err="1">
                <a:solidFill>
                  <a:srgbClr val="00B050"/>
                </a:solidFill>
              </a:rPr>
              <a:t>NEjsou</a:t>
            </a:r>
            <a:r>
              <a:rPr lang="cs-CZ" b="1" dirty="0">
                <a:solidFill>
                  <a:srgbClr val="00B050"/>
                </a:solidFill>
              </a:rPr>
              <a:t> legální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A36EA377-D7FF-7580-3469-7E06C3C8FF1D}"/>
              </a:ext>
            </a:extLst>
          </p:cNvPr>
          <p:cNvSpPr txBox="1"/>
          <p:nvPr/>
        </p:nvSpPr>
        <p:spPr>
          <a:xfrm>
            <a:off x="-13152" y="1637209"/>
            <a:ext cx="1016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b="1" dirty="0">
                <a:solidFill>
                  <a:srgbClr val="00B050"/>
                </a:solidFill>
              </a:rPr>
              <a:t>!!!</a:t>
            </a:r>
          </a:p>
        </p:txBody>
      </p:sp>
      <p:sp>
        <p:nvSpPr>
          <p:cNvPr id="15" name="Zástupný symbol pro číslo snímku 14">
            <a:extLst>
              <a:ext uri="{FF2B5EF4-FFF2-40B4-BE49-F238E27FC236}">
                <a16:creationId xmlns:a16="http://schemas.microsoft.com/office/drawing/2014/main" id="{7171F38B-B74B-A26F-7D64-60D37E468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95"/>
              </a:spcBef>
            </a:pPr>
            <a:r>
              <a:rPr dirty="0"/>
              <a:t>Konečný</a:t>
            </a:r>
            <a:r>
              <a:rPr spc="-155" dirty="0"/>
              <a:t> </a:t>
            </a:r>
            <a:r>
              <a:rPr dirty="0"/>
              <a:t>automat:</a:t>
            </a:r>
            <a:r>
              <a:rPr spc="-114" dirty="0"/>
              <a:t> </a:t>
            </a:r>
            <a:r>
              <a:rPr dirty="0"/>
              <a:t>Příklad</a:t>
            </a:r>
            <a:r>
              <a:rPr spc="-135" dirty="0"/>
              <a:t> </a:t>
            </a:r>
            <a:r>
              <a:rPr spc="-25" dirty="0"/>
              <a:t>2/3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09253" y="2517648"/>
            <a:ext cx="10075545" cy="2517775"/>
            <a:chOff x="309253" y="2517648"/>
            <a:chExt cx="10075545" cy="2517775"/>
          </a:xfrm>
        </p:grpSpPr>
        <p:sp>
          <p:nvSpPr>
            <p:cNvPr id="9" name="object 9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3417" y="2772156"/>
              <a:ext cx="6632575" cy="2263140"/>
            </a:xfrm>
            <a:custGeom>
              <a:avLst/>
              <a:gdLst/>
              <a:ahLst/>
              <a:cxnLst/>
              <a:rect l="l" t="t" r="r" b="b"/>
              <a:pathLst>
                <a:path w="6632575" h="2263140">
                  <a:moveTo>
                    <a:pt x="6632447" y="2263139"/>
                  </a:moveTo>
                  <a:lnTo>
                    <a:pt x="6632447" y="0"/>
                  </a:lnTo>
                  <a:lnTo>
                    <a:pt x="0" y="0"/>
                  </a:lnTo>
                  <a:lnTo>
                    <a:pt x="0" y="2263139"/>
                  </a:lnTo>
                  <a:lnTo>
                    <a:pt x="6632447" y="226313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2082" y="2750820"/>
              <a:ext cx="6675120" cy="2284730"/>
            </a:xfrm>
            <a:custGeom>
              <a:avLst/>
              <a:gdLst/>
              <a:ahLst/>
              <a:cxnLst/>
              <a:rect l="l" t="t" r="r" b="b"/>
              <a:pathLst>
                <a:path w="6675120" h="2284729">
                  <a:moveTo>
                    <a:pt x="6675119" y="2284475"/>
                  </a:moveTo>
                  <a:lnTo>
                    <a:pt x="6675119" y="0"/>
                  </a:lnTo>
                  <a:lnTo>
                    <a:pt x="0" y="0"/>
                  </a:lnTo>
                  <a:lnTo>
                    <a:pt x="0" y="2284475"/>
                  </a:lnTo>
                  <a:lnTo>
                    <a:pt x="21335" y="2284475"/>
                  </a:lnTo>
                  <a:lnTo>
                    <a:pt x="21335" y="41147"/>
                  </a:lnTo>
                  <a:lnTo>
                    <a:pt x="42671" y="21335"/>
                  </a:lnTo>
                  <a:lnTo>
                    <a:pt x="42671" y="41147"/>
                  </a:lnTo>
                  <a:lnTo>
                    <a:pt x="6632447" y="41147"/>
                  </a:lnTo>
                  <a:lnTo>
                    <a:pt x="6632447" y="21335"/>
                  </a:lnTo>
                  <a:lnTo>
                    <a:pt x="6653783" y="41147"/>
                  </a:lnTo>
                  <a:lnTo>
                    <a:pt x="6653783" y="2284475"/>
                  </a:lnTo>
                  <a:lnTo>
                    <a:pt x="6675119" y="2284475"/>
                  </a:lnTo>
                  <a:close/>
                </a:path>
                <a:path w="6675120" h="2284729">
                  <a:moveTo>
                    <a:pt x="42671" y="41147"/>
                  </a:moveTo>
                  <a:lnTo>
                    <a:pt x="42671" y="21335"/>
                  </a:lnTo>
                  <a:lnTo>
                    <a:pt x="21335" y="41147"/>
                  </a:lnTo>
                  <a:lnTo>
                    <a:pt x="42671" y="41147"/>
                  </a:lnTo>
                  <a:close/>
                </a:path>
                <a:path w="6675120" h="2284729">
                  <a:moveTo>
                    <a:pt x="42671" y="2284475"/>
                  </a:moveTo>
                  <a:lnTo>
                    <a:pt x="42671" y="41147"/>
                  </a:lnTo>
                  <a:lnTo>
                    <a:pt x="21335" y="41147"/>
                  </a:lnTo>
                  <a:lnTo>
                    <a:pt x="21335" y="2284475"/>
                  </a:lnTo>
                  <a:lnTo>
                    <a:pt x="42671" y="2284475"/>
                  </a:lnTo>
                  <a:close/>
                </a:path>
                <a:path w="6675120" h="2284729">
                  <a:moveTo>
                    <a:pt x="6653783" y="41147"/>
                  </a:moveTo>
                  <a:lnTo>
                    <a:pt x="6632447" y="21335"/>
                  </a:lnTo>
                  <a:lnTo>
                    <a:pt x="6632447" y="41147"/>
                  </a:lnTo>
                  <a:lnTo>
                    <a:pt x="6653783" y="41147"/>
                  </a:lnTo>
                  <a:close/>
                </a:path>
                <a:path w="6675120" h="2284729">
                  <a:moveTo>
                    <a:pt x="6653783" y="2284475"/>
                  </a:moveTo>
                  <a:lnTo>
                    <a:pt x="6653783" y="41147"/>
                  </a:lnTo>
                  <a:lnTo>
                    <a:pt x="6632447" y="41147"/>
                  </a:lnTo>
                  <a:lnTo>
                    <a:pt x="6632447" y="2284475"/>
                  </a:lnTo>
                  <a:lnTo>
                    <a:pt x="6653783" y="22844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058" y="4017264"/>
              <a:ext cx="2875788" cy="10180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445396" y="4313934"/>
            <a:ext cx="1784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2191" y="4242306"/>
            <a:ext cx="27813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35412" y="3462018"/>
            <a:ext cx="30543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44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272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79242" y="4177284"/>
            <a:ext cx="2223770" cy="722630"/>
            <a:chOff x="5579242" y="4177284"/>
            <a:chExt cx="2223770" cy="722630"/>
          </a:xfrm>
        </p:grpSpPr>
        <p:sp>
          <p:nvSpPr>
            <p:cNvPr id="17" name="object 17"/>
            <p:cNvSpPr/>
            <p:nvPr/>
          </p:nvSpPr>
          <p:spPr>
            <a:xfrm>
              <a:off x="5599054" y="4198619"/>
              <a:ext cx="2184400" cy="681355"/>
            </a:xfrm>
            <a:custGeom>
              <a:avLst/>
              <a:gdLst/>
              <a:ahLst/>
              <a:cxnLst/>
              <a:rect l="l" t="t" r="r" b="b"/>
              <a:pathLst>
                <a:path w="2184400" h="681354">
                  <a:moveTo>
                    <a:pt x="2183891" y="681227"/>
                  </a:moveTo>
                  <a:lnTo>
                    <a:pt x="2183891" y="0"/>
                  </a:lnTo>
                  <a:lnTo>
                    <a:pt x="0" y="0"/>
                  </a:lnTo>
                  <a:lnTo>
                    <a:pt x="0" y="681227"/>
                  </a:lnTo>
                  <a:lnTo>
                    <a:pt x="2183891" y="68122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79242" y="4177284"/>
              <a:ext cx="2223770" cy="722630"/>
            </a:xfrm>
            <a:custGeom>
              <a:avLst/>
              <a:gdLst/>
              <a:ahLst/>
              <a:cxnLst/>
              <a:rect l="l" t="t" r="r" b="b"/>
              <a:pathLst>
                <a:path w="2223770" h="722629">
                  <a:moveTo>
                    <a:pt x="2223516" y="722376"/>
                  </a:moveTo>
                  <a:lnTo>
                    <a:pt x="2223516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19812" y="7223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182368" y="42672"/>
                  </a:lnTo>
                  <a:lnTo>
                    <a:pt x="2182368" y="21336"/>
                  </a:lnTo>
                  <a:lnTo>
                    <a:pt x="2203704" y="42672"/>
                  </a:lnTo>
                  <a:lnTo>
                    <a:pt x="2203704" y="722376"/>
                  </a:lnTo>
                  <a:lnTo>
                    <a:pt x="2223516" y="722376"/>
                  </a:lnTo>
                  <a:close/>
                </a:path>
                <a:path w="2223770" h="72262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2223770" h="722629">
                  <a:moveTo>
                    <a:pt x="41148" y="681228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81228"/>
                  </a:lnTo>
                  <a:lnTo>
                    <a:pt x="41148" y="681228"/>
                  </a:lnTo>
                  <a:close/>
                </a:path>
                <a:path w="2223770" h="722629">
                  <a:moveTo>
                    <a:pt x="2203704" y="681228"/>
                  </a:moveTo>
                  <a:lnTo>
                    <a:pt x="19812" y="681228"/>
                  </a:lnTo>
                  <a:lnTo>
                    <a:pt x="41148" y="702564"/>
                  </a:lnTo>
                  <a:lnTo>
                    <a:pt x="41148" y="722376"/>
                  </a:lnTo>
                  <a:lnTo>
                    <a:pt x="2182368" y="722376"/>
                  </a:lnTo>
                  <a:lnTo>
                    <a:pt x="2182368" y="702564"/>
                  </a:lnTo>
                  <a:lnTo>
                    <a:pt x="2203704" y="681228"/>
                  </a:lnTo>
                  <a:close/>
                </a:path>
                <a:path w="2223770" h="722629">
                  <a:moveTo>
                    <a:pt x="41148" y="722376"/>
                  </a:moveTo>
                  <a:lnTo>
                    <a:pt x="41148" y="702564"/>
                  </a:lnTo>
                  <a:lnTo>
                    <a:pt x="19812" y="681228"/>
                  </a:lnTo>
                  <a:lnTo>
                    <a:pt x="19812" y="722376"/>
                  </a:lnTo>
                  <a:lnTo>
                    <a:pt x="41148" y="722376"/>
                  </a:lnTo>
                  <a:close/>
                </a:path>
                <a:path w="2223770" h="722629">
                  <a:moveTo>
                    <a:pt x="2203704" y="42672"/>
                  </a:moveTo>
                  <a:lnTo>
                    <a:pt x="2182368" y="21336"/>
                  </a:lnTo>
                  <a:lnTo>
                    <a:pt x="2182368" y="42672"/>
                  </a:lnTo>
                  <a:lnTo>
                    <a:pt x="2203704" y="42672"/>
                  </a:lnTo>
                  <a:close/>
                </a:path>
                <a:path w="2223770" h="722629">
                  <a:moveTo>
                    <a:pt x="2203704" y="681228"/>
                  </a:moveTo>
                  <a:lnTo>
                    <a:pt x="2203704" y="42672"/>
                  </a:lnTo>
                  <a:lnTo>
                    <a:pt x="2182368" y="42672"/>
                  </a:lnTo>
                  <a:lnTo>
                    <a:pt x="2182368" y="681228"/>
                  </a:lnTo>
                  <a:lnTo>
                    <a:pt x="2203704" y="681228"/>
                  </a:lnTo>
                  <a:close/>
                </a:path>
                <a:path w="2223770" h="722629">
                  <a:moveTo>
                    <a:pt x="2203704" y="722376"/>
                  </a:moveTo>
                  <a:lnTo>
                    <a:pt x="2203704" y="681228"/>
                  </a:lnTo>
                  <a:lnTo>
                    <a:pt x="2182368" y="702564"/>
                  </a:lnTo>
                  <a:lnTo>
                    <a:pt x="2182368" y="722376"/>
                  </a:lnTo>
                  <a:lnTo>
                    <a:pt x="2203704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92768" y="2666891"/>
            <a:ext cx="4954905" cy="97916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475"/>
              </a:spcBef>
            </a:pPr>
            <a:r>
              <a:rPr sz="3050" b="1" dirty="0">
                <a:latin typeface="Times New Roman"/>
                <a:cs typeface="Times New Roman"/>
              </a:rPr>
              <a:t>Konečný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automat</a:t>
            </a:r>
            <a:r>
              <a:rPr sz="3050" b="1" spc="100" dirty="0">
                <a:latin typeface="Times New Roman"/>
                <a:cs typeface="Times New Roman"/>
              </a:rPr>
              <a:t> </a:t>
            </a:r>
            <a:r>
              <a:rPr sz="3050" b="1" i="1" spc="-60" dirty="0">
                <a:latin typeface="Times New Roman"/>
                <a:cs typeface="Times New Roman"/>
              </a:rPr>
              <a:t>M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600" dirty="0">
                <a:latin typeface="Times New Roman"/>
                <a:cs typeface="Times New Roman"/>
              </a:rPr>
              <a:t>Konečné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stavové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řízení: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59639" y="3355028"/>
            <a:ext cx="2976245" cy="142938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2600" dirty="0">
                <a:latin typeface="Times New Roman"/>
                <a:cs typeface="Times New Roman"/>
              </a:rPr>
              <a:t>Aktuální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konfigurace:</a:t>
            </a:r>
            <a:endParaRPr sz="2600">
              <a:latin typeface="Times New Roman"/>
              <a:cs typeface="Times New Roman"/>
            </a:endParaRPr>
          </a:p>
          <a:p>
            <a:pPr marL="81915" algn="ctr">
              <a:lnSpc>
                <a:spcPct val="100000"/>
              </a:lnSpc>
              <a:spcBef>
                <a:spcPts val="2125"/>
              </a:spcBef>
            </a:pP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00" b="1" i="1" spc="-25" dirty="0"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32081" y="5035296"/>
            <a:ext cx="6675120" cy="1882139"/>
            <a:chOff x="1632081" y="5035296"/>
            <a:chExt cx="6675120" cy="1882139"/>
          </a:xfrm>
        </p:grpSpPr>
        <p:sp>
          <p:nvSpPr>
            <p:cNvPr id="22" name="object 22"/>
            <p:cNvSpPr/>
            <p:nvPr/>
          </p:nvSpPr>
          <p:spPr>
            <a:xfrm>
              <a:off x="1653417" y="5035296"/>
              <a:ext cx="6632575" cy="591820"/>
            </a:xfrm>
            <a:custGeom>
              <a:avLst/>
              <a:gdLst/>
              <a:ahLst/>
              <a:cxnLst/>
              <a:rect l="l" t="t" r="r" b="b"/>
              <a:pathLst>
                <a:path w="6632575" h="591820">
                  <a:moveTo>
                    <a:pt x="6632447" y="591311"/>
                  </a:moveTo>
                  <a:lnTo>
                    <a:pt x="6632447" y="0"/>
                  </a:lnTo>
                  <a:lnTo>
                    <a:pt x="0" y="0"/>
                  </a:lnTo>
                  <a:lnTo>
                    <a:pt x="0" y="591311"/>
                  </a:lnTo>
                  <a:lnTo>
                    <a:pt x="6632447" y="591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32081" y="5035296"/>
              <a:ext cx="6675120" cy="611505"/>
            </a:xfrm>
            <a:custGeom>
              <a:avLst/>
              <a:gdLst/>
              <a:ahLst/>
              <a:cxnLst/>
              <a:rect l="l" t="t" r="r" b="b"/>
              <a:pathLst>
                <a:path w="6675120" h="611504">
                  <a:moveTo>
                    <a:pt x="42671" y="569975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611123"/>
                  </a:lnTo>
                  <a:lnTo>
                    <a:pt x="21335" y="611123"/>
                  </a:lnTo>
                  <a:lnTo>
                    <a:pt x="21335" y="569975"/>
                  </a:lnTo>
                  <a:lnTo>
                    <a:pt x="42671" y="569975"/>
                  </a:lnTo>
                  <a:close/>
                </a:path>
                <a:path w="6675120" h="611504">
                  <a:moveTo>
                    <a:pt x="6653783" y="569975"/>
                  </a:moveTo>
                  <a:lnTo>
                    <a:pt x="21335" y="569975"/>
                  </a:lnTo>
                  <a:lnTo>
                    <a:pt x="42671" y="591311"/>
                  </a:lnTo>
                  <a:lnTo>
                    <a:pt x="42671" y="611123"/>
                  </a:lnTo>
                  <a:lnTo>
                    <a:pt x="6632447" y="611123"/>
                  </a:lnTo>
                  <a:lnTo>
                    <a:pt x="6632447" y="591311"/>
                  </a:lnTo>
                  <a:lnTo>
                    <a:pt x="6653783" y="569975"/>
                  </a:lnTo>
                  <a:close/>
                </a:path>
                <a:path w="6675120" h="611504">
                  <a:moveTo>
                    <a:pt x="42671" y="611123"/>
                  </a:moveTo>
                  <a:lnTo>
                    <a:pt x="42671" y="591311"/>
                  </a:lnTo>
                  <a:lnTo>
                    <a:pt x="21335" y="569975"/>
                  </a:lnTo>
                  <a:lnTo>
                    <a:pt x="21335" y="611123"/>
                  </a:lnTo>
                  <a:lnTo>
                    <a:pt x="42671" y="611123"/>
                  </a:lnTo>
                  <a:close/>
                </a:path>
                <a:path w="6675120" h="611504">
                  <a:moveTo>
                    <a:pt x="6675119" y="611123"/>
                  </a:moveTo>
                  <a:lnTo>
                    <a:pt x="6675119" y="0"/>
                  </a:lnTo>
                  <a:lnTo>
                    <a:pt x="6632447" y="0"/>
                  </a:lnTo>
                  <a:lnTo>
                    <a:pt x="6632447" y="569975"/>
                  </a:lnTo>
                  <a:lnTo>
                    <a:pt x="6653783" y="569975"/>
                  </a:lnTo>
                  <a:lnTo>
                    <a:pt x="6653783" y="611123"/>
                  </a:lnTo>
                  <a:lnTo>
                    <a:pt x="6675119" y="611123"/>
                  </a:lnTo>
                  <a:close/>
                </a:path>
                <a:path w="6675120" h="611504">
                  <a:moveTo>
                    <a:pt x="6653783" y="611123"/>
                  </a:moveTo>
                  <a:lnTo>
                    <a:pt x="6653783" y="569975"/>
                  </a:lnTo>
                  <a:lnTo>
                    <a:pt x="6632447" y="591311"/>
                  </a:lnTo>
                  <a:lnTo>
                    <a:pt x="6632447" y="611123"/>
                  </a:lnTo>
                  <a:lnTo>
                    <a:pt x="6653783" y="6111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0505" y="6297167"/>
              <a:ext cx="585470" cy="603885"/>
            </a:xfrm>
            <a:custGeom>
              <a:avLst/>
              <a:gdLst/>
              <a:ahLst/>
              <a:cxnLst/>
              <a:rect l="l" t="t" r="r" b="b"/>
              <a:pathLst>
                <a:path w="585470" h="603884">
                  <a:moveTo>
                    <a:pt x="585215" y="603503"/>
                  </a:moveTo>
                  <a:lnTo>
                    <a:pt x="585215" y="0"/>
                  </a:lnTo>
                  <a:lnTo>
                    <a:pt x="0" y="0"/>
                  </a:lnTo>
                  <a:lnTo>
                    <a:pt x="0" y="603503"/>
                  </a:lnTo>
                  <a:lnTo>
                    <a:pt x="585215" y="60350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85261" y="6281940"/>
              <a:ext cx="1203960" cy="635635"/>
            </a:xfrm>
            <a:custGeom>
              <a:avLst/>
              <a:gdLst/>
              <a:ahLst/>
              <a:cxnLst/>
              <a:rect l="l" t="t" r="r" b="b"/>
              <a:pathLst>
                <a:path w="1203960" h="635634">
                  <a:moveTo>
                    <a:pt x="1203960" y="0"/>
                  </a:moveTo>
                  <a:lnTo>
                    <a:pt x="1173480" y="0"/>
                  </a:lnTo>
                  <a:lnTo>
                    <a:pt x="1173480" y="32004"/>
                  </a:lnTo>
                  <a:lnTo>
                    <a:pt x="1173480" y="603504"/>
                  </a:lnTo>
                  <a:lnTo>
                    <a:pt x="618744" y="603504"/>
                  </a:lnTo>
                  <a:lnTo>
                    <a:pt x="618744" y="32004"/>
                  </a:lnTo>
                  <a:lnTo>
                    <a:pt x="1173480" y="32004"/>
                  </a:lnTo>
                  <a:lnTo>
                    <a:pt x="1173480" y="0"/>
                  </a:lnTo>
                  <a:lnTo>
                    <a:pt x="617220" y="0"/>
                  </a:lnTo>
                  <a:lnTo>
                    <a:pt x="586740" y="0"/>
                  </a:lnTo>
                  <a:lnTo>
                    <a:pt x="585216" y="0"/>
                  </a:lnTo>
                  <a:lnTo>
                    <a:pt x="585216" y="32004"/>
                  </a:lnTo>
                  <a:lnTo>
                    <a:pt x="585216" y="603504"/>
                  </a:lnTo>
                  <a:lnTo>
                    <a:pt x="30480" y="603504"/>
                  </a:lnTo>
                  <a:lnTo>
                    <a:pt x="30480" y="32004"/>
                  </a:lnTo>
                  <a:lnTo>
                    <a:pt x="585216" y="32004"/>
                  </a:lnTo>
                  <a:lnTo>
                    <a:pt x="585216" y="0"/>
                  </a:lnTo>
                  <a:lnTo>
                    <a:pt x="0" y="0"/>
                  </a:lnTo>
                  <a:lnTo>
                    <a:pt x="0" y="635508"/>
                  </a:lnTo>
                  <a:lnTo>
                    <a:pt x="15240" y="635508"/>
                  </a:lnTo>
                  <a:lnTo>
                    <a:pt x="30480" y="635508"/>
                  </a:lnTo>
                  <a:lnTo>
                    <a:pt x="1203960" y="635508"/>
                  </a:lnTo>
                  <a:lnTo>
                    <a:pt x="1203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81360" y="6321041"/>
            <a:ext cx="8096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00710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1709" y="6324089"/>
            <a:ext cx="21964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Vstupní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páska: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337437" y="5035296"/>
            <a:ext cx="1108075" cy="1262380"/>
            <a:chOff x="3337437" y="5035296"/>
            <a:chExt cx="1108075" cy="1262380"/>
          </a:xfrm>
        </p:grpSpPr>
        <p:sp>
          <p:nvSpPr>
            <p:cNvPr id="29" name="object 29"/>
            <p:cNvSpPr/>
            <p:nvPr/>
          </p:nvSpPr>
          <p:spPr>
            <a:xfrm>
              <a:off x="3438783" y="5035296"/>
              <a:ext cx="771525" cy="485140"/>
            </a:xfrm>
            <a:custGeom>
              <a:avLst/>
              <a:gdLst/>
              <a:ahLst/>
              <a:cxnLst/>
              <a:rect l="l" t="t" r="r" b="b"/>
              <a:pathLst>
                <a:path w="771525" h="485139">
                  <a:moveTo>
                    <a:pt x="98333" y="372848"/>
                  </a:moveTo>
                  <a:lnTo>
                    <a:pt x="96321" y="370760"/>
                  </a:lnTo>
                  <a:lnTo>
                    <a:pt x="74104" y="361187"/>
                  </a:lnTo>
                  <a:lnTo>
                    <a:pt x="49887" y="360759"/>
                  </a:lnTo>
                  <a:lnTo>
                    <a:pt x="26669" y="370331"/>
                  </a:lnTo>
                  <a:lnTo>
                    <a:pt x="9048" y="388191"/>
                  </a:lnTo>
                  <a:lnTo>
                    <a:pt x="0" y="410336"/>
                  </a:lnTo>
                  <a:lnTo>
                    <a:pt x="0" y="433973"/>
                  </a:lnTo>
                  <a:lnTo>
                    <a:pt x="9905" y="457199"/>
                  </a:lnTo>
                  <a:lnTo>
                    <a:pt x="27122" y="475059"/>
                  </a:lnTo>
                  <a:lnTo>
                    <a:pt x="49339" y="484631"/>
                  </a:lnTo>
                  <a:lnTo>
                    <a:pt x="49529" y="484635"/>
                  </a:lnTo>
                  <a:lnTo>
                    <a:pt x="49529" y="405383"/>
                  </a:lnTo>
                  <a:lnTo>
                    <a:pt x="98333" y="372848"/>
                  </a:lnTo>
                  <a:close/>
                </a:path>
                <a:path w="771525" h="485139">
                  <a:moveTo>
                    <a:pt x="121945" y="408333"/>
                  </a:moveTo>
                  <a:lnTo>
                    <a:pt x="113537" y="388619"/>
                  </a:lnTo>
                  <a:lnTo>
                    <a:pt x="98333" y="372848"/>
                  </a:lnTo>
                  <a:lnTo>
                    <a:pt x="49529" y="405383"/>
                  </a:lnTo>
                  <a:lnTo>
                    <a:pt x="73913" y="440435"/>
                  </a:lnTo>
                  <a:lnTo>
                    <a:pt x="121945" y="408333"/>
                  </a:lnTo>
                  <a:close/>
                </a:path>
                <a:path w="771525" h="485139">
                  <a:moveTo>
                    <a:pt x="123348" y="435716"/>
                  </a:moveTo>
                  <a:lnTo>
                    <a:pt x="123348" y="411622"/>
                  </a:lnTo>
                  <a:lnTo>
                    <a:pt x="121945" y="408333"/>
                  </a:lnTo>
                  <a:lnTo>
                    <a:pt x="73913" y="440435"/>
                  </a:lnTo>
                  <a:lnTo>
                    <a:pt x="49529" y="405383"/>
                  </a:lnTo>
                  <a:lnTo>
                    <a:pt x="49529" y="484635"/>
                  </a:lnTo>
                  <a:lnTo>
                    <a:pt x="73556" y="485060"/>
                  </a:lnTo>
                  <a:lnTo>
                    <a:pt x="96773" y="475487"/>
                  </a:lnTo>
                  <a:lnTo>
                    <a:pt x="114395" y="457628"/>
                  </a:lnTo>
                  <a:lnTo>
                    <a:pt x="123348" y="435716"/>
                  </a:lnTo>
                  <a:close/>
                </a:path>
                <a:path w="771525" h="485139">
                  <a:moveTo>
                    <a:pt x="653682" y="52937"/>
                  </a:moveTo>
                  <a:lnTo>
                    <a:pt x="630597" y="18005"/>
                  </a:lnTo>
                  <a:lnTo>
                    <a:pt x="98333" y="372848"/>
                  </a:lnTo>
                  <a:lnTo>
                    <a:pt x="113537" y="388619"/>
                  </a:lnTo>
                  <a:lnTo>
                    <a:pt x="121945" y="408333"/>
                  </a:lnTo>
                  <a:lnTo>
                    <a:pt x="653682" y="52937"/>
                  </a:lnTo>
                  <a:close/>
                </a:path>
                <a:path w="771525" h="485139">
                  <a:moveTo>
                    <a:pt x="771212" y="0"/>
                  </a:moveTo>
                  <a:lnTo>
                    <a:pt x="618697" y="0"/>
                  </a:lnTo>
                  <a:lnTo>
                    <a:pt x="630597" y="18005"/>
                  </a:lnTo>
                  <a:lnTo>
                    <a:pt x="648461" y="6095"/>
                  </a:lnTo>
                  <a:lnTo>
                    <a:pt x="671321" y="41147"/>
                  </a:lnTo>
                  <a:lnTo>
                    <a:pt x="671321" y="79628"/>
                  </a:lnTo>
                  <a:lnTo>
                    <a:pt x="700277" y="123443"/>
                  </a:lnTo>
                  <a:lnTo>
                    <a:pt x="771212" y="0"/>
                  </a:lnTo>
                  <a:close/>
                </a:path>
                <a:path w="771525" h="485139">
                  <a:moveTo>
                    <a:pt x="671321" y="41147"/>
                  </a:moveTo>
                  <a:lnTo>
                    <a:pt x="648461" y="6095"/>
                  </a:lnTo>
                  <a:lnTo>
                    <a:pt x="630597" y="18005"/>
                  </a:lnTo>
                  <a:lnTo>
                    <a:pt x="653682" y="52937"/>
                  </a:lnTo>
                  <a:lnTo>
                    <a:pt x="671321" y="41147"/>
                  </a:lnTo>
                  <a:close/>
                </a:path>
                <a:path w="771525" h="485139">
                  <a:moveTo>
                    <a:pt x="671321" y="79628"/>
                  </a:moveTo>
                  <a:lnTo>
                    <a:pt x="671321" y="41147"/>
                  </a:lnTo>
                  <a:lnTo>
                    <a:pt x="653682" y="52937"/>
                  </a:lnTo>
                  <a:lnTo>
                    <a:pt x="671321" y="796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37433" y="5035308"/>
              <a:ext cx="1108075" cy="1262380"/>
            </a:xfrm>
            <a:custGeom>
              <a:avLst/>
              <a:gdLst/>
              <a:ahLst/>
              <a:cxnLst/>
              <a:rect l="l" t="t" r="r" b="b"/>
              <a:pathLst>
                <a:path w="1108075" h="1262379">
                  <a:moveTo>
                    <a:pt x="326644" y="0"/>
                  </a:moveTo>
                  <a:lnTo>
                    <a:pt x="0" y="0"/>
                  </a:lnTo>
                  <a:lnTo>
                    <a:pt x="42672" y="7620"/>
                  </a:lnTo>
                  <a:lnTo>
                    <a:pt x="85344" y="13716"/>
                  </a:lnTo>
                  <a:lnTo>
                    <a:pt x="106680" y="15240"/>
                  </a:lnTo>
                  <a:lnTo>
                    <a:pt x="128016" y="15240"/>
                  </a:lnTo>
                  <a:lnTo>
                    <a:pt x="150876" y="16764"/>
                  </a:lnTo>
                  <a:lnTo>
                    <a:pt x="172212" y="16764"/>
                  </a:lnTo>
                  <a:lnTo>
                    <a:pt x="240792" y="12192"/>
                  </a:lnTo>
                  <a:lnTo>
                    <a:pt x="263652" y="9144"/>
                  </a:lnTo>
                  <a:lnTo>
                    <a:pt x="310896" y="3048"/>
                  </a:lnTo>
                  <a:lnTo>
                    <a:pt x="326644" y="0"/>
                  </a:lnTo>
                  <a:close/>
                </a:path>
                <a:path w="1108075" h="1262379">
                  <a:moveTo>
                    <a:pt x="1107948" y="1053084"/>
                  </a:moveTo>
                  <a:lnTo>
                    <a:pt x="1024128" y="1053084"/>
                  </a:lnTo>
                  <a:lnTo>
                    <a:pt x="1024128" y="842772"/>
                  </a:lnTo>
                  <a:lnTo>
                    <a:pt x="1002792" y="842772"/>
                  </a:lnTo>
                  <a:lnTo>
                    <a:pt x="1002792" y="821423"/>
                  </a:lnTo>
                  <a:lnTo>
                    <a:pt x="184404" y="821423"/>
                  </a:lnTo>
                  <a:lnTo>
                    <a:pt x="184404" y="591299"/>
                  </a:lnTo>
                  <a:lnTo>
                    <a:pt x="141732" y="591299"/>
                  </a:lnTo>
                  <a:lnTo>
                    <a:pt x="141732" y="842759"/>
                  </a:lnTo>
                  <a:lnTo>
                    <a:pt x="163068" y="842759"/>
                  </a:lnTo>
                  <a:lnTo>
                    <a:pt x="163068" y="864095"/>
                  </a:lnTo>
                  <a:lnTo>
                    <a:pt x="981456" y="864095"/>
                  </a:lnTo>
                  <a:lnTo>
                    <a:pt x="981456" y="1053084"/>
                  </a:lnTo>
                  <a:lnTo>
                    <a:pt x="897636" y="1053084"/>
                  </a:lnTo>
                  <a:lnTo>
                    <a:pt x="981456" y="1219504"/>
                  </a:lnTo>
                  <a:lnTo>
                    <a:pt x="1002792" y="1261872"/>
                  </a:lnTo>
                  <a:lnTo>
                    <a:pt x="1024128" y="1219504"/>
                  </a:lnTo>
                  <a:lnTo>
                    <a:pt x="1107948" y="1053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11939" y="5746659"/>
            <a:ext cx="3026410" cy="113601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600" b="1" dirty="0">
                <a:latin typeface="Times New Roman"/>
                <a:cs typeface="Times New Roman"/>
              </a:rPr>
              <a:t>Čtecí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hlava</a:t>
            </a:r>
            <a:endParaRPr sz="2600">
              <a:latin typeface="Times New Roman"/>
              <a:cs typeface="Times New Roman"/>
            </a:endParaRPr>
          </a:p>
          <a:p>
            <a:pPr marL="1438910">
              <a:lnSpc>
                <a:spcPct val="100000"/>
              </a:lnSpc>
              <a:spcBef>
                <a:spcPts val="800"/>
              </a:spcBef>
            </a:pP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b="1" i="1" dirty="0">
                <a:latin typeface="Times New Roman"/>
                <a:cs typeface="Times New Roman"/>
              </a:rPr>
              <a:t>ab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14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00" b="1" i="1" spc="-25" dirty="0"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53040" y="1284223"/>
            <a:ext cx="8499475" cy="1419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485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),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kde:</a:t>
            </a: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ts val="3485"/>
              </a:lnSpc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-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sa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i="1" spc="-25" dirty="0"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050" b="1" dirty="0">
                <a:latin typeface="Times New Roman"/>
                <a:cs typeface="Times New Roman"/>
              </a:rPr>
              <a:t>Otázka: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ab</a:t>
            </a:r>
            <a:r>
              <a:rPr sz="3050" i="1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80" dirty="0">
                <a:latin typeface="Times New Roman"/>
                <a:cs typeface="Times New Roman"/>
              </a:rPr>
              <a:t> </a:t>
            </a:r>
            <a:r>
              <a:rPr sz="3050" b="1" spc="-60" dirty="0">
                <a:latin typeface="Times New Roman"/>
                <a:cs typeface="Times New Roman"/>
              </a:rPr>
              <a:t>?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D5BB44B-7590-7383-11D5-116E47B4C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20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95"/>
              </a:spcBef>
            </a:pPr>
            <a:r>
              <a:rPr dirty="0"/>
              <a:t>Konečný</a:t>
            </a:r>
            <a:r>
              <a:rPr spc="-155" dirty="0"/>
              <a:t> </a:t>
            </a:r>
            <a:r>
              <a:rPr dirty="0"/>
              <a:t>automat:</a:t>
            </a:r>
            <a:r>
              <a:rPr spc="-114" dirty="0"/>
              <a:t> </a:t>
            </a:r>
            <a:r>
              <a:rPr dirty="0"/>
              <a:t>Příklad</a:t>
            </a:r>
            <a:r>
              <a:rPr spc="-135" dirty="0"/>
              <a:t> </a:t>
            </a:r>
            <a:r>
              <a:rPr spc="-25" dirty="0"/>
              <a:t>3/3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09253" y="2517648"/>
            <a:ext cx="10075545" cy="2517775"/>
            <a:chOff x="309253" y="2517648"/>
            <a:chExt cx="10075545" cy="2517775"/>
          </a:xfrm>
        </p:grpSpPr>
        <p:sp>
          <p:nvSpPr>
            <p:cNvPr id="9" name="object 9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3417" y="2772156"/>
              <a:ext cx="6632575" cy="2263140"/>
            </a:xfrm>
            <a:custGeom>
              <a:avLst/>
              <a:gdLst/>
              <a:ahLst/>
              <a:cxnLst/>
              <a:rect l="l" t="t" r="r" b="b"/>
              <a:pathLst>
                <a:path w="6632575" h="2263140">
                  <a:moveTo>
                    <a:pt x="6632447" y="2263139"/>
                  </a:moveTo>
                  <a:lnTo>
                    <a:pt x="6632447" y="0"/>
                  </a:lnTo>
                  <a:lnTo>
                    <a:pt x="0" y="0"/>
                  </a:lnTo>
                  <a:lnTo>
                    <a:pt x="0" y="2263139"/>
                  </a:lnTo>
                  <a:lnTo>
                    <a:pt x="6632447" y="226313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2082" y="2750820"/>
              <a:ext cx="6675120" cy="2284730"/>
            </a:xfrm>
            <a:custGeom>
              <a:avLst/>
              <a:gdLst/>
              <a:ahLst/>
              <a:cxnLst/>
              <a:rect l="l" t="t" r="r" b="b"/>
              <a:pathLst>
                <a:path w="6675120" h="2284729">
                  <a:moveTo>
                    <a:pt x="6675119" y="2284475"/>
                  </a:moveTo>
                  <a:lnTo>
                    <a:pt x="6675119" y="0"/>
                  </a:lnTo>
                  <a:lnTo>
                    <a:pt x="0" y="0"/>
                  </a:lnTo>
                  <a:lnTo>
                    <a:pt x="0" y="2284475"/>
                  </a:lnTo>
                  <a:lnTo>
                    <a:pt x="21335" y="2284475"/>
                  </a:lnTo>
                  <a:lnTo>
                    <a:pt x="21335" y="41147"/>
                  </a:lnTo>
                  <a:lnTo>
                    <a:pt x="42671" y="21335"/>
                  </a:lnTo>
                  <a:lnTo>
                    <a:pt x="42671" y="41147"/>
                  </a:lnTo>
                  <a:lnTo>
                    <a:pt x="6632447" y="41147"/>
                  </a:lnTo>
                  <a:lnTo>
                    <a:pt x="6632447" y="21335"/>
                  </a:lnTo>
                  <a:lnTo>
                    <a:pt x="6653783" y="41147"/>
                  </a:lnTo>
                  <a:lnTo>
                    <a:pt x="6653783" y="2284475"/>
                  </a:lnTo>
                  <a:lnTo>
                    <a:pt x="6675119" y="2284475"/>
                  </a:lnTo>
                  <a:close/>
                </a:path>
                <a:path w="6675120" h="2284729">
                  <a:moveTo>
                    <a:pt x="42671" y="41147"/>
                  </a:moveTo>
                  <a:lnTo>
                    <a:pt x="42671" y="21335"/>
                  </a:lnTo>
                  <a:lnTo>
                    <a:pt x="21335" y="41147"/>
                  </a:lnTo>
                  <a:lnTo>
                    <a:pt x="42671" y="41147"/>
                  </a:lnTo>
                  <a:close/>
                </a:path>
                <a:path w="6675120" h="2284729">
                  <a:moveTo>
                    <a:pt x="42671" y="2284475"/>
                  </a:moveTo>
                  <a:lnTo>
                    <a:pt x="42671" y="41147"/>
                  </a:lnTo>
                  <a:lnTo>
                    <a:pt x="21335" y="41147"/>
                  </a:lnTo>
                  <a:lnTo>
                    <a:pt x="21335" y="2284475"/>
                  </a:lnTo>
                  <a:lnTo>
                    <a:pt x="42671" y="2284475"/>
                  </a:lnTo>
                  <a:close/>
                </a:path>
                <a:path w="6675120" h="2284729">
                  <a:moveTo>
                    <a:pt x="6653783" y="41147"/>
                  </a:moveTo>
                  <a:lnTo>
                    <a:pt x="6632447" y="21335"/>
                  </a:lnTo>
                  <a:lnTo>
                    <a:pt x="6632447" y="41147"/>
                  </a:lnTo>
                  <a:lnTo>
                    <a:pt x="6653783" y="41147"/>
                  </a:lnTo>
                  <a:close/>
                </a:path>
                <a:path w="6675120" h="2284729">
                  <a:moveTo>
                    <a:pt x="6653783" y="2284475"/>
                  </a:moveTo>
                  <a:lnTo>
                    <a:pt x="6653783" y="41147"/>
                  </a:lnTo>
                  <a:lnTo>
                    <a:pt x="6632447" y="41147"/>
                  </a:lnTo>
                  <a:lnTo>
                    <a:pt x="6632447" y="2284475"/>
                  </a:lnTo>
                  <a:lnTo>
                    <a:pt x="6653783" y="22844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058" y="4017264"/>
              <a:ext cx="2875788" cy="10180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422536" y="4242306"/>
            <a:ext cx="22225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69623" y="431393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19232" y="447395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9232" y="355041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79242" y="4177284"/>
            <a:ext cx="2223770" cy="722630"/>
            <a:chOff x="5579242" y="4177284"/>
            <a:chExt cx="2223770" cy="722630"/>
          </a:xfrm>
        </p:grpSpPr>
        <p:sp>
          <p:nvSpPr>
            <p:cNvPr id="18" name="object 18"/>
            <p:cNvSpPr/>
            <p:nvPr/>
          </p:nvSpPr>
          <p:spPr>
            <a:xfrm>
              <a:off x="5599054" y="4198619"/>
              <a:ext cx="2184400" cy="681355"/>
            </a:xfrm>
            <a:custGeom>
              <a:avLst/>
              <a:gdLst/>
              <a:ahLst/>
              <a:cxnLst/>
              <a:rect l="l" t="t" r="r" b="b"/>
              <a:pathLst>
                <a:path w="2184400" h="681354">
                  <a:moveTo>
                    <a:pt x="2183891" y="681227"/>
                  </a:moveTo>
                  <a:lnTo>
                    <a:pt x="2183891" y="0"/>
                  </a:lnTo>
                  <a:lnTo>
                    <a:pt x="0" y="0"/>
                  </a:lnTo>
                  <a:lnTo>
                    <a:pt x="0" y="681227"/>
                  </a:lnTo>
                  <a:lnTo>
                    <a:pt x="2183891" y="68122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79242" y="4177284"/>
              <a:ext cx="2223770" cy="722630"/>
            </a:xfrm>
            <a:custGeom>
              <a:avLst/>
              <a:gdLst/>
              <a:ahLst/>
              <a:cxnLst/>
              <a:rect l="l" t="t" r="r" b="b"/>
              <a:pathLst>
                <a:path w="2223770" h="722629">
                  <a:moveTo>
                    <a:pt x="2223516" y="722376"/>
                  </a:moveTo>
                  <a:lnTo>
                    <a:pt x="2223516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19812" y="7223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182368" y="42672"/>
                  </a:lnTo>
                  <a:lnTo>
                    <a:pt x="2182368" y="21336"/>
                  </a:lnTo>
                  <a:lnTo>
                    <a:pt x="2203704" y="42672"/>
                  </a:lnTo>
                  <a:lnTo>
                    <a:pt x="2203704" y="722376"/>
                  </a:lnTo>
                  <a:lnTo>
                    <a:pt x="2223516" y="722376"/>
                  </a:lnTo>
                  <a:close/>
                </a:path>
                <a:path w="2223770" h="72262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2223770" h="722629">
                  <a:moveTo>
                    <a:pt x="41148" y="681228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81228"/>
                  </a:lnTo>
                  <a:lnTo>
                    <a:pt x="41148" y="681228"/>
                  </a:lnTo>
                  <a:close/>
                </a:path>
                <a:path w="2223770" h="722629">
                  <a:moveTo>
                    <a:pt x="2203704" y="681228"/>
                  </a:moveTo>
                  <a:lnTo>
                    <a:pt x="19812" y="681228"/>
                  </a:lnTo>
                  <a:lnTo>
                    <a:pt x="41148" y="702564"/>
                  </a:lnTo>
                  <a:lnTo>
                    <a:pt x="41148" y="722376"/>
                  </a:lnTo>
                  <a:lnTo>
                    <a:pt x="2182368" y="722376"/>
                  </a:lnTo>
                  <a:lnTo>
                    <a:pt x="2182368" y="702564"/>
                  </a:lnTo>
                  <a:lnTo>
                    <a:pt x="2203704" y="681228"/>
                  </a:lnTo>
                  <a:close/>
                </a:path>
                <a:path w="2223770" h="722629">
                  <a:moveTo>
                    <a:pt x="41148" y="722376"/>
                  </a:moveTo>
                  <a:lnTo>
                    <a:pt x="41148" y="702564"/>
                  </a:lnTo>
                  <a:lnTo>
                    <a:pt x="19812" y="681228"/>
                  </a:lnTo>
                  <a:lnTo>
                    <a:pt x="19812" y="722376"/>
                  </a:lnTo>
                  <a:lnTo>
                    <a:pt x="41148" y="722376"/>
                  </a:lnTo>
                  <a:close/>
                </a:path>
                <a:path w="2223770" h="722629">
                  <a:moveTo>
                    <a:pt x="2203704" y="42672"/>
                  </a:moveTo>
                  <a:lnTo>
                    <a:pt x="2182368" y="21336"/>
                  </a:lnTo>
                  <a:lnTo>
                    <a:pt x="2182368" y="42672"/>
                  </a:lnTo>
                  <a:lnTo>
                    <a:pt x="2203704" y="42672"/>
                  </a:lnTo>
                  <a:close/>
                </a:path>
                <a:path w="2223770" h="722629">
                  <a:moveTo>
                    <a:pt x="2203704" y="681228"/>
                  </a:moveTo>
                  <a:lnTo>
                    <a:pt x="2203704" y="42672"/>
                  </a:lnTo>
                  <a:lnTo>
                    <a:pt x="2182368" y="42672"/>
                  </a:lnTo>
                  <a:lnTo>
                    <a:pt x="2182368" y="681228"/>
                  </a:lnTo>
                  <a:lnTo>
                    <a:pt x="2203704" y="681228"/>
                  </a:lnTo>
                  <a:close/>
                </a:path>
                <a:path w="2223770" h="722629">
                  <a:moveTo>
                    <a:pt x="2203704" y="722376"/>
                  </a:moveTo>
                  <a:lnTo>
                    <a:pt x="2203704" y="681228"/>
                  </a:lnTo>
                  <a:lnTo>
                    <a:pt x="2182368" y="702564"/>
                  </a:lnTo>
                  <a:lnTo>
                    <a:pt x="2182368" y="722376"/>
                  </a:lnTo>
                  <a:lnTo>
                    <a:pt x="2203704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59639" y="3355028"/>
            <a:ext cx="2976245" cy="142938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0"/>
              </a:spcBef>
            </a:pPr>
            <a:r>
              <a:rPr sz="2600" dirty="0">
                <a:latin typeface="Times New Roman"/>
                <a:cs typeface="Times New Roman"/>
              </a:rPr>
              <a:t>Aktuální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konfigurace:</a:t>
            </a:r>
            <a:endParaRPr sz="2600">
              <a:latin typeface="Times New Roman"/>
              <a:cs typeface="Times New Roman"/>
            </a:endParaRPr>
          </a:p>
          <a:p>
            <a:pPr marL="82550" algn="ctr">
              <a:lnSpc>
                <a:spcPct val="100000"/>
              </a:lnSpc>
              <a:spcBef>
                <a:spcPts val="2125"/>
              </a:spcBef>
            </a:pP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76588" y="2666891"/>
            <a:ext cx="4871085" cy="97916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440180">
              <a:lnSpc>
                <a:spcPct val="100000"/>
              </a:lnSpc>
              <a:spcBef>
                <a:spcPts val="475"/>
              </a:spcBef>
            </a:pPr>
            <a:r>
              <a:rPr sz="3050" b="1" dirty="0">
                <a:latin typeface="Times New Roman"/>
                <a:cs typeface="Times New Roman"/>
              </a:rPr>
              <a:t>Konečný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automat</a:t>
            </a:r>
            <a:r>
              <a:rPr sz="3050" b="1" spc="100" dirty="0">
                <a:latin typeface="Times New Roman"/>
                <a:cs typeface="Times New Roman"/>
              </a:rPr>
              <a:t> </a:t>
            </a:r>
            <a:r>
              <a:rPr sz="3050" b="1" i="1" spc="-60" dirty="0">
                <a:latin typeface="Times New Roman"/>
                <a:cs typeface="Times New Roman"/>
              </a:rPr>
              <a:t>M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600" dirty="0">
                <a:latin typeface="Times New Roman"/>
                <a:cs typeface="Times New Roman"/>
              </a:rPr>
              <a:t>Konečné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stavové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řízení: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32081" y="4765548"/>
            <a:ext cx="8103234" cy="2152015"/>
            <a:chOff x="1632081" y="4765548"/>
            <a:chExt cx="8103234" cy="2152015"/>
          </a:xfrm>
        </p:grpSpPr>
        <p:sp>
          <p:nvSpPr>
            <p:cNvPr id="23" name="object 23"/>
            <p:cNvSpPr/>
            <p:nvPr/>
          </p:nvSpPr>
          <p:spPr>
            <a:xfrm>
              <a:off x="6606417" y="4786884"/>
              <a:ext cx="3107690" cy="248920"/>
            </a:xfrm>
            <a:custGeom>
              <a:avLst/>
              <a:gdLst/>
              <a:ahLst/>
              <a:cxnLst/>
              <a:rect l="l" t="t" r="r" b="b"/>
              <a:pathLst>
                <a:path w="3107690" h="248920">
                  <a:moveTo>
                    <a:pt x="3107435" y="248411"/>
                  </a:moveTo>
                  <a:lnTo>
                    <a:pt x="3107435" y="0"/>
                  </a:lnTo>
                  <a:lnTo>
                    <a:pt x="0" y="0"/>
                  </a:lnTo>
                  <a:lnTo>
                    <a:pt x="0" y="248411"/>
                  </a:lnTo>
                  <a:lnTo>
                    <a:pt x="3107435" y="24841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86605" y="4765548"/>
              <a:ext cx="3148965" cy="269875"/>
            </a:xfrm>
            <a:custGeom>
              <a:avLst/>
              <a:gdLst/>
              <a:ahLst/>
              <a:cxnLst/>
              <a:rect l="l" t="t" r="r" b="b"/>
              <a:pathLst>
                <a:path w="3148965" h="269875">
                  <a:moveTo>
                    <a:pt x="3148583" y="269747"/>
                  </a:moveTo>
                  <a:lnTo>
                    <a:pt x="3148583" y="0"/>
                  </a:lnTo>
                  <a:lnTo>
                    <a:pt x="0" y="0"/>
                  </a:lnTo>
                  <a:lnTo>
                    <a:pt x="0" y="269747"/>
                  </a:lnTo>
                  <a:lnTo>
                    <a:pt x="19811" y="269747"/>
                  </a:lnTo>
                  <a:lnTo>
                    <a:pt x="19811" y="42671"/>
                  </a:lnTo>
                  <a:lnTo>
                    <a:pt x="41147" y="21335"/>
                  </a:lnTo>
                  <a:lnTo>
                    <a:pt x="41147" y="42671"/>
                  </a:lnTo>
                  <a:lnTo>
                    <a:pt x="3105911" y="42671"/>
                  </a:lnTo>
                  <a:lnTo>
                    <a:pt x="3105911" y="21335"/>
                  </a:lnTo>
                  <a:lnTo>
                    <a:pt x="3127247" y="42671"/>
                  </a:lnTo>
                  <a:lnTo>
                    <a:pt x="3127247" y="269747"/>
                  </a:lnTo>
                  <a:lnTo>
                    <a:pt x="3148583" y="269747"/>
                  </a:lnTo>
                  <a:close/>
                </a:path>
                <a:path w="3148965" h="269875">
                  <a:moveTo>
                    <a:pt x="41147" y="42671"/>
                  </a:moveTo>
                  <a:lnTo>
                    <a:pt x="41147" y="21335"/>
                  </a:lnTo>
                  <a:lnTo>
                    <a:pt x="19811" y="42671"/>
                  </a:lnTo>
                  <a:lnTo>
                    <a:pt x="41147" y="42671"/>
                  </a:lnTo>
                  <a:close/>
                </a:path>
                <a:path w="3148965" h="269875">
                  <a:moveTo>
                    <a:pt x="41147" y="269747"/>
                  </a:moveTo>
                  <a:lnTo>
                    <a:pt x="41147" y="42671"/>
                  </a:lnTo>
                  <a:lnTo>
                    <a:pt x="19811" y="42671"/>
                  </a:lnTo>
                  <a:lnTo>
                    <a:pt x="19811" y="269747"/>
                  </a:lnTo>
                  <a:lnTo>
                    <a:pt x="41147" y="269747"/>
                  </a:lnTo>
                  <a:close/>
                </a:path>
                <a:path w="3148965" h="269875">
                  <a:moveTo>
                    <a:pt x="3127247" y="42671"/>
                  </a:moveTo>
                  <a:lnTo>
                    <a:pt x="3105911" y="21335"/>
                  </a:lnTo>
                  <a:lnTo>
                    <a:pt x="3105911" y="42671"/>
                  </a:lnTo>
                  <a:lnTo>
                    <a:pt x="3127247" y="42671"/>
                  </a:lnTo>
                  <a:close/>
                </a:path>
                <a:path w="3148965" h="269875">
                  <a:moveTo>
                    <a:pt x="3127247" y="269747"/>
                  </a:moveTo>
                  <a:lnTo>
                    <a:pt x="3127247" y="42671"/>
                  </a:lnTo>
                  <a:lnTo>
                    <a:pt x="3105911" y="42671"/>
                  </a:lnTo>
                  <a:lnTo>
                    <a:pt x="3105911" y="269747"/>
                  </a:lnTo>
                  <a:lnTo>
                    <a:pt x="3127247" y="269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53417" y="5035295"/>
              <a:ext cx="6632575" cy="591820"/>
            </a:xfrm>
            <a:custGeom>
              <a:avLst/>
              <a:gdLst/>
              <a:ahLst/>
              <a:cxnLst/>
              <a:rect l="l" t="t" r="r" b="b"/>
              <a:pathLst>
                <a:path w="6632575" h="591820">
                  <a:moveTo>
                    <a:pt x="6632447" y="591311"/>
                  </a:moveTo>
                  <a:lnTo>
                    <a:pt x="6632447" y="0"/>
                  </a:lnTo>
                  <a:lnTo>
                    <a:pt x="0" y="0"/>
                  </a:lnTo>
                  <a:lnTo>
                    <a:pt x="0" y="591311"/>
                  </a:lnTo>
                  <a:lnTo>
                    <a:pt x="6632447" y="591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32081" y="5035296"/>
              <a:ext cx="6675120" cy="611505"/>
            </a:xfrm>
            <a:custGeom>
              <a:avLst/>
              <a:gdLst/>
              <a:ahLst/>
              <a:cxnLst/>
              <a:rect l="l" t="t" r="r" b="b"/>
              <a:pathLst>
                <a:path w="6675120" h="611504">
                  <a:moveTo>
                    <a:pt x="42671" y="569975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611123"/>
                  </a:lnTo>
                  <a:lnTo>
                    <a:pt x="21335" y="611123"/>
                  </a:lnTo>
                  <a:lnTo>
                    <a:pt x="21335" y="569975"/>
                  </a:lnTo>
                  <a:lnTo>
                    <a:pt x="42671" y="569975"/>
                  </a:lnTo>
                  <a:close/>
                </a:path>
                <a:path w="6675120" h="611504">
                  <a:moveTo>
                    <a:pt x="6653783" y="569975"/>
                  </a:moveTo>
                  <a:lnTo>
                    <a:pt x="21335" y="569975"/>
                  </a:lnTo>
                  <a:lnTo>
                    <a:pt x="42671" y="591311"/>
                  </a:lnTo>
                  <a:lnTo>
                    <a:pt x="42671" y="611123"/>
                  </a:lnTo>
                  <a:lnTo>
                    <a:pt x="6632447" y="611123"/>
                  </a:lnTo>
                  <a:lnTo>
                    <a:pt x="6632447" y="591311"/>
                  </a:lnTo>
                  <a:lnTo>
                    <a:pt x="6653783" y="569975"/>
                  </a:lnTo>
                  <a:close/>
                </a:path>
                <a:path w="6675120" h="611504">
                  <a:moveTo>
                    <a:pt x="42671" y="611123"/>
                  </a:moveTo>
                  <a:lnTo>
                    <a:pt x="42671" y="591311"/>
                  </a:lnTo>
                  <a:lnTo>
                    <a:pt x="21335" y="569975"/>
                  </a:lnTo>
                  <a:lnTo>
                    <a:pt x="21335" y="611123"/>
                  </a:lnTo>
                  <a:lnTo>
                    <a:pt x="42671" y="611123"/>
                  </a:lnTo>
                  <a:close/>
                </a:path>
                <a:path w="6675120" h="611504">
                  <a:moveTo>
                    <a:pt x="6675119" y="611123"/>
                  </a:moveTo>
                  <a:lnTo>
                    <a:pt x="6675119" y="0"/>
                  </a:lnTo>
                  <a:lnTo>
                    <a:pt x="6632447" y="0"/>
                  </a:lnTo>
                  <a:lnTo>
                    <a:pt x="6632447" y="569975"/>
                  </a:lnTo>
                  <a:lnTo>
                    <a:pt x="6653783" y="569975"/>
                  </a:lnTo>
                  <a:lnTo>
                    <a:pt x="6653783" y="611123"/>
                  </a:lnTo>
                  <a:lnTo>
                    <a:pt x="6675119" y="611123"/>
                  </a:lnTo>
                  <a:close/>
                </a:path>
                <a:path w="6675120" h="611504">
                  <a:moveTo>
                    <a:pt x="6653783" y="611123"/>
                  </a:moveTo>
                  <a:lnTo>
                    <a:pt x="6653783" y="569975"/>
                  </a:lnTo>
                  <a:lnTo>
                    <a:pt x="6632447" y="591311"/>
                  </a:lnTo>
                  <a:lnTo>
                    <a:pt x="6632447" y="611123"/>
                  </a:lnTo>
                  <a:lnTo>
                    <a:pt x="6653783" y="6111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00505" y="6297167"/>
              <a:ext cx="585470" cy="603885"/>
            </a:xfrm>
            <a:custGeom>
              <a:avLst/>
              <a:gdLst/>
              <a:ahLst/>
              <a:cxnLst/>
              <a:rect l="l" t="t" r="r" b="b"/>
              <a:pathLst>
                <a:path w="585470" h="603884">
                  <a:moveTo>
                    <a:pt x="585215" y="603503"/>
                  </a:moveTo>
                  <a:lnTo>
                    <a:pt x="585215" y="0"/>
                  </a:lnTo>
                  <a:lnTo>
                    <a:pt x="0" y="0"/>
                  </a:lnTo>
                  <a:lnTo>
                    <a:pt x="0" y="603503"/>
                  </a:lnTo>
                  <a:lnTo>
                    <a:pt x="585215" y="60350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85266" y="6281927"/>
              <a:ext cx="617220" cy="635635"/>
            </a:xfrm>
            <a:custGeom>
              <a:avLst/>
              <a:gdLst/>
              <a:ahLst/>
              <a:cxnLst/>
              <a:rect l="l" t="t" r="r" b="b"/>
              <a:pathLst>
                <a:path w="617220" h="635634">
                  <a:moveTo>
                    <a:pt x="617220" y="635508"/>
                  </a:moveTo>
                  <a:lnTo>
                    <a:pt x="617220" y="0"/>
                  </a:lnTo>
                  <a:lnTo>
                    <a:pt x="0" y="0"/>
                  </a:lnTo>
                  <a:lnTo>
                    <a:pt x="0" y="635508"/>
                  </a:lnTo>
                  <a:lnTo>
                    <a:pt x="15240" y="635508"/>
                  </a:lnTo>
                  <a:lnTo>
                    <a:pt x="15240" y="32004"/>
                  </a:lnTo>
                  <a:lnTo>
                    <a:pt x="30480" y="15240"/>
                  </a:lnTo>
                  <a:lnTo>
                    <a:pt x="30480" y="32004"/>
                  </a:lnTo>
                  <a:lnTo>
                    <a:pt x="585216" y="32004"/>
                  </a:lnTo>
                  <a:lnTo>
                    <a:pt x="585216" y="15240"/>
                  </a:lnTo>
                  <a:lnTo>
                    <a:pt x="600456" y="32004"/>
                  </a:lnTo>
                  <a:lnTo>
                    <a:pt x="600456" y="635508"/>
                  </a:lnTo>
                  <a:lnTo>
                    <a:pt x="617220" y="635508"/>
                  </a:lnTo>
                  <a:close/>
                </a:path>
                <a:path w="617220" h="635634">
                  <a:moveTo>
                    <a:pt x="30480" y="32004"/>
                  </a:moveTo>
                  <a:lnTo>
                    <a:pt x="30480" y="15240"/>
                  </a:lnTo>
                  <a:lnTo>
                    <a:pt x="15240" y="32004"/>
                  </a:lnTo>
                  <a:lnTo>
                    <a:pt x="30480" y="32004"/>
                  </a:lnTo>
                  <a:close/>
                </a:path>
                <a:path w="617220" h="635634">
                  <a:moveTo>
                    <a:pt x="30480" y="603504"/>
                  </a:moveTo>
                  <a:lnTo>
                    <a:pt x="30480" y="32004"/>
                  </a:lnTo>
                  <a:lnTo>
                    <a:pt x="15240" y="32004"/>
                  </a:lnTo>
                  <a:lnTo>
                    <a:pt x="15240" y="603504"/>
                  </a:lnTo>
                  <a:lnTo>
                    <a:pt x="30480" y="603504"/>
                  </a:lnTo>
                  <a:close/>
                </a:path>
                <a:path w="617220" h="635634">
                  <a:moveTo>
                    <a:pt x="600456" y="603504"/>
                  </a:moveTo>
                  <a:lnTo>
                    <a:pt x="15240" y="603504"/>
                  </a:lnTo>
                  <a:lnTo>
                    <a:pt x="30480" y="618744"/>
                  </a:lnTo>
                  <a:lnTo>
                    <a:pt x="30480" y="635508"/>
                  </a:lnTo>
                  <a:lnTo>
                    <a:pt x="585216" y="635508"/>
                  </a:lnTo>
                  <a:lnTo>
                    <a:pt x="585216" y="618744"/>
                  </a:lnTo>
                  <a:lnTo>
                    <a:pt x="600456" y="603504"/>
                  </a:lnTo>
                  <a:close/>
                </a:path>
                <a:path w="617220" h="635634">
                  <a:moveTo>
                    <a:pt x="30480" y="635508"/>
                  </a:moveTo>
                  <a:lnTo>
                    <a:pt x="30480" y="618744"/>
                  </a:lnTo>
                  <a:lnTo>
                    <a:pt x="15240" y="603504"/>
                  </a:lnTo>
                  <a:lnTo>
                    <a:pt x="15240" y="635508"/>
                  </a:lnTo>
                  <a:lnTo>
                    <a:pt x="30480" y="635508"/>
                  </a:lnTo>
                  <a:close/>
                </a:path>
                <a:path w="617220" h="635634">
                  <a:moveTo>
                    <a:pt x="600456" y="32004"/>
                  </a:moveTo>
                  <a:lnTo>
                    <a:pt x="585216" y="15240"/>
                  </a:lnTo>
                  <a:lnTo>
                    <a:pt x="585216" y="32004"/>
                  </a:lnTo>
                  <a:lnTo>
                    <a:pt x="600456" y="32004"/>
                  </a:lnTo>
                  <a:close/>
                </a:path>
                <a:path w="617220" h="635634">
                  <a:moveTo>
                    <a:pt x="600456" y="603504"/>
                  </a:moveTo>
                  <a:lnTo>
                    <a:pt x="600456" y="32004"/>
                  </a:lnTo>
                  <a:lnTo>
                    <a:pt x="585216" y="32004"/>
                  </a:lnTo>
                  <a:lnTo>
                    <a:pt x="585216" y="603504"/>
                  </a:lnTo>
                  <a:lnTo>
                    <a:pt x="600456" y="603504"/>
                  </a:lnTo>
                  <a:close/>
                </a:path>
                <a:path w="617220" h="635634">
                  <a:moveTo>
                    <a:pt x="600456" y="635508"/>
                  </a:moveTo>
                  <a:lnTo>
                    <a:pt x="600456" y="603504"/>
                  </a:lnTo>
                  <a:lnTo>
                    <a:pt x="585216" y="618744"/>
                  </a:lnTo>
                  <a:lnTo>
                    <a:pt x="585216" y="635508"/>
                  </a:lnTo>
                  <a:lnTo>
                    <a:pt x="600456" y="635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88769" y="6297167"/>
              <a:ext cx="585470" cy="603885"/>
            </a:xfrm>
            <a:custGeom>
              <a:avLst/>
              <a:gdLst/>
              <a:ahLst/>
              <a:cxnLst/>
              <a:rect l="l" t="t" r="r" b="b"/>
              <a:pathLst>
                <a:path w="585470" h="603884">
                  <a:moveTo>
                    <a:pt x="585215" y="603503"/>
                  </a:moveTo>
                  <a:lnTo>
                    <a:pt x="585215" y="0"/>
                  </a:lnTo>
                  <a:lnTo>
                    <a:pt x="0" y="0"/>
                  </a:lnTo>
                  <a:lnTo>
                    <a:pt x="0" y="603503"/>
                  </a:lnTo>
                  <a:lnTo>
                    <a:pt x="585215" y="60350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72006" y="6281927"/>
              <a:ext cx="617220" cy="635635"/>
            </a:xfrm>
            <a:custGeom>
              <a:avLst/>
              <a:gdLst/>
              <a:ahLst/>
              <a:cxnLst/>
              <a:rect l="l" t="t" r="r" b="b"/>
              <a:pathLst>
                <a:path w="617220" h="635634">
                  <a:moveTo>
                    <a:pt x="617220" y="635508"/>
                  </a:moveTo>
                  <a:lnTo>
                    <a:pt x="617220" y="0"/>
                  </a:lnTo>
                  <a:lnTo>
                    <a:pt x="0" y="0"/>
                  </a:lnTo>
                  <a:lnTo>
                    <a:pt x="0" y="635508"/>
                  </a:lnTo>
                  <a:lnTo>
                    <a:pt x="16764" y="635508"/>
                  </a:lnTo>
                  <a:lnTo>
                    <a:pt x="16764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586740" y="32004"/>
                  </a:lnTo>
                  <a:lnTo>
                    <a:pt x="586740" y="15240"/>
                  </a:lnTo>
                  <a:lnTo>
                    <a:pt x="601980" y="32004"/>
                  </a:lnTo>
                  <a:lnTo>
                    <a:pt x="601980" y="635508"/>
                  </a:lnTo>
                  <a:lnTo>
                    <a:pt x="617220" y="635508"/>
                  </a:lnTo>
                  <a:close/>
                </a:path>
                <a:path w="617220" h="635634">
                  <a:moveTo>
                    <a:pt x="32004" y="32004"/>
                  </a:moveTo>
                  <a:lnTo>
                    <a:pt x="32004" y="15240"/>
                  </a:lnTo>
                  <a:lnTo>
                    <a:pt x="16764" y="32004"/>
                  </a:lnTo>
                  <a:lnTo>
                    <a:pt x="32004" y="32004"/>
                  </a:lnTo>
                  <a:close/>
                </a:path>
                <a:path w="617220" h="635634">
                  <a:moveTo>
                    <a:pt x="32004" y="603504"/>
                  </a:moveTo>
                  <a:lnTo>
                    <a:pt x="32004" y="32004"/>
                  </a:lnTo>
                  <a:lnTo>
                    <a:pt x="16764" y="32004"/>
                  </a:lnTo>
                  <a:lnTo>
                    <a:pt x="16764" y="603504"/>
                  </a:lnTo>
                  <a:lnTo>
                    <a:pt x="32004" y="603504"/>
                  </a:lnTo>
                  <a:close/>
                </a:path>
                <a:path w="617220" h="635634">
                  <a:moveTo>
                    <a:pt x="601980" y="603504"/>
                  </a:moveTo>
                  <a:lnTo>
                    <a:pt x="16764" y="603504"/>
                  </a:lnTo>
                  <a:lnTo>
                    <a:pt x="32004" y="618744"/>
                  </a:lnTo>
                  <a:lnTo>
                    <a:pt x="32004" y="635508"/>
                  </a:lnTo>
                  <a:lnTo>
                    <a:pt x="586740" y="635508"/>
                  </a:lnTo>
                  <a:lnTo>
                    <a:pt x="586740" y="618744"/>
                  </a:lnTo>
                  <a:lnTo>
                    <a:pt x="601980" y="603504"/>
                  </a:lnTo>
                  <a:close/>
                </a:path>
                <a:path w="617220" h="635634">
                  <a:moveTo>
                    <a:pt x="32004" y="635508"/>
                  </a:moveTo>
                  <a:lnTo>
                    <a:pt x="32004" y="618744"/>
                  </a:lnTo>
                  <a:lnTo>
                    <a:pt x="16764" y="603504"/>
                  </a:lnTo>
                  <a:lnTo>
                    <a:pt x="16764" y="635508"/>
                  </a:lnTo>
                  <a:lnTo>
                    <a:pt x="32004" y="635508"/>
                  </a:lnTo>
                  <a:close/>
                </a:path>
                <a:path w="617220" h="635634">
                  <a:moveTo>
                    <a:pt x="601980" y="32004"/>
                  </a:moveTo>
                  <a:lnTo>
                    <a:pt x="586740" y="15240"/>
                  </a:lnTo>
                  <a:lnTo>
                    <a:pt x="586740" y="32004"/>
                  </a:lnTo>
                  <a:lnTo>
                    <a:pt x="601980" y="32004"/>
                  </a:lnTo>
                  <a:close/>
                </a:path>
                <a:path w="617220" h="635634">
                  <a:moveTo>
                    <a:pt x="601980" y="603504"/>
                  </a:moveTo>
                  <a:lnTo>
                    <a:pt x="601980" y="32004"/>
                  </a:lnTo>
                  <a:lnTo>
                    <a:pt x="586740" y="32004"/>
                  </a:lnTo>
                  <a:lnTo>
                    <a:pt x="586740" y="603504"/>
                  </a:lnTo>
                  <a:lnTo>
                    <a:pt x="601980" y="603504"/>
                  </a:lnTo>
                  <a:close/>
                </a:path>
                <a:path w="617220" h="635634">
                  <a:moveTo>
                    <a:pt x="601980" y="635508"/>
                  </a:moveTo>
                  <a:lnTo>
                    <a:pt x="601980" y="603504"/>
                  </a:lnTo>
                  <a:lnTo>
                    <a:pt x="586740" y="618744"/>
                  </a:lnTo>
                  <a:lnTo>
                    <a:pt x="586740" y="635508"/>
                  </a:lnTo>
                  <a:lnTo>
                    <a:pt x="601980" y="635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81360" y="6321041"/>
            <a:ext cx="8096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00710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0185" y="6324089"/>
            <a:ext cx="21964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Vstupní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páska: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91015" y="5035296"/>
            <a:ext cx="873125" cy="485140"/>
            <a:chOff x="2791015" y="5035296"/>
            <a:chExt cx="873125" cy="485140"/>
          </a:xfrm>
        </p:grpSpPr>
        <p:sp>
          <p:nvSpPr>
            <p:cNvPr id="34" name="object 34"/>
            <p:cNvSpPr/>
            <p:nvPr/>
          </p:nvSpPr>
          <p:spPr>
            <a:xfrm>
              <a:off x="2791015" y="5035296"/>
              <a:ext cx="771525" cy="485140"/>
            </a:xfrm>
            <a:custGeom>
              <a:avLst/>
              <a:gdLst/>
              <a:ahLst/>
              <a:cxnLst/>
              <a:rect l="l" t="t" r="r" b="b"/>
              <a:pathLst>
                <a:path w="771525" h="485139">
                  <a:moveTo>
                    <a:pt x="152514" y="0"/>
                  </a:moveTo>
                  <a:lnTo>
                    <a:pt x="0" y="0"/>
                  </a:lnTo>
                  <a:lnTo>
                    <a:pt x="70934" y="123443"/>
                  </a:lnTo>
                  <a:lnTo>
                    <a:pt x="99890" y="79628"/>
                  </a:lnTo>
                  <a:lnTo>
                    <a:pt x="99890" y="41147"/>
                  </a:lnTo>
                  <a:lnTo>
                    <a:pt x="122750" y="6095"/>
                  </a:lnTo>
                  <a:lnTo>
                    <a:pt x="140615" y="18005"/>
                  </a:lnTo>
                  <a:lnTo>
                    <a:pt x="152514" y="0"/>
                  </a:lnTo>
                  <a:close/>
                </a:path>
                <a:path w="771525" h="485139">
                  <a:moveTo>
                    <a:pt x="140615" y="18005"/>
                  </a:moveTo>
                  <a:lnTo>
                    <a:pt x="122750" y="6095"/>
                  </a:lnTo>
                  <a:lnTo>
                    <a:pt x="99890" y="41147"/>
                  </a:lnTo>
                  <a:lnTo>
                    <a:pt x="117529" y="52937"/>
                  </a:lnTo>
                  <a:lnTo>
                    <a:pt x="140615" y="18005"/>
                  </a:lnTo>
                  <a:close/>
                </a:path>
                <a:path w="771525" h="485139">
                  <a:moveTo>
                    <a:pt x="117529" y="52937"/>
                  </a:moveTo>
                  <a:lnTo>
                    <a:pt x="99890" y="41147"/>
                  </a:lnTo>
                  <a:lnTo>
                    <a:pt x="99890" y="79628"/>
                  </a:lnTo>
                  <a:lnTo>
                    <a:pt x="117529" y="52937"/>
                  </a:lnTo>
                  <a:close/>
                </a:path>
                <a:path w="771525" h="485139">
                  <a:moveTo>
                    <a:pt x="672878" y="372848"/>
                  </a:moveTo>
                  <a:lnTo>
                    <a:pt x="140615" y="18005"/>
                  </a:lnTo>
                  <a:lnTo>
                    <a:pt x="117529" y="52937"/>
                  </a:lnTo>
                  <a:lnTo>
                    <a:pt x="649266" y="408333"/>
                  </a:lnTo>
                  <a:lnTo>
                    <a:pt x="657674" y="388619"/>
                  </a:lnTo>
                  <a:lnTo>
                    <a:pt x="672878" y="372848"/>
                  </a:lnTo>
                  <a:close/>
                </a:path>
                <a:path w="771525" h="485139">
                  <a:moveTo>
                    <a:pt x="721682" y="484635"/>
                  </a:moveTo>
                  <a:lnTo>
                    <a:pt x="721682" y="405383"/>
                  </a:lnTo>
                  <a:lnTo>
                    <a:pt x="697298" y="440435"/>
                  </a:lnTo>
                  <a:lnTo>
                    <a:pt x="649266" y="408333"/>
                  </a:lnTo>
                  <a:lnTo>
                    <a:pt x="647768" y="411846"/>
                  </a:lnTo>
                  <a:lnTo>
                    <a:pt x="647768" y="435482"/>
                  </a:lnTo>
                  <a:lnTo>
                    <a:pt x="656816" y="457628"/>
                  </a:lnTo>
                  <a:lnTo>
                    <a:pt x="674438" y="475487"/>
                  </a:lnTo>
                  <a:lnTo>
                    <a:pt x="697655" y="485060"/>
                  </a:lnTo>
                  <a:lnTo>
                    <a:pt x="721325" y="484641"/>
                  </a:lnTo>
                  <a:lnTo>
                    <a:pt x="721682" y="484635"/>
                  </a:lnTo>
                  <a:close/>
                </a:path>
                <a:path w="771525" h="485139">
                  <a:moveTo>
                    <a:pt x="721682" y="405383"/>
                  </a:moveTo>
                  <a:lnTo>
                    <a:pt x="672878" y="372848"/>
                  </a:lnTo>
                  <a:lnTo>
                    <a:pt x="657674" y="388619"/>
                  </a:lnTo>
                  <a:lnTo>
                    <a:pt x="649266" y="408333"/>
                  </a:lnTo>
                  <a:lnTo>
                    <a:pt x="697298" y="440435"/>
                  </a:lnTo>
                  <a:lnTo>
                    <a:pt x="721682" y="405383"/>
                  </a:lnTo>
                  <a:close/>
                </a:path>
                <a:path w="771525" h="485139">
                  <a:moveTo>
                    <a:pt x="771116" y="434197"/>
                  </a:moveTo>
                  <a:lnTo>
                    <a:pt x="771116" y="410103"/>
                  </a:lnTo>
                  <a:lnTo>
                    <a:pt x="762163" y="388191"/>
                  </a:lnTo>
                  <a:lnTo>
                    <a:pt x="744542" y="370331"/>
                  </a:lnTo>
                  <a:lnTo>
                    <a:pt x="721325" y="360759"/>
                  </a:lnTo>
                  <a:lnTo>
                    <a:pt x="697655" y="361178"/>
                  </a:lnTo>
                  <a:lnTo>
                    <a:pt x="697107" y="361187"/>
                  </a:lnTo>
                  <a:lnTo>
                    <a:pt x="674890" y="370760"/>
                  </a:lnTo>
                  <a:lnTo>
                    <a:pt x="672878" y="372848"/>
                  </a:lnTo>
                  <a:lnTo>
                    <a:pt x="721682" y="405383"/>
                  </a:lnTo>
                  <a:lnTo>
                    <a:pt x="721682" y="484635"/>
                  </a:lnTo>
                  <a:lnTo>
                    <a:pt x="721872" y="484631"/>
                  </a:lnTo>
                  <a:lnTo>
                    <a:pt x="744089" y="475059"/>
                  </a:lnTo>
                  <a:lnTo>
                    <a:pt x="761306" y="457199"/>
                  </a:lnTo>
                  <a:lnTo>
                    <a:pt x="771116" y="43419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37437" y="5035296"/>
              <a:ext cx="327025" cy="17145"/>
            </a:xfrm>
            <a:custGeom>
              <a:avLst/>
              <a:gdLst/>
              <a:ahLst/>
              <a:cxnLst/>
              <a:rect l="l" t="t" r="r" b="b"/>
              <a:pathLst>
                <a:path w="327025" h="17145">
                  <a:moveTo>
                    <a:pt x="326643" y="0"/>
                  </a:moveTo>
                  <a:lnTo>
                    <a:pt x="0" y="0"/>
                  </a:lnTo>
                  <a:lnTo>
                    <a:pt x="42671" y="7619"/>
                  </a:lnTo>
                  <a:lnTo>
                    <a:pt x="85343" y="13715"/>
                  </a:lnTo>
                  <a:lnTo>
                    <a:pt x="106679" y="15239"/>
                  </a:lnTo>
                  <a:lnTo>
                    <a:pt x="128015" y="15239"/>
                  </a:lnTo>
                  <a:lnTo>
                    <a:pt x="150875" y="16763"/>
                  </a:lnTo>
                  <a:lnTo>
                    <a:pt x="172211" y="16763"/>
                  </a:lnTo>
                  <a:lnTo>
                    <a:pt x="240791" y="12191"/>
                  </a:lnTo>
                  <a:lnTo>
                    <a:pt x="263651" y="9143"/>
                  </a:lnTo>
                  <a:lnTo>
                    <a:pt x="310895" y="3047"/>
                  </a:lnTo>
                  <a:lnTo>
                    <a:pt x="326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931039" y="5819645"/>
            <a:ext cx="16351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Čtecí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hlava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479170" y="5035296"/>
            <a:ext cx="6256020" cy="1327785"/>
            <a:chOff x="3479170" y="5035296"/>
            <a:chExt cx="6256020" cy="1327785"/>
          </a:xfrm>
        </p:grpSpPr>
        <p:sp>
          <p:nvSpPr>
            <p:cNvPr id="38" name="object 38"/>
            <p:cNvSpPr/>
            <p:nvPr/>
          </p:nvSpPr>
          <p:spPr>
            <a:xfrm>
              <a:off x="3479165" y="5626607"/>
              <a:ext cx="1385570" cy="671195"/>
            </a:xfrm>
            <a:custGeom>
              <a:avLst/>
              <a:gdLst/>
              <a:ahLst/>
              <a:cxnLst/>
              <a:rect l="l" t="t" r="r" b="b"/>
              <a:pathLst>
                <a:path w="1385570" h="671195">
                  <a:moveTo>
                    <a:pt x="1385316" y="461784"/>
                  </a:moveTo>
                  <a:lnTo>
                    <a:pt x="1301496" y="461784"/>
                  </a:lnTo>
                  <a:lnTo>
                    <a:pt x="1301496" y="251472"/>
                  </a:lnTo>
                  <a:lnTo>
                    <a:pt x="1280160" y="251472"/>
                  </a:lnTo>
                  <a:lnTo>
                    <a:pt x="1280160" y="230124"/>
                  </a:lnTo>
                  <a:lnTo>
                    <a:pt x="42672" y="230124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251460"/>
                  </a:lnTo>
                  <a:lnTo>
                    <a:pt x="21336" y="251460"/>
                  </a:lnTo>
                  <a:lnTo>
                    <a:pt x="21336" y="272796"/>
                  </a:lnTo>
                  <a:lnTo>
                    <a:pt x="1260348" y="272796"/>
                  </a:lnTo>
                  <a:lnTo>
                    <a:pt x="1260348" y="461784"/>
                  </a:lnTo>
                  <a:lnTo>
                    <a:pt x="1176528" y="461784"/>
                  </a:lnTo>
                  <a:lnTo>
                    <a:pt x="1260348" y="630656"/>
                  </a:lnTo>
                  <a:lnTo>
                    <a:pt x="1280160" y="670572"/>
                  </a:lnTo>
                  <a:lnTo>
                    <a:pt x="1301496" y="628205"/>
                  </a:lnTo>
                  <a:lnTo>
                    <a:pt x="1385316" y="4617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06417" y="5035296"/>
              <a:ext cx="3107690" cy="1306195"/>
            </a:xfrm>
            <a:custGeom>
              <a:avLst/>
              <a:gdLst/>
              <a:ahLst/>
              <a:cxnLst/>
              <a:rect l="l" t="t" r="r" b="b"/>
              <a:pathLst>
                <a:path w="3107690" h="1306195">
                  <a:moveTo>
                    <a:pt x="3107435" y="1306067"/>
                  </a:moveTo>
                  <a:lnTo>
                    <a:pt x="3107435" y="0"/>
                  </a:lnTo>
                  <a:lnTo>
                    <a:pt x="0" y="0"/>
                  </a:lnTo>
                  <a:lnTo>
                    <a:pt x="0" y="1306067"/>
                  </a:lnTo>
                  <a:lnTo>
                    <a:pt x="3107435" y="130606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86606" y="5035296"/>
              <a:ext cx="3148965" cy="1327785"/>
            </a:xfrm>
            <a:custGeom>
              <a:avLst/>
              <a:gdLst/>
              <a:ahLst/>
              <a:cxnLst/>
              <a:rect l="l" t="t" r="r" b="b"/>
              <a:pathLst>
                <a:path w="3148965" h="1327785">
                  <a:moveTo>
                    <a:pt x="41147" y="1284731"/>
                  </a:moveTo>
                  <a:lnTo>
                    <a:pt x="41147" y="0"/>
                  </a:lnTo>
                  <a:lnTo>
                    <a:pt x="0" y="0"/>
                  </a:lnTo>
                  <a:lnTo>
                    <a:pt x="0" y="1327403"/>
                  </a:lnTo>
                  <a:lnTo>
                    <a:pt x="19811" y="1327403"/>
                  </a:lnTo>
                  <a:lnTo>
                    <a:pt x="19811" y="1284731"/>
                  </a:lnTo>
                  <a:lnTo>
                    <a:pt x="41147" y="1284731"/>
                  </a:lnTo>
                  <a:close/>
                </a:path>
                <a:path w="3148965" h="1327785">
                  <a:moveTo>
                    <a:pt x="3127247" y="1284731"/>
                  </a:moveTo>
                  <a:lnTo>
                    <a:pt x="19811" y="1284731"/>
                  </a:lnTo>
                  <a:lnTo>
                    <a:pt x="41147" y="1306067"/>
                  </a:lnTo>
                  <a:lnTo>
                    <a:pt x="41147" y="1327403"/>
                  </a:lnTo>
                  <a:lnTo>
                    <a:pt x="3105911" y="1327403"/>
                  </a:lnTo>
                  <a:lnTo>
                    <a:pt x="3105911" y="1306067"/>
                  </a:lnTo>
                  <a:lnTo>
                    <a:pt x="3127247" y="1284731"/>
                  </a:lnTo>
                  <a:close/>
                </a:path>
                <a:path w="3148965" h="1327785">
                  <a:moveTo>
                    <a:pt x="41147" y="1327403"/>
                  </a:moveTo>
                  <a:lnTo>
                    <a:pt x="41147" y="1306067"/>
                  </a:lnTo>
                  <a:lnTo>
                    <a:pt x="19811" y="1284731"/>
                  </a:lnTo>
                  <a:lnTo>
                    <a:pt x="19811" y="1327403"/>
                  </a:lnTo>
                  <a:lnTo>
                    <a:pt x="41147" y="1327403"/>
                  </a:lnTo>
                  <a:close/>
                </a:path>
                <a:path w="3148965" h="1327785">
                  <a:moveTo>
                    <a:pt x="3148583" y="1327403"/>
                  </a:moveTo>
                  <a:lnTo>
                    <a:pt x="3148583" y="0"/>
                  </a:lnTo>
                  <a:lnTo>
                    <a:pt x="3105911" y="0"/>
                  </a:lnTo>
                  <a:lnTo>
                    <a:pt x="3105911" y="1284731"/>
                  </a:lnTo>
                  <a:lnTo>
                    <a:pt x="3127247" y="1284731"/>
                  </a:lnTo>
                  <a:lnTo>
                    <a:pt x="3127247" y="1327403"/>
                  </a:lnTo>
                  <a:lnTo>
                    <a:pt x="3148583" y="1327403"/>
                  </a:lnTo>
                  <a:close/>
                </a:path>
                <a:path w="3148965" h="1327785">
                  <a:moveTo>
                    <a:pt x="3127247" y="1327403"/>
                  </a:moveTo>
                  <a:lnTo>
                    <a:pt x="3127247" y="1284731"/>
                  </a:lnTo>
                  <a:lnTo>
                    <a:pt x="3105911" y="1306067"/>
                  </a:lnTo>
                  <a:lnTo>
                    <a:pt x="3105911" y="1327403"/>
                  </a:lnTo>
                  <a:lnTo>
                    <a:pt x="3127247" y="13274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29359" y="4809233"/>
            <a:ext cx="2861945" cy="9683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54355">
              <a:lnSpc>
                <a:spcPct val="101600"/>
              </a:lnSpc>
              <a:spcBef>
                <a:spcPts val="75"/>
              </a:spcBef>
            </a:pPr>
            <a:r>
              <a:rPr sz="3050" b="1" spc="-10" dirty="0">
                <a:latin typeface="Times New Roman"/>
                <a:cs typeface="Times New Roman"/>
              </a:rPr>
              <a:t>Odpověď: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ANO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ab</a:t>
            </a:r>
            <a:r>
              <a:rPr sz="3050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i="1" spc="-20" dirty="0">
                <a:latin typeface="Times New Roman"/>
                <a:cs typeface="Times New Roman"/>
              </a:rPr>
              <a:t>L</a:t>
            </a:r>
            <a:r>
              <a:rPr sz="3050" spc="-20" dirty="0">
                <a:latin typeface="Times New Roman"/>
                <a:cs typeface="Times New Roman"/>
              </a:rPr>
              <a:t>(</a:t>
            </a:r>
            <a:r>
              <a:rPr sz="3050" i="1" spc="-20" dirty="0">
                <a:latin typeface="Times New Roman"/>
                <a:cs typeface="Times New Roman"/>
              </a:rPr>
              <a:t>M</a:t>
            </a:r>
            <a:r>
              <a:rPr sz="3050" spc="-20" dirty="0">
                <a:latin typeface="Times New Roman"/>
                <a:cs typeface="Times New Roman"/>
              </a:rPr>
              <a:t>),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78354" y="5751065"/>
            <a:ext cx="21621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protože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38403" y="6319517"/>
            <a:ext cx="228028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b="1" i="1" dirty="0">
                <a:latin typeface="Times New Roman"/>
                <a:cs typeface="Times New Roman"/>
              </a:rPr>
              <a:t>ab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00" b="1" i="1" dirty="0">
                <a:latin typeface="Times New Roman"/>
                <a:cs typeface="Times New Roman"/>
              </a:rPr>
              <a:t>b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2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53040" y="1284223"/>
            <a:ext cx="8499475" cy="1419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485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),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kde:</a:t>
            </a: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ts val="3485"/>
              </a:lnSpc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-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sa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i="1" spc="-25" dirty="0"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3050" b="1" dirty="0">
                <a:latin typeface="Times New Roman"/>
                <a:cs typeface="Times New Roman"/>
              </a:rPr>
              <a:t>Otázka: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ab</a:t>
            </a:r>
            <a:r>
              <a:rPr sz="3050" i="1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80" dirty="0">
                <a:latin typeface="Times New Roman"/>
                <a:cs typeface="Times New Roman"/>
              </a:rPr>
              <a:t> </a:t>
            </a:r>
            <a:r>
              <a:rPr sz="3050" b="1" spc="-60" dirty="0">
                <a:latin typeface="Times New Roman"/>
                <a:cs typeface="Times New Roman"/>
              </a:rPr>
              <a:t>?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5E3B0D-2517-AA52-7F5A-CBF6F8338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21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5440">
              <a:lnSpc>
                <a:spcPct val="100000"/>
              </a:lnSpc>
              <a:spcBef>
                <a:spcPts val="95"/>
              </a:spcBef>
            </a:pPr>
            <a:r>
              <a:rPr dirty="0"/>
              <a:t>Ekvivalentní</a:t>
            </a:r>
            <a:r>
              <a:rPr spc="-215" dirty="0"/>
              <a:t> </a:t>
            </a:r>
            <a:r>
              <a:rPr spc="-10" dirty="0"/>
              <a:t>modely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49917" y="1328928"/>
            <a:ext cx="8595360" cy="1626235"/>
            <a:chOff x="1049917" y="1328928"/>
            <a:chExt cx="8595360" cy="1626235"/>
          </a:xfrm>
        </p:grpSpPr>
        <p:sp>
          <p:nvSpPr>
            <p:cNvPr id="7" name="object 7"/>
            <p:cNvSpPr/>
            <p:nvPr/>
          </p:nvSpPr>
          <p:spPr>
            <a:xfrm>
              <a:off x="1065157" y="1344168"/>
              <a:ext cx="8564880" cy="1173480"/>
            </a:xfrm>
            <a:custGeom>
              <a:avLst/>
              <a:gdLst/>
              <a:ahLst/>
              <a:cxnLst/>
              <a:rect l="l" t="t" r="r" b="b"/>
              <a:pathLst>
                <a:path w="8564880" h="1173480">
                  <a:moveTo>
                    <a:pt x="8564879" y="1173479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173479"/>
                  </a:lnTo>
                  <a:lnTo>
                    <a:pt x="8564879" y="11734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9917" y="1328928"/>
              <a:ext cx="8595360" cy="1188720"/>
            </a:xfrm>
            <a:custGeom>
              <a:avLst/>
              <a:gdLst/>
              <a:ahLst/>
              <a:cxnLst/>
              <a:rect l="l" t="t" r="r" b="b"/>
              <a:pathLst>
                <a:path w="8595360" h="1188720">
                  <a:moveTo>
                    <a:pt x="8595356" y="118871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1188719"/>
                  </a:lnTo>
                  <a:lnTo>
                    <a:pt x="15239" y="1188719"/>
                  </a:lnTo>
                  <a:lnTo>
                    <a:pt x="15239" y="30479"/>
                  </a:lnTo>
                  <a:lnTo>
                    <a:pt x="32003" y="15239"/>
                  </a:lnTo>
                  <a:lnTo>
                    <a:pt x="32003" y="30479"/>
                  </a:lnTo>
                  <a:lnTo>
                    <a:pt x="8563352" y="30479"/>
                  </a:lnTo>
                  <a:lnTo>
                    <a:pt x="8563352" y="15239"/>
                  </a:lnTo>
                  <a:lnTo>
                    <a:pt x="8580116" y="30479"/>
                  </a:lnTo>
                  <a:lnTo>
                    <a:pt x="8580116" y="1188719"/>
                  </a:lnTo>
                  <a:lnTo>
                    <a:pt x="8595356" y="1188719"/>
                  </a:lnTo>
                  <a:close/>
                </a:path>
                <a:path w="8595360" h="1188720">
                  <a:moveTo>
                    <a:pt x="32003" y="30479"/>
                  </a:moveTo>
                  <a:lnTo>
                    <a:pt x="32003" y="15239"/>
                  </a:lnTo>
                  <a:lnTo>
                    <a:pt x="15239" y="30479"/>
                  </a:lnTo>
                  <a:lnTo>
                    <a:pt x="32003" y="30479"/>
                  </a:lnTo>
                  <a:close/>
                </a:path>
                <a:path w="8595360" h="1188720">
                  <a:moveTo>
                    <a:pt x="32003" y="1188719"/>
                  </a:moveTo>
                  <a:lnTo>
                    <a:pt x="32003" y="30479"/>
                  </a:lnTo>
                  <a:lnTo>
                    <a:pt x="15239" y="30479"/>
                  </a:lnTo>
                  <a:lnTo>
                    <a:pt x="15239" y="1188719"/>
                  </a:lnTo>
                  <a:lnTo>
                    <a:pt x="32003" y="1188719"/>
                  </a:lnTo>
                  <a:close/>
                </a:path>
                <a:path w="8595360" h="1188720">
                  <a:moveTo>
                    <a:pt x="8580116" y="30479"/>
                  </a:moveTo>
                  <a:lnTo>
                    <a:pt x="8563352" y="15239"/>
                  </a:lnTo>
                  <a:lnTo>
                    <a:pt x="8563352" y="30479"/>
                  </a:lnTo>
                  <a:lnTo>
                    <a:pt x="8580116" y="30479"/>
                  </a:lnTo>
                  <a:close/>
                </a:path>
                <a:path w="8595360" h="1188720">
                  <a:moveTo>
                    <a:pt x="8580116" y="1188719"/>
                  </a:moveTo>
                  <a:lnTo>
                    <a:pt x="8580116" y="30479"/>
                  </a:lnTo>
                  <a:lnTo>
                    <a:pt x="8563352" y="30479"/>
                  </a:lnTo>
                  <a:lnTo>
                    <a:pt x="8563352" y="1188719"/>
                  </a:lnTo>
                  <a:lnTo>
                    <a:pt x="8580116" y="118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5157" y="2517648"/>
              <a:ext cx="8564880" cy="422275"/>
            </a:xfrm>
            <a:custGeom>
              <a:avLst/>
              <a:gdLst/>
              <a:ahLst/>
              <a:cxnLst/>
              <a:rect l="l" t="t" r="r" b="b"/>
              <a:pathLst>
                <a:path w="8564880" h="422275">
                  <a:moveTo>
                    <a:pt x="8564879" y="4221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22147"/>
                  </a:lnTo>
                  <a:lnTo>
                    <a:pt x="8564879" y="4221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9917" y="2517648"/>
              <a:ext cx="8595360" cy="437515"/>
            </a:xfrm>
            <a:custGeom>
              <a:avLst/>
              <a:gdLst/>
              <a:ahLst/>
              <a:cxnLst/>
              <a:rect l="l" t="t" r="r" b="b"/>
              <a:pathLst>
                <a:path w="8595360" h="437514">
                  <a:moveTo>
                    <a:pt x="32003" y="405383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437387"/>
                  </a:lnTo>
                  <a:lnTo>
                    <a:pt x="15239" y="437387"/>
                  </a:lnTo>
                  <a:lnTo>
                    <a:pt x="15239" y="405383"/>
                  </a:lnTo>
                  <a:lnTo>
                    <a:pt x="32003" y="405383"/>
                  </a:lnTo>
                  <a:close/>
                </a:path>
                <a:path w="8595360" h="437514">
                  <a:moveTo>
                    <a:pt x="8580116" y="405383"/>
                  </a:moveTo>
                  <a:lnTo>
                    <a:pt x="15239" y="405383"/>
                  </a:lnTo>
                  <a:lnTo>
                    <a:pt x="32003" y="422147"/>
                  </a:lnTo>
                  <a:lnTo>
                    <a:pt x="32003" y="437387"/>
                  </a:lnTo>
                  <a:lnTo>
                    <a:pt x="8563352" y="437387"/>
                  </a:lnTo>
                  <a:lnTo>
                    <a:pt x="8563352" y="422147"/>
                  </a:lnTo>
                  <a:lnTo>
                    <a:pt x="8580116" y="405383"/>
                  </a:lnTo>
                  <a:close/>
                </a:path>
                <a:path w="8595360" h="437514">
                  <a:moveTo>
                    <a:pt x="32003" y="437387"/>
                  </a:moveTo>
                  <a:lnTo>
                    <a:pt x="32003" y="422147"/>
                  </a:lnTo>
                  <a:lnTo>
                    <a:pt x="15239" y="405383"/>
                  </a:lnTo>
                  <a:lnTo>
                    <a:pt x="15239" y="437387"/>
                  </a:lnTo>
                  <a:lnTo>
                    <a:pt x="32003" y="437387"/>
                  </a:lnTo>
                  <a:close/>
                </a:path>
                <a:path w="8595360" h="437514">
                  <a:moveTo>
                    <a:pt x="8595356" y="437387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405383"/>
                  </a:lnTo>
                  <a:lnTo>
                    <a:pt x="8580116" y="405383"/>
                  </a:lnTo>
                  <a:lnTo>
                    <a:pt x="8580116" y="437387"/>
                  </a:lnTo>
                  <a:lnTo>
                    <a:pt x="8595356" y="437387"/>
                  </a:lnTo>
                  <a:close/>
                </a:path>
                <a:path w="8595360" h="437514">
                  <a:moveTo>
                    <a:pt x="8580116" y="437387"/>
                  </a:moveTo>
                  <a:lnTo>
                    <a:pt x="8580116" y="405383"/>
                  </a:lnTo>
                  <a:lnTo>
                    <a:pt x="8563352" y="422147"/>
                  </a:lnTo>
                  <a:lnTo>
                    <a:pt x="8563352" y="437387"/>
                  </a:lnTo>
                  <a:lnTo>
                    <a:pt x="8580116" y="437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53039" y="1326660"/>
            <a:ext cx="8490443" cy="1613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5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Dva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modely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popis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formálních </a:t>
            </a:r>
            <a:r>
              <a:rPr sz="3500" dirty="0">
                <a:latin typeface="Times New Roman"/>
                <a:cs typeface="Times New Roman"/>
              </a:rPr>
              <a:t>jazyků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(např.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konečné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automaty)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jsou </a:t>
            </a:r>
            <a:r>
              <a:rPr sz="3500" dirty="0">
                <a:latin typeface="Times New Roman"/>
                <a:cs typeface="Times New Roman"/>
              </a:rPr>
              <a:t>ekvivalentní,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pokud </a:t>
            </a:r>
            <a:r>
              <a:rPr sz="3500" b="1" dirty="0">
                <a:latin typeface="Times New Roman"/>
                <a:cs typeface="Times New Roman"/>
              </a:rPr>
              <a:t>specifikují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tentýž</a:t>
            </a:r>
            <a:r>
              <a:rPr sz="3500" b="1" spc="-10" dirty="0">
                <a:latin typeface="Times New Roman"/>
                <a:cs typeface="Times New Roman"/>
              </a:rPr>
              <a:t> jazyk</a:t>
            </a:r>
            <a:r>
              <a:rPr sz="3500" spc="-10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5157" y="300227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72518" y="4136136"/>
            <a:ext cx="421005" cy="125095"/>
          </a:xfrm>
          <a:custGeom>
            <a:avLst/>
            <a:gdLst/>
            <a:ahLst/>
            <a:cxnLst/>
            <a:rect l="l" t="t" r="r" b="b"/>
            <a:pathLst>
              <a:path w="421005" h="125095">
                <a:moveTo>
                  <a:pt x="315468" y="83820"/>
                </a:moveTo>
                <a:lnTo>
                  <a:pt x="315468" y="41148"/>
                </a:lnTo>
                <a:lnTo>
                  <a:pt x="0" y="41148"/>
                </a:lnTo>
                <a:lnTo>
                  <a:pt x="0" y="83820"/>
                </a:lnTo>
                <a:lnTo>
                  <a:pt x="315468" y="83820"/>
                </a:lnTo>
                <a:close/>
              </a:path>
              <a:path w="421005" h="125095">
                <a:moveTo>
                  <a:pt x="420624" y="62484"/>
                </a:moveTo>
                <a:lnTo>
                  <a:pt x="294132" y="0"/>
                </a:lnTo>
                <a:lnTo>
                  <a:pt x="294132" y="41148"/>
                </a:lnTo>
                <a:lnTo>
                  <a:pt x="315468" y="41148"/>
                </a:lnTo>
                <a:lnTo>
                  <a:pt x="315468" y="114428"/>
                </a:lnTo>
                <a:lnTo>
                  <a:pt x="420624" y="62484"/>
                </a:lnTo>
                <a:close/>
              </a:path>
              <a:path w="421005" h="125095">
                <a:moveTo>
                  <a:pt x="315468" y="114428"/>
                </a:moveTo>
                <a:lnTo>
                  <a:pt x="315468" y="83820"/>
                </a:lnTo>
                <a:lnTo>
                  <a:pt x="294132" y="83820"/>
                </a:lnTo>
                <a:lnTo>
                  <a:pt x="294132" y="124968"/>
                </a:lnTo>
                <a:lnTo>
                  <a:pt x="315468" y="114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1120" y="2960622"/>
            <a:ext cx="5391785" cy="1068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4085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>
              <a:latin typeface="Times New Roman"/>
              <a:cs typeface="Times New Roman"/>
            </a:endParaRPr>
          </a:p>
          <a:p>
            <a:pPr marL="671830" algn="ctr">
              <a:lnSpc>
                <a:spcPts val="4085"/>
              </a:lnSpc>
              <a:tabLst>
                <a:tab pos="4617085" algn="l"/>
              </a:tabLst>
            </a:pPr>
            <a:r>
              <a:rPr sz="3500" i="1" spc="-25" dirty="0">
                <a:latin typeface="Times New Roman"/>
                <a:cs typeface="Times New Roman"/>
              </a:rPr>
              <a:t>M</a:t>
            </a:r>
            <a:r>
              <a:rPr sz="3525" b="1" spc="-37" baseline="-20094" dirty="0">
                <a:latin typeface="Times New Roman"/>
                <a:cs typeface="Times New Roman"/>
              </a:rPr>
              <a:t>1</a:t>
            </a:r>
            <a:r>
              <a:rPr sz="3500" b="1" spc="-25" dirty="0">
                <a:latin typeface="Times New Roman"/>
                <a:cs typeface="Times New Roman"/>
              </a:rPr>
              <a:t>: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i="1" spc="-25" dirty="0">
                <a:latin typeface="Times New Roman"/>
                <a:cs typeface="Times New Roman"/>
              </a:rPr>
              <a:t>M</a:t>
            </a:r>
            <a:r>
              <a:rPr sz="3525" b="1" spc="-37" baseline="-20094" dirty="0">
                <a:latin typeface="Times New Roman"/>
                <a:cs typeface="Times New Roman"/>
              </a:rPr>
              <a:t>2</a:t>
            </a:r>
            <a:r>
              <a:rPr sz="3500" b="1" spc="-25" dirty="0">
                <a:latin typeface="Times New Roman"/>
                <a:cs typeface="Times New Roman"/>
              </a:rPr>
              <a:t>: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1806" y="3842004"/>
            <a:ext cx="1226820" cy="79705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251592" y="3548886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5858" y="3842004"/>
            <a:ext cx="2622804" cy="79705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780676" y="3978654"/>
            <a:ext cx="40417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75404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81146" y="3978654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14930" y="3381246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66390" y="3967986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60001" y="5530850"/>
            <a:ext cx="8775700" cy="1259205"/>
            <a:chOff x="960001" y="5772912"/>
            <a:chExt cx="8775700" cy="1259205"/>
          </a:xfrm>
        </p:grpSpPr>
        <p:sp>
          <p:nvSpPr>
            <p:cNvPr id="24" name="object 24"/>
            <p:cNvSpPr/>
            <p:nvPr/>
          </p:nvSpPr>
          <p:spPr>
            <a:xfrm>
              <a:off x="981337" y="5794248"/>
              <a:ext cx="8732520" cy="1217930"/>
            </a:xfrm>
            <a:custGeom>
              <a:avLst/>
              <a:gdLst/>
              <a:ahLst/>
              <a:cxnLst/>
              <a:rect l="l" t="t" r="r" b="b"/>
              <a:pathLst>
                <a:path w="8732520" h="1217929">
                  <a:moveTo>
                    <a:pt x="8732519" y="1217675"/>
                  </a:moveTo>
                  <a:lnTo>
                    <a:pt x="8732519" y="0"/>
                  </a:lnTo>
                  <a:lnTo>
                    <a:pt x="0" y="0"/>
                  </a:lnTo>
                  <a:lnTo>
                    <a:pt x="0" y="1217675"/>
                  </a:lnTo>
                  <a:lnTo>
                    <a:pt x="8732519" y="121767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0001" y="5772912"/>
              <a:ext cx="8775700" cy="1259205"/>
            </a:xfrm>
            <a:custGeom>
              <a:avLst/>
              <a:gdLst/>
              <a:ahLst/>
              <a:cxnLst/>
              <a:rect l="l" t="t" r="r" b="b"/>
              <a:pathLst>
                <a:path w="8775700" h="1259204">
                  <a:moveTo>
                    <a:pt x="8775189" y="1258824"/>
                  </a:moveTo>
                  <a:lnTo>
                    <a:pt x="8775189" y="0"/>
                  </a:lnTo>
                  <a:lnTo>
                    <a:pt x="0" y="0"/>
                  </a:lnTo>
                  <a:lnTo>
                    <a:pt x="0" y="1258824"/>
                  </a:lnTo>
                  <a:lnTo>
                    <a:pt x="21336" y="125882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8732517" y="42672"/>
                  </a:lnTo>
                  <a:lnTo>
                    <a:pt x="8732517" y="21336"/>
                  </a:lnTo>
                  <a:lnTo>
                    <a:pt x="8753853" y="42672"/>
                  </a:lnTo>
                  <a:lnTo>
                    <a:pt x="8753853" y="1258824"/>
                  </a:lnTo>
                  <a:lnTo>
                    <a:pt x="8775189" y="1258824"/>
                  </a:lnTo>
                  <a:close/>
                </a:path>
                <a:path w="8775700" h="1259204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8775700" h="1259204">
                  <a:moveTo>
                    <a:pt x="42672" y="1217676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217676"/>
                  </a:lnTo>
                  <a:lnTo>
                    <a:pt x="42672" y="1217676"/>
                  </a:lnTo>
                  <a:close/>
                </a:path>
                <a:path w="8775700" h="1259204">
                  <a:moveTo>
                    <a:pt x="8753853" y="1217676"/>
                  </a:moveTo>
                  <a:lnTo>
                    <a:pt x="21336" y="1217676"/>
                  </a:lnTo>
                  <a:lnTo>
                    <a:pt x="42672" y="1239012"/>
                  </a:lnTo>
                  <a:lnTo>
                    <a:pt x="42672" y="1258824"/>
                  </a:lnTo>
                  <a:lnTo>
                    <a:pt x="8732517" y="1258824"/>
                  </a:lnTo>
                  <a:lnTo>
                    <a:pt x="8732517" y="1239012"/>
                  </a:lnTo>
                  <a:lnTo>
                    <a:pt x="8753853" y="1217676"/>
                  </a:lnTo>
                  <a:close/>
                </a:path>
                <a:path w="8775700" h="1259204">
                  <a:moveTo>
                    <a:pt x="42672" y="1258824"/>
                  </a:moveTo>
                  <a:lnTo>
                    <a:pt x="42672" y="1239012"/>
                  </a:lnTo>
                  <a:lnTo>
                    <a:pt x="21336" y="1217676"/>
                  </a:lnTo>
                  <a:lnTo>
                    <a:pt x="21336" y="1258824"/>
                  </a:lnTo>
                  <a:lnTo>
                    <a:pt x="42672" y="1258824"/>
                  </a:lnTo>
                  <a:close/>
                </a:path>
                <a:path w="8775700" h="1259204">
                  <a:moveTo>
                    <a:pt x="8753853" y="42672"/>
                  </a:moveTo>
                  <a:lnTo>
                    <a:pt x="8732517" y="21336"/>
                  </a:lnTo>
                  <a:lnTo>
                    <a:pt x="8732517" y="42672"/>
                  </a:lnTo>
                  <a:lnTo>
                    <a:pt x="8753853" y="42672"/>
                  </a:lnTo>
                  <a:close/>
                </a:path>
                <a:path w="8775700" h="1259204">
                  <a:moveTo>
                    <a:pt x="8753853" y="1217676"/>
                  </a:moveTo>
                  <a:lnTo>
                    <a:pt x="8753853" y="42672"/>
                  </a:lnTo>
                  <a:lnTo>
                    <a:pt x="8732517" y="42672"/>
                  </a:lnTo>
                  <a:lnTo>
                    <a:pt x="8732517" y="1217676"/>
                  </a:lnTo>
                  <a:lnTo>
                    <a:pt x="8753853" y="1217676"/>
                  </a:lnTo>
                  <a:close/>
                </a:path>
                <a:path w="8775700" h="1259204">
                  <a:moveTo>
                    <a:pt x="8753853" y="1258824"/>
                  </a:moveTo>
                  <a:lnTo>
                    <a:pt x="8753853" y="1217676"/>
                  </a:lnTo>
                  <a:lnTo>
                    <a:pt x="8732517" y="1239012"/>
                  </a:lnTo>
                  <a:lnTo>
                    <a:pt x="8732517" y="1258824"/>
                  </a:lnTo>
                  <a:lnTo>
                    <a:pt x="8753853" y="1258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43820" y="4768850"/>
            <a:ext cx="8507730" cy="1960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Otázka:</a:t>
            </a:r>
            <a:r>
              <a:rPr sz="3500" b="1" spc="-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25" b="1" spc="434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ekvivalentní s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25" b="1" baseline="-20094" dirty="0">
                <a:latin typeface="Times New Roman"/>
                <a:cs typeface="Times New Roman"/>
              </a:rPr>
              <a:t>2</a:t>
            </a:r>
            <a:r>
              <a:rPr sz="3525" b="1" spc="434" baseline="-20094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Times New Roman"/>
                <a:cs typeface="Times New Roman"/>
              </a:rPr>
              <a:t>?</a:t>
            </a:r>
            <a:endParaRPr sz="35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7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Odpověď: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M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25" spc="442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M</a:t>
            </a:r>
            <a:r>
              <a:rPr sz="3525" b="1" baseline="-20094" dirty="0">
                <a:latin typeface="Times New Roman"/>
                <a:cs typeface="Times New Roman"/>
              </a:rPr>
              <a:t>2</a:t>
            </a:r>
            <a:r>
              <a:rPr sz="3525" spc="22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jsou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ekvivalentní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protože</a:t>
            </a:r>
            <a:endParaRPr sz="3500" dirty="0">
              <a:latin typeface="Times New Roman"/>
              <a:cs typeface="Times New Roman"/>
            </a:endParaRPr>
          </a:p>
          <a:p>
            <a:pPr marL="429895" algn="ctr">
              <a:lnSpc>
                <a:spcPct val="100000"/>
              </a:lnSpc>
              <a:spcBef>
                <a:spcPts val="35"/>
              </a:spcBef>
            </a:pP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M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M</a:t>
            </a:r>
            <a:r>
              <a:rPr sz="3525" b="1" baseline="-20094" dirty="0">
                <a:latin typeface="Times New Roman"/>
                <a:cs typeface="Times New Roman"/>
              </a:rPr>
              <a:t>2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{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25" b="1" i="1" baseline="24822" dirty="0">
                <a:latin typeface="Times New Roman"/>
                <a:cs typeface="Times New Roman"/>
              </a:rPr>
              <a:t>n</a:t>
            </a:r>
            <a:r>
              <a:rPr sz="3500" b="1" dirty="0">
                <a:latin typeface="Times New Roman"/>
                <a:cs typeface="Times New Roman"/>
              </a:rPr>
              <a:t>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 </a:t>
            </a:r>
            <a:r>
              <a:rPr sz="3500" dirty="0">
                <a:latin typeface="Symbol"/>
                <a:cs typeface="Symbol"/>
              </a:rPr>
              <a:t>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Times New Roman"/>
                <a:cs typeface="Times New Roman"/>
              </a:rPr>
              <a:t>0}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2" name="object 26">
            <a:extLst>
              <a:ext uri="{FF2B5EF4-FFF2-40B4-BE49-F238E27FC236}">
                <a16:creationId xmlns:a16="http://schemas.microsoft.com/office/drawing/2014/main" id="{A8DE19B1-E46B-6888-6184-B9FBB55136CF}"/>
              </a:ext>
            </a:extLst>
          </p:cNvPr>
          <p:cNvSpPr txBox="1"/>
          <p:nvPr/>
        </p:nvSpPr>
        <p:spPr>
          <a:xfrm>
            <a:off x="0" y="7188835"/>
            <a:ext cx="1069340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25"/>
              </a:spcBef>
            </a:pPr>
            <a:r>
              <a:rPr lang="cs-CZ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!!! Pro tvorbu </a:t>
            </a:r>
            <a:r>
              <a:rPr lang="cs-CZ" sz="20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reg</a:t>
            </a:r>
            <a:r>
              <a:rPr lang="cs-CZ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. výrazů smíme používat pouze 3 operace: sjednocení, konkatenace a iterace !!! </a:t>
            </a:r>
            <a:endParaRPr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Zástupný symbol pro číslo snímku 26">
            <a:extLst>
              <a:ext uri="{FF2B5EF4-FFF2-40B4-BE49-F238E27FC236}">
                <a16:creationId xmlns:a16="http://schemas.microsoft.com/office/drawing/2014/main" id="{7C5B06CE-D074-0AD8-2D3B-68FCB142C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22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1457" y="494791"/>
            <a:ext cx="7889240" cy="731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00" dirty="0"/>
              <a:t>Převod</a:t>
            </a:r>
            <a:r>
              <a:rPr sz="4600" spc="-30" dirty="0"/>
              <a:t> </a:t>
            </a:r>
            <a:r>
              <a:rPr sz="4600" dirty="0"/>
              <a:t>z</a:t>
            </a:r>
            <a:r>
              <a:rPr sz="4600" spc="-10" dirty="0"/>
              <a:t> </a:t>
            </a:r>
            <a:r>
              <a:rPr sz="4600" dirty="0"/>
              <a:t>RV</a:t>
            </a:r>
            <a:r>
              <a:rPr sz="4600" spc="10" dirty="0"/>
              <a:t> </a:t>
            </a:r>
            <a:r>
              <a:rPr sz="4600" dirty="0"/>
              <a:t>na</a:t>
            </a:r>
            <a:r>
              <a:rPr sz="4600" spc="-10" dirty="0"/>
              <a:t> </a:t>
            </a:r>
            <a:r>
              <a:rPr sz="4600" dirty="0"/>
              <a:t>KA:</a:t>
            </a:r>
            <a:r>
              <a:rPr sz="4600" spc="-10" dirty="0"/>
              <a:t> </a:t>
            </a:r>
            <a:r>
              <a:rPr sz="4600" dirty="0"/>
              <a:t>Základy</a:t>
            </a:r>
            <a:r>
              <a:rPr sz="4600" spc="-25" dirty="0"/>
              <a:t> 1/5</a:t>
            </a:r>
            <a:endParaRPr sz="4600"/>
          </a:p>
        </p:txBody>
      </p:sp>
      <p:sp>
        <p:nvSpPr>
          <p:cNvPr id="6" name="object 6"/>
          <p:cNvSpPr/>
          <p:nvPr/>
        </p:nvSpPr>
        <p:spPr>
          <a:xfrm>
            <a:off x="1065157" y="233019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1120" y="1197355"/>
            <a:ext cx="7329170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marR="50165">
              <a:lnSpc>
                <a:spcPct val="100600"/>
              </a:lnSpc>
              <a:spcBef>
                <a:spcPts val="10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Algoritmus,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který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převede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libovolný</a:t>
            </a:r>
            <a:r>
              <a:rPr sz="35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RV</a:t>
            </a:r>
            <a:r>
              <a:rPr sz="35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na</a:t>
            </a:r>
            <a:r>
              <a:rPr sz="35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ekvivalentní</a:t>
            </a:r>
            <a:r>
              <a:rPr sz="35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KA</a:t>
            </a:r>
            <a:endParaRPr sz="3500">
              <a:latin typeface="Times New Roman"/>
              <a:cs typeface="Times New Roman"/>
            </a:endParaRPr>
          </a:p>
          <a:p>
            <a:pPr marL="316865" indent="-266065">
              <a:lnSpc>
                <a:spcPct val="100000"/>
              </a:lnSpc>
              <a:spcBef>
                <a:spcPts val="630"/>
              </a:spcBef>
              <a:buSzPct val="114754"/>
              <a:buChar char="•"/>
              <a:tabLst>
                <a:tab pos="316865" algn="l"/>
                <a:tab pos="6637020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existuje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ekvivalentní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KA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i="1" spc="-25" dirty="0">
                <a:latin typeface="Times New Roman"/>
                <a:cs typeface="Times New Roman"/>
              </a:rPr>
              <a:t>M</a:t>
            </a:r>
            <a:r>
              <a:rPr sz="3075" spc="-37" baseline="-20325" dirty="0">
                <a:latin typeface="Symbol"/>
                <a:cs typeface="Symbol"/>
              </a:rPr>
              <a:t></a:t>
            </a:r>
            <a:r>
              <a:rPr sz="3050" spc="-25" dirty="0">
                <a:latin typeface="Times New Roman"/>
                <a:cs typeface="Times New Roman"/>
              </a:rPr>
              <a:t>.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3820" y="3689094"/>
            <a:ext cx="71177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4165" indent="-266065">
              <a:lnSpc>
                <a:spcPct val="100000"/>
              </a:lnSpc>
              <a:spcBef>
                <a:spcPts val="130"/>
              </a:spcBef>
              <a:buSzPct val="114754"/>
              <a:buChar char="•"/>
              <a:tabLst>
                <a:tab pos="304165" algn="l"/>
                <a:tab pos="6475095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existuje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ekvivalentní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KA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75" baseline="-20325" dirty="0">
                <a:latin typeface="Symbol"/>
                <a:cs typeface="Symbol"/>
              </a:rPr>
              <a:t></a:t>
            </a:r>
            <a:r>
              <a:rPr sz="3075" spc="30" baseline="-2032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.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3820" y="3045966"/>
            <a:ext cx="395414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06006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Důkaz: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25" baseline="-20094" dirty="0">
                <a:latin typeface="Symbol"/>
                <a:cs typeface="Symbol"/>
              </a:rPr>
              <a:t></a:t>
            </a:r>
            <a:r>
              <a:rPr sz="3525" spc="-37" baseline="-20094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5157" y="3002280"/>
            <a:ext cx="8564880" cy="713740"/>
            <a:chOff x="1065157" y="3002280"/>
            <a:chExt cx="8564880" cy="713740"/>
          </a:xfrm>
        </p:grpSpPr>
        <p:sp>
          <p:nvSpPr>
            <p:cNvPr id="12" name="object 12"/>
            <p:cNvSpPr/>
            <p:nvPr/>
          </p:nvSpPr>
          <p:spPr>
            <a:xfrm>
              <a:off x="1065157" y="3674363"/>
              <a:ext cx="8564880" cy="41275"/>
            </a:xfrm>
            <a:custGeom>
              <a:avLst/>
              <a:gdLst/>
              <a:ahLst/>
              <a:cxnLst/>
              <a:rect l="l" t="t" r="r" b="b"/>
              <a:pathLst>
                <a:path w="8564880" h="41275">
                  <a:moveTo>
                    <a:pt x="8564879" y="411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8564879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52038" y="3023616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586740" y="294132"/>
                  </a:moveTo>
                  <a:lnTo>
                    <a:pt x="582907" y="246270"/>
                  </a:lnTo>
                  <a:lnTo>
                    <a:pt x="571804" y="200924"/>
                  </a:lnTo>
                  <a:lnTo>
                    <a:pt x="554027" y="158686"/>
                  </a:lnTo>
                  <a:lnTo>
                    <a:pt x="530169" y="120152"/>
                  </a:lnTo>
                  <a:lnTo>
                    <a:pt x="500824" y="85915"/>
                  </a:lnTo>
                  <a:lnTo>
                    <a:pt x="466587" y="56570"/>
                  </a:lnTo>
                  <a:lnTo>
                    <a:pt x="428053" y="32712"/>
                  </a:lnTo>
                  <a:lnTo>
                    <a:pt x="385815" y="14935"/>
                  </a:lnTo>
                  <a:lnTo>
                    <a:pt x="340469" y="3832"/>
                  </a:lnTo>
                  <a:lnTo>
                    <a:pt x="292608" y="0"/>
                  </a:lnTo>
                  <a:lnTo>
                    <a:pt x="245159" y="3832"/>
                  </a:lnTo>
                  <a:lnTo>
                    <a:pt x="200143" y="14935"/>
                  </a:lnTo>
                  <a:lnTo>
                    <a:pt x="158163" y="32712"/>
                  </a:lnTo>
                  <a:lnTo>
                    <a:pt x="119822" y="56570"/>
                  </a:lnTo>
                  <a:lnTo>
                    <a:pt x="85725" y="85915"/>
                  </a:lnTo>
                  <a:lnTo>
                    <a:pt x="56473" y="120152"/>
                  </a:lnTo>
                  <a:lnTo>
                    <a:pt x="32671" y="158686"/>
                  </a:lnTo>
                  <a:lnTo>
                    <a:pt x="14923" y="200924"/>
                  </a:lnTo>
                  <a:lnTo>
                    <a:pt x="3831" y="246270"/>
                  </a:lnTo>
                  <a:lnTo>
                    <a:pt x="0" y="294132"/>
                  </a:lnTo>
                  <a:lnTo>
                    <a:pt x="3831" y="341580"/>
                  </a:lnTo>
                  <a:lnTo>
                    <a:pt x="14923" y="386596"/>
                  </a:lnTo>
                  <a:lnTo>
                    <a:pt x="32671" y="428576"/>
                  </a:lnTo>
                  <a:lnTo>
                    <a:pt x="56473" y="466917"/>
                  </a:lnTo>
                  <a:lnTo>
                    <a:pt x="85725" y="501015"/>
                  </a:lnTo>
                  <a:lnTo>
                    <a:pt x="119822" y="530266"/>
                  </a:lnTo>
                  <a:lnTo>
                    <a:pt x="158163" y="554068"/>
                  </a:lnTo>
                  <a:lnTo>
                    <a:pt x="200143" y="571817"/>
                  </a:lnTo>
                  <a:lnTo>
                    <a:pt x="245159" y="582908"/>
                  </a:lnTo>
                  <a:lnTo>
                    <a:pt x="292608" y="586740"/>
                  </a:lnTo>
                  <a:lnTo>
                    <a:pt x="340469" y="582908"/>
                  </a:lnTo>
                  <a:lnTo>
                    <a:pt x="385815" y="571817"/>
                  </a:lnTo>
                  <a:lnTo>
                    <a:pt x="428053" y="554068"/>
                  </a:lnTo>
                  <a:lnTo>
                    <a:pt x="466587" y="530266"/>
                  </a:lnTo>
                  <a:lnTo>
                    <a:pt x="500824" y="501015"/>
                  </a:lnTo>
                  <a:lnTo>
                    <a:pt x="530169" y="466917"/>
                  </a:lnTo>
                  <a:lnTo>
                    <a:pt x="554027" y="428576"/>
                  </a:lnTo>
                  <a:lnTo>
                    <a:pt x="571804" y="386596"/>
                  </a:lnTo>
                  <a:lnTo>
                    <a:pt x="582907" y="341580"/>
                  </a:lnTo>
                  <a:lnTo>
                    <a:pt x="586740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30702" y="3002280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23316" y="251460"/>
                  </a:lnTo>
                  <a:lnTo>
                    <a:pt x="618744" y="236220"/>
                  </a:lnTo>
                  <a:lnTo>
                    <a:pt x="615696" y="220980"/>
                  </a:lnTo>
                  <a:lnTo>
                    <a:pt x="609600" y="205740"/>
                  </a:lnTo>
                  <a:lnTo>
                    <a:pt x="605028" y="192024"/>
                  </a:lnTo>
                  <a:lnTo>
                    <a:pt x="598932" y="178308"/>
                  </a:lnTo>
                  <a:lnTo>
                    <a:pt x="556260" y="114300"/>
                  </a:lnTo>
                  <a:lnTo>
                    <a:pt x="513588" y="71628"/>
                  </a:lnTo>
                  <a:lnTo>
                    <a:pt x="477012" y="45720"/>
                  </a:lnTo>
                  <a:lnTo>
                    <a:pt x="464820" y="38100"/>
                  </a:lnTo>
                  <a:lnTo>
                    <a:pt x="422148" y="18288"/>
                  </a:lnTo>
                  <a:lnTo>
                    <a:pt x="362712" y="3048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7180" y="0"/>
                  </a:lnTo>
                  <a:lnTo>
                    <a:pt x="281940" y="1524"/>
                  </a:lnTo>
                  <a:lnTo>
                    <a:pt x="266700" y="4572"/>
                  </a:lnTo>
                  <a:lnTo>
                    <a:pt x="249936" y="6096"/>
                  </a:lnTo>
                  <a:lnTo>
                    <a:pt x="234696" y="10668"/>
                  </a:lnTo>
                  <a:lnTo>
                    <a:pt x="220980" y="13716"/>
                  </a:lnTo>
                  <a:lnTo>
                    <a:pt x="205740" y="19812"/>
                  </a:lnTo>
                  <a:lnTo>
                    <a:pt x="192024" y="24384"/>
                  </a:lnTo>
                  <a:lnTo>
                    <a:pt x="178308" y="32004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38100" y="164592"/>
                  </a:lnTo>
                  <a:lnTo>
                    <a:pt x="30480" y="178308"/>
                  </a:lnTo>
                  <a:lnTo>
                    <a:pt x="24384" y="192024"/>
                  </a:lnTo>
                  <a:lnTo>
                    <a:pt x="18288" y="207264"/>
                  </a:lnTo>
                  <a:lnTo>
                    <a:pt x="13716" y="222504"/>
                  </a:lnTo>
                  <a:lnTo>
                    <a:pt x="9144" y="236220"/>
                  </a:lnTo>
                  <a:lnTo>
                    <a:pt x="6096" y="251460"/>
                  </a:lnTo>
                  <a:lnTo>
                    <a:pt x="3048" y="268224"/>
                  </a:lnTo>
                  <a:lnTo>
                    <a:pt x="0" y="298704"/>
                  </a:lnTo>
                  <a:lnTo>
                    <a:pt x="0" y="332232"/>
                  </a:lnTo>
                  <a:lnTo>
                    <a:pt x="3048" y="362712"/>
                  </a:lnTo>
                  <a:lnTo>
                    <a:pt x="6096" y="379476"/>
                  </a:lnTo>
                  <a:lnTo>
                    <a:pt x="9144" y="394716"/>
                  </a:lnTo>
                  <a:lnTo>
                    <a:pt x="13716" y="408432"/>
                  </a:lnTo>
                  <a:lnTo>
                    <a:pt x="18288" y="423672"/>
                  </a:lnTo>
                  <a:lnTo>
                    <a:pt x="24384" y="437388"/>
                  </a:lnTo>
                  <a:lnTo>
                    <a:pt x="30480" y="452628"/>
                  </a:lnTo>
                  <a:lnTo>
                    <a:pt x="38100" y="466344"/>
                  </a:lnTo>
                  <a:lnTo>
                    <a:pt x="41148" y="471220"/>
                  </a:lnTo>
                  <a:lnTo>
                    <a:pt x="41148" y="313944"/>
                  </a:lnTo>
                  <a:lnTo>
                    <a:pt x="42672" y="300228"/>
                  </a:lnTo>
                  <a:lnTo>
                    <a:pt x="42672" y="286512"/>
                  </a:lnTo>
                  <a:lnTo>
                    <a:pt x="45720" y="272796"/>
                  </a:lnTo>
                  <a:lnTo>
                    <a:pt x="47244" y="259080"/>
                  </a:lnTo>
                  <a:lnTo>
                    <a:pt x="50292" y="246888"/>
                  </a:lnTo>
                  <a:lnTo>
                    <a:pt x="54864" y="233172"/>
                  </a:lnTo>
                  <a:lnTo>
                    <a:pt x="57912" y="220980"/>
                  </a:lnTo>
                  <a:lnTo>
                    <a:pt x="64008" y="208788"/>
                  </a:lnTo>
                  <a:lnTo>
                    <a:pt x="68580" y="196596"/>
                  </a:lnTo>
                  <a:lnTo>
                    <a:pt x="74676" y="184404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208788" y="64008"/>
                  </a:lnTo>
                  <a:lnTo>
                    <a:pt x="220980" y="57912"/>
                  </a:lnTo>
                  <a:lnTo>
                    <a:pt x="233172" y="54864"/>
                  </a:lnTo>
                  <a:lnTo>
                    <a:pt x="246888" y="50292"/>
                  </a:lnTo>
                  <a:lnTo>
                    <a:pt x="260604" y="47244"/>
                  </a:lnTo>
                  <a:lnTo>
                    <a:pt x="272796" y="45720"/>
                  </a:lnTo>
                  <a:lnTo>
                    <a:pt x="286512" y="44196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70332" y="47244"/>
                  </a:lnTo>
                  <a:lnTo>
                    <a:pt x="432816" y="68580"/>
                  </a:lnTo>
                  <a:lnTo>
                    <a:pt x="455676" y="82296"/>
                  </a:lnTo>
                  <a:lnTo>
                    <a:pt x="467868" y="88392"/>
                  </a:lnTo>
                  <a:lnTo>
                    <a:pt x="489204" y="105156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54736" y="185928"/>
                  </a:lnTo>
                  <a:lnTo>
                    <a:pt x="560832" y="196596"/>
                  </a:lnTo>
                  <a:lnTo>
                    <a:pt x="576072" y="234696"/>
                  </a:lnTo>
                  <a:lnTo>
                    <a:pt x="583692" y="274320"/>
                  </a:lnTo>
                  <a:lnTo>
                    <a:pt x="586740" y="288036"/>
                  </a:lnTo>
                  <a:lnTo>
                    <a:pt x="586740" y="301752"/>
                  </a:lnTo>
                  <a:lnTo>
                    <a:pt x="588264" y="315468"/>
                  </a:lnTo>
                  <a:lnTo>
                    <a:pt x="588264" y="470306"/>
                  </a:lnTo>
                  <a:lnTo>
                    <a:pt x="611124" y="422148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70306"/>
                  </a:moveTo>
                  <a:lnTo>
                    <a:pt x="588264" y="315468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3692" y="356616"/>
                  </a:lnTo>
                  <a:lnTo>
                    <a:pt x="582168" y="370332"/>
                  </a:lnTo>
                  <a:lnTo>
                    <a:pt x="579120" y="384048"/>
                  </a:lnTo>
                  <a:lnTo>
                    <a:pt x="574548" y="396240"/>
                  </a:lnTo>
                  <a:lnTo>
                    <a:pt x="571500" y="409956"/>
                  </a:lnTo>
                  <a:lnTo>
                    <a:pt x="565404" y="422148"/>
                  </a:lnTo>
                  <a:lnTo>
                    <a:pt x="560832" y="434340"/>
                  </a:lnTo>
                  <a:lnTo>
                    <a:pt x="554736" y="445008"/>
                  </a:lnTo>
                  <a:lnTo>
                    <a:pt x="547116" y="457200"/>
                  </a:lnTo>
                  <a:lnTo>
                    <a:pt x="541020" y="467868"/>
                  </a:lnTo>
                  <a:lnTo>
                    <a:pt x="524256" y="489204"/>
                  </a:lnTo>
                  <a:lnTo>
                    <a:pt x="507492" y="509016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43484" y="554736"/>
                  </a:lnTo>
                  <a:lnTo>
                    <a:pt x="432816" y="560832"/>
                  </a:lnTo>
                  <a:lnTo>
                    <a:pt x="394716" y="576072"/>
                  </a:lnTo>
                  <a:lnTo>
                    <a:pt x="355092" y="585216"/>
                  </a:lnTo>
                  <a:lnTo>
                    <a:pt x="341376" y="586740"/>
                  </a:lnTo>
                  <a:lnTo>
                    <a:pt x="327660" y="586740"/>
                  </a:lnTo>
                  <a:lnTo>
                    <a:pt x="313944" y="588264"/>
                  </a:lnTo>
                  <a:lnTo>
                    <a:pt x="300228" y="586740"/>
                  </a:lnTo>
                  <a:lnTo>
                    <a:pt x="286512" y="586740"/>
                  </a:lnTo>
                  <a:lnTo>
                    <a:pt x="272796" y="585216"/>
                  </a:lnTo>
                  <a:lnTo>
                    <a:pt x="245364" y="579120"/>
                  </a:lnTo>
                  <a:lnTo>
                    <a:pt x="233172" y="576072"/>
                  </a:lnTo>
                  <a:lnTo>
                    <a:pt x="220980" y="571500"/>
                  </a:lnTo>
                  <a:lnTo>
                    <a:pt x="207264" y="566928"/>
                  </a:lnTo>
                  <a:lnTo>
                    <a:pt x="196596" y="560832"/>
                  </a:lnTo>
                  <a:lnTo>
                    <a:pt x="172212" y="548640"/>
                  </a:lnTo>
                  <a:lnTo>
                    <a:pt x="161544" y="541020"/>
                  </a:lnTo>
                  <a:lnTo>
                    <a:pt x="120396" y="507492"/>
                  </a:lnTo>
                  <a:lnTo>
                    <a:pt x="80772" y="455676"/>
                  </a:lnTo>
                  <a:lnTo>
                    <a:pt x="62484" y="420624"/>
                  </a:lnTo>
                  <a:lnTo>
                    <a:pt x="47244" y="368808"/>
                  </a:lnTo>
                  <a:lnTo>
                    <a:pt x="44196" y="356616"/>
                  </a:lnTo>
                  <a:lnTo>
                    <a:pt x="42672" y="342900"/>
                  </a:lnTo>
                  <a:lnTo>
                    <a:pt x="42672" y="329184"/>
                  </a:lnTo>
                  <a:lnTo>
                    <a:pt x="41148" y="313944"/>
                  </a:lnTo>
                  <a:lnTo>
                    <a:pt x="41148" y="471220"/>
                  </a:lnTo>
                  <a:lnTo>
                    <a:pt x="45720" y="478536"/>
                  </a:lnTo>
                  <a:lnTo>
                    <a:pt x="71628" y="516636"/>
                  </a:lnTo>
                  <a:lnTo>
                    <a:pt x="115824" y="559308"/>
                  </a:lnTo>
                  <a:lnTo>
                    <a:pt x="152400" y="583692"/>
                  </a:lnTo>
                  <a:lnTo>
                    <a:pt x="164592" y="591312"/>
                  </a:lnTo>
                  <a:lnTo>
                    <a:pt x="207264" y="611124"/>
                  </a:lnTo>
                  <a:lnTo>
                    <a:pt x="266700" y="626364"/>
                  </a:lnTo>
                  <a:lnTo>
                    <a:pt x="283464" y="627888"/>
                  </a:lnTo>
                  <a:lnTo>
                    <a:pt x="298704" y="629412"/>
                  </a:lnTo>
                  <a:lnTo>
                    <a:pt x="330708" y="629412"/>
                  </a:lnTo>
                  <a:lnTo>
                    <a:pt x="347472" y="627888"/>
                  </a:lnTo>
                  <a:lnTo>
                    <a:pt x="393192" y="620268"/>
                  </a:lnTo>
                  <a:lnTo>
                    <a:pt x="451104" y="598932"/>
                  </a:lnTo>
                  <a:lnTo>
                    <a:pt x="490728" y="576072"/>
                  </a:lnTo>
                  <a:lnTo>
                    <a:pt x="537972" y="536448"/>
                  </a:lnTo>
                  <a:lnTo>
                    <a:pt x="576072" y="490728"/>
                  </a:lnTo>
                  <a:lnTo>
                    <a:pt x="583692" y="478536"/>
                  </a:lnTo>
                  <a:lnTo>
                    <a:pt x="588264" y="470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55751" y="3055111"/>
            <a:ext cx="1784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1414" y="3296411"/>
            <a:ext cx="421005" cy="125095"/>
          </a:xfrm>
          <a:custGeom>
            <a:avLst/>
            <a:gdLst/>
            <a:ahLst/>
            <a:cxnLst/>
            <a:rect l="l" t="t" r="r" b="b"/>
            <a:pathLst>
              <a:path w="421004" h="125095">
                <a:moveTo>
                  <a:pt x="315468" y="83820"/>
                </a:moveTo>
                <a:lnTo>
                  <a:pt x="315468" y="41148"/>
                </a:lnTo>
                <a:lnTo>
                  <a:pt x="0" y="41148"/>
                </a:lnTo>
                <a:lnTo>
                  <a:pt x="0" y="83820"/>
                </a:lnTo>
                <a:lnTo>
                  <a:pt x="315468" y="83820"/>
                </a:lnTo>
                <a:close/>
              </a:path>
              <a:path w="421004" h="125095">
                <a:moveTo>
                  <a:pt x="420624" y="62484"/>
                </a:moveTo>
                <a:lnTo>
                  <a:pt x="294132" y="0"/>
                </a:lnTo>
                <a:lnTo>
                  <a:pt x="294132" y="41148"/>
                </a:lnTo>
                <a:lnTo>
                  <a:pt x="315468" y="41148"/>
                </a:lnTo>
                <a:lnTo>
                  <a:pt x="315468" y="114428"/>
                </a:lnTo>
                <a:lnTo>
                  <a:pt x="420624" y="62484"/>
                </a:lnTo>
                <a:close/>
              </a:path>
              <a:path w="421004" h="125095">
                <a:moveTo>
                  <a:pt x="315468" y="114428"/>
                </a:moveTo>
                <a:lnTo>
                  <a:pt x="315468" y="83820"/>
                </a:lnTo>
                <a:lnTo>
                  <a:pt x="294132" y="83820"/>
                </a:lnTo>
                <a:lnTo>
                  <a:pt x="294132" y="124968"/>
                </a:lnTo>
                <a:lnTo>
                  <a:pt x="315468" y="114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38778" y="4808220"/>
            <a:ext cx="1176655" cy="125095"/>
          </a:xfrm>
          <a:custGeom>
            <a:avLst/>
            <a:gdLst/>
            <a:ahLst/>
            <a:cxnLst/>
            <a:rect l="l" t="t" r="r" b="b"/>
            <a:pathLst>
              <a:path w="1176654" h="125095">
                <a:moveTo>
                  <a:pt x="1071372" y="83820"/>
                </a:moveTo>
                <a:lnTo>
                  <a:pt x="1071372" y="41148"/>
                </a:lnTo>
                <a:lnTo>
                  <a:pt x="0" y="41148"/>
                </a:lnTo>
                <a:lnTo>
                  <a:pt x="0" y="83820"/>
                </a:lnTo>
                <a:lnTo>
                  <a:pt x="1071372" y="83820"/>
                </a:lnTo>
                <a:close/>
              </a:path>
              <a:path w="1176654" h="125095">
                <a:moveTo>
                  <a:pt x="1176528" y="62484"/>
                </a:moveTo>
                <a:lnTo>
                  <a:pt x="1050036" y="0"/>
                </a:lnTo>
                <a:lnTo>
                  <a:pt x="1050036" y="41148"/>
                </a:lnTo>
                <a:lnTo>
                  <a:pt x="1071372" y="41148"/>
                </a:lnTo>
                <a:lnTo>
                  <a:pt x="1071372" y="114428"/>
                </a:lnTo>
                <a:lnTo>
                  <a:pt x="1176528" y="62484"/>
                </a:lnTo>
                <a:close/>
              </a:path>
              <a:path w="1176654" h="125095">
                <a:moveTo>
                  <a:pt x="1071372" y="114428"/>
                </a:moveTo>
                <a:lnTo>
                  <a:pt x="1071372" y="83820"/>
                </a:lnTo>
                <a:lnTo>
                  <a:pt x="1050036" y="83820"/>
                </a:lnTo>
                <a:lnTo>
                  <a:pt x="1050036" y="124968"/>
                </a:lnTo>
                <a:lnTo>
                  <a:pt x="1071372" y="114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861947" y="4306314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30701" y="4430268"/>
            <a:ext cx="2560320" cy="605155"/>
            <a:chOff x="5830701" y="4430268"/>
            <a:chExt cx="2560320" cy="605155"/>
          </a:xfrm>
        </p:grpSpPr>
        <p:sp>
          <p:nvSpPr>
            <p:cNvPr id="20" name="object 20"/>
            <p:cNvSpPr/>
            <p:nvPr/>
          </p:nvSpPr>
          <p:spPr>
            <a:xfrm>
              <a:off x="5852037" y="4533900"/>
              <a:ext cx="586740" cy="501650"/>
            </a:xfrm>
            <a:custGeom>
              <a:avLst/>
              <a:gdLst/>
              <a:ahLst/>
              <a:cxnLst/>
              <a:rect l="l" t="t" r="r" b="b"/>
              <a:pathLst>
                <a:path w="586739" h="501650">
                  <a:moveTo>
                    <a:pt x="586739" y="294131"/>
                  </a:moveTo>
                  <a:lnTo>
                    <a:pt x="582907" y="246641"/>
                  </a:lnTo>
                  <a:lnTo>
                    <a:pt x="571804" y="201509"/>
                  </a:lnTo>
                  <a:lnTo>
                    <a:pt x="554027" y="159358"/>
                  </a:lnTo>
                  <a:lnTo>
                    <a:pt x="530169" y="120810"/>
                  </a:lnTo>
                  <a:lnTo>
                    <a:pt x="500824" y="86486"/>
                  </a:lnTo>
                  <a:lnTo>
                    <a:pt x="466587" y="57009"/>
                  </a:lnTo>
                  <a:lnTo>
                    <a:pt x="428053" y="33000"/>
                  </a:lnTo>
                  <a:lnTo>
                    <a:pt x="385815" y="15081"/>
                  </a:lnTo>
                  <a:lnTo>
                    <a:pt x="340469" y="3874"/>
                  </a:lnTo>
                  <a:lnTo>
                    <a:pt x="292607" y="0"/>
                  </a:lnTo>
                  <a:lnTo>
                    <a:pt x="245159" y="3874"/>
                  </a:lnTo>
                  <a:lnTo>
                    <a:pt x="200143" y="15081"/>
                  </a:lnTo>
                  <a:lnTo>
                    <a:pt x="158163" y="33000"/>
                  </a:lnTo>
                  <a:lnTo>
                    <a:pt x="119822" y="57009"/>
                  </a:lnTo>
                  <a:lnTo>
                    <a:pt x="85724" y="86486"/>
                  </a:lnTo>
                  <a:lnTo>
                    <a:pt x="56473" y="120810"/>
                  </a:lnTo>
                  <a:lnTo>
                    <a:pt x="32671" y="159358"/>
                  </a:lnTo>
                  <a:lnTo>
                    <a:pt x="14923" y="201509"/>
                  </a:lnTo>
                  <a:lnTo>
                    <a:pt x="3831" y="246641"/>
                  </a:lnTo>
                  <a:lnTo>
                    <a:pt x="0" y="294131"/>
                  </a:lnTo>
                  <a:lnTo>
                    <a:pt x="3831" y="341993"/>
                  </a:lnTo>
                  <a:lnTo>
                    <a:pt x="14923" y="387339"/>
                  </a:lnTo>
                  <a:lnTo>
                    <a:pt x="32671" y="429577"/>
                  </a:lnTo>
                  <a:lnTo>
                    <a:pt x="56473" y="468111"/>
                  </a:lnTo>
                  <a:lnTo>
                    <a:pt x="84911" y="501395"/>
                  </a:lnTo>
                  <a:lnTo>
                    <a:pt x="501640" y="501395"/>
                  </a:lnTo>
                  <a:lnTo>
                    <a:pt x="530169" y="468111"/>
                  </a:lnTo>
                  <a:lnTo>
                    <a:pt x="554027" y="429577"/>
                  </a:lnTo>
                  <a:lnTo>
                    <a:pt x="571804" y="387339"/>
                  </a:lnTo>
                  <a:lnTo>
                    <a:pt x="582907" y="341993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30701" y="4514088"/>
              <a:ext cx="629920" cy="521334"/>
            </a:xfrm>
            <a:custGeom>
              <a:avLst/>
              <a:gdLst/>
              <a:ahLst/>
              <a:cxnLst/>
              <a:rect l="l" t="t" r="r" b="b"/>
              <a:pathLst>
                <a:path w="629920" h="521335">
                  <a:moveTo>
                    <a:pt x="629411" y="330707"/>
                  </a:moveTo>
                  <a:lnTo>
                    <a:pt x="629411" y="297179"/>
                  </a:lnTo>
                  <a:lnTo>
                    <a:pt x="626363" y="266699"/>
                  </a:lnTo>
                  <a:lnTo>
                    <a:pt x="623315" y="249935"/>
                  </a:lnTo>
                  <a:lnTo>
                    <a:pt x="618743" y="234695"/>
                  </a:lnTo>
                  <a:lnTo>
                    <a:pt x="615695" y="220979"/>
                  </a:lnTo>
                  <a:lnTo>
                    <a:pt x="609599" y="205739"/>
                  </a:lnTo>
                  <a:lnTo>
                    <a:pt x="605027" y="192023"/>
                  </a:lnTo>
                  <a:lnTo>
                    <a:pt x="598931" y="176783"/>
                  </a:lnTo>
                  <a:lnTo>
                    <a:pt x="591311" y="164591"/>
                  </a:lnTo>
                  <a:lnTo>
                    <a:pt x="583691" y="150875"/>
                  </a:lnTo>
                  <a:lnTo>
                    <a:pt x="574547" y="137159"/>
                  </a:lnTo>
                  <a:lnTo>
                    <a:pt x="536447" y="91439"/>
                  </a:lnTo>
                  <a:lnTo>
                    <a:pt x="490727" y="53339"/>
                  </a:lnTo>
                  <a:lnTo>
                    <a:pt x="464819" y="38099"/>
                  </a:lnTo>
                  <a:lnTo>
                    <a:pt x="451103" y="30479"/>
                  </a:lnTo>
                  <a:lnTo>
                    <a:pt x="408431" y="13715"/>
                  </a:lnTo>
                  <a:lnTo>
                    <a:pt x="362711" y="3047"/>
                  </a:lnTo>
                  <a:lnTo>
                    <a:pt x="345947" y="1523"/>
                  </a:lnTo>
                  <a:lnTo>
                    <a:pt x="330707" y="0"/>
                  </a:lnTo>
                  <a:lnTo>
                    <a:pt x="297179" y="0"/>
                  </a:lnTo>
                  <a:lnTo>
                    <a:pt x="266699" y="3047"/>
                  </a:lnTo>
                  <a:lnTo>
                    <a:pt x="249935" y="6095"/>
                  </a:lnTo>
                  <a:lnTo>
                    <a:pt x="234695" y="9143"/>
                  </a:lnTo>
                  <a:lnTo>
                    <a:pt x="220979" y="13715"/>
                  </a:lnTo>
                  <a:lnTo>
                    <a:pt x="205739" y="18287"/>
                  </a:lnTo>
                  <a:lnTo>
                    <a:pt x="137159" y="53339"/>
                  </a:lnTo>
                  <a:lnTo>
                    <a:pt x="91439" y="92963"/>
                  </a:lnTo>
                  <a:lnTo>
                    <a:pt x="53339" y="138683"/>
                  </a:lnTo>
                  <a:lnTo>
                    <a:pt x="30479" y="178307"/>
                  </a:lnTo>
                  <a:lnTo>
                    <a:pt x="13715" y="220979"/>
                  </a:lnTo>
                  <a:lnTo>
                    <a:pt x="3047" y="266699"/>
                  </a:lnTo>
                  <a:lnTo>
                    <a:pt x="0" y="298703"/>
                  </a:lnTo>
                  <a:lnTo>
                    <a:pt x="0" y="330707"/>
                  </a:lnTo>
                  <a:lnTo>
                    <a:pt x="9143" y="393191"/>
                  </a:lnTo>
                  <a:lnTo>
                    <a:pt x="30479" y="451103"/>
                  </a:lnTo>
                  <a:lnTo>
                    <a:pt x="41147" y="470306"/>
                  </a:lnTo>
                  <a:lnTo>
                    <a:pt x="41147" y="313943"/>
                  </a:lnTo>
                  <a:lnTo>
                    <a:pt x="42671" y="300227"/>
                  </a:lnTo>
                  <a:lnTo>
                    <a:pt x="42671" y="286511"/>
                  </a:lnTo>
                  <a:lnTo>
                    <a:pt x="45719" y="272795"/>
                  </a:lnTo>
                  <a:lnTo>
                    <a:pt x="47243" y="259079"/>
                  </a:lnTo>
                  <a:lnTo>
                    <a:pt x="50291" y="245363"/>
                  </a:lnTo>
                  <a:lnTo>
                    <a:pt x="54863" y="233171"/>
                  </a:lnTo>
                  <a:lnTo>
                    <a:pt x="57911" y="219455"/>
                  </a:lnTo>
                  <a:lnTo>
                    <a:pt x="64007" y="207263"/>
                  </a:lnTo>
                  <a:lnTo>
                    <a:pt x="68579" y="195071"/>
                  </a:lnTo>
                  <a:lnTo>
                    <a:pt x="74675" y="184403"/>
                  </a:lnTo>
                  <a:lnTo>
                    <a:pt x="105155" y="140207"/>
                  </a:lnTo>
                  <a:lnTo>
                    <a:pt x="141731" y="103631"/>
                  </a:lnTo>
                  <a:lnTo>
                    <a:pt x="184403" y="74675"/>
                  </a:lnTo>
                  <a:lnTo>
                    <a:pt x="233171" y="53339"/>
                  </a:lnTo>
                  <a:lnTo>
                    <a:pt x="260603" y="47243"/>
                  </a:lnTo>
                  <a:lnTo>
                    <a:pt x="272795" y="44195"/>
                  </a:lnTo>
                  <a:lnTo>
                    <a:pt x="286511" y="42671"/>
                  </a:lnTo>
                  <a:lnTo>
                    <a:pt x="301751" y="41147"/>
                  </a:lnTo>
                  <a:lnTo>
                    <a:pt x="329183" y="41147"/>
                  </a:lnTo>
                  <a:lnTo>
                    <a:pt x="384047" y="50291"/>
                  </a:lnTo>
                  <a:lnTo>
                    <a:pt x="420623" y="62483"/>
                  </a:lnTo>
                  <a:lnTo>
                    <a:pt x="457199" y="80771"/>
                  </a:lnTo>
                  <a:lnTo>
                    <a:pt x="489203" y="105155"/>
                  </a:lnTo>
                  <a:lnTo>
                    <a:pt x="525779" y="141731"/>
                  </a:lnTo>
                  <a:lnTo>
                    <a:pt x="548639" y="173735"/>
                  </a:lnTo>
                  <a:lnTo>
                    <a:pt x="566927" y="208787"/>
                  </a:lnTo>
                  <a:lnTo>
                    <a:pt x="582167" y="260603"/>
                  </a:lnTo>
                  <a:lnTo>
                    <a:pt x="583691" y="272795"/>
                  </a:lnTo>
                  <a:lnTo>
                    <a:pt x="586739" y="286511"/>
                  </a:lnTo>
                  <a:lnTo>
                    <a:pt x="586739" y="300227"/>
                  </a:lnTo>
                  <a:lnTo>
                    <a:pt x="588263" y="315467"/>
                  </a:lnTo>
                  <a:lnTo>
                    <a:pt x="588263" y="469696"/>
                  </a:lnTo>
                  <a:lnTo>
                    <a:pt x="611123" y="422147"/>
                  </a:lnTo>
                  <a:lnTo>
                    <a:pt x="615695" y="406907"/>
                  </a:lnTo>
                  <a:lnTo>
                    <a:pt x="620267" y="393191"/>
                  </a:lnTo>
                  <a:lnTo>
                    <a:pt x="623315" y="377951"/>
                  </a:lnTo>
                  <a:lnTo>
                    <a:pt x="626363" y="361187"/>
                  </a:lnTo>
                  <a:lnTo>
                    <a:pt x="629411" y="330707"/>
                  </a:lnTo>
                  <a:close/>
                </a:path>
                <a:path w="629920" h="521335">
                  <a:moveTo>
                    <a:pt x="136905" y="521207"/>
                  </a:moveTo>
                  <a:lnTo>
                    <a:pt x="120395" y="505967"/>
                  </a:lnTo>
                  <a:lnTo>
                    <a:pt x="103631" y="487679"/>
                  </a:lnTo>
                  <a:lnTo>
                    <a:pt x="80771" y="455675"/>
                  </a:lnTo>
                  <a:lnTo>
                    <a:pt x="74675" y="443483"/>
                  </a:lnTo>
                  <a:lnTo>
                    <a:pt x="68579" y="432815"/>
                  </a:lnTo>
                  <a:lnTo>
                    <a:pt x="53339" y="394715"/>
                  </a:lnTo>
                  <a:lnTo>
                    <a:pt x="44195" y="355091"/>
                  </a:lnTo>
                  <a:lnTo>
                    <a:pt x="42671" y="341375"/>
                  </a:lnTo>
                  <a:lnTo>
                    <a:pt x="42671" y="327659"/>
                  </a:lnTo>
                  <a:lnTo>
                    <a:pt x="41147" y="313943"/>
                  </a:lnTo>
                  <a:lnTo>
                    <a:pt x="41147" y="470306"/>
                  </a:lnTo>
                  <a:lnTo>
                    <a:pt x="45719" y="478535"/>
                  </a:lnTo>
                  <a:lnTo>
                    <a:pt x="54863" y="490727"/>
                  </a:lnTo>
                  <a:lnTo>
                    <a:pt x="71627" y="515111"/>
                  </a:lnTo>
                  <a:lnTo>
                    <a:pt x="77317" y="521207"/>
                  </a:lnTo>
                  <a:lnTo>
                    <a:pt x="136905" y="521207"/>
                  </a:lnTo>
                  <a:close/>
                </a:path>
                <a:path w="629920" h="521335">
                  <a:moveTo>
                    <a:pt x="588263" y="469696"/>
                  </a:moveTo>
                  <a:lnTo>
                    <a:pt x="588263" y="315467"/>
                  </a:lnTo>
                  <a:lnTo>
                    <a:pt x="586739" y="329183"/>
                  </a:lnTo>
                  <a:lnTo>
                    <a:pt x="586739" y="342899"/>
                  </a:lnTo>
                  <a:lnTo>
                    <a:pt x="583691" y="356615"/>
                  </a:lnTo>
                  <a:lnTo>
                    <a:pt x="582167" y="370331"/>
                  </a:lnTo>
                  <a:lnTo>
                    <a:pt x="579119" y="382523"/>
                  </a:lnTo>
                  <a:lnTo>
                    <a:pt x="574547" y="396239"/>
                  </a:lnTo>
                  <a:lnTo>
                    <a:pt x="571499" y="408431"/>
                  </a:lnTo>
                  <a:lnTo>
                    <a:pt x="565403" y="420623"/>
                  </a:lnTo>
                  <a:lnTo>
                    <a:pt x="560831" y="432815"/>
                  </a:lnTo>
                  <a:lnTo>
                    <a:pt x="554735" y="445007"/>
                  </a:lnTo>
                  <a:lnTo>
                    <a:pt x="547115" y="455675"/>
                  </a:lnTo>
                  <a:lnTo>
                    <a:pt x="541019" y="467867"/>
                  </a:lnTo>
                  <a:lnTo>
                    <a:pt x="524255" y="489203"/>
                  </a:lnTo>
                  <a:lnTo>
                    <a:pt x="507491" y="507491"/>
                  </a:lnTo>
                  <a:lnTo>
                    <a:pt x="492632" y="521207"/>
                  </a:lnTo>
                  <a:lnTo>
                    <a:pt x="551179" y="521207"/>
                  </a:lnTo>
                  <a:lnTo>
                    <a:pt x="557783" y="513587"/>
                  </a:lnTo>
                  <a:lnTo>
                    <a:pt x="576071" y="490727"/>
                  </a:lnTo>
                  <a:lnTo>
                    <a:pt x="583691" y="477011"/>
                  </a:lnTo>
                  <a:lnTo>
                    <a:pt x="588263" y="469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15305" y="4450080"/>
              <a:ext cx="754380" cy="585470"/>
            </a:xfrm>
            <a:custGeom>
              <a:avLst/>
              <a:gdLst/>
              <a:ahLst/>
              <a:cxnLst/>
              <a:rect l="l" t="t" r="r" b="b"/>
              <a:pathLst>
                <a:path w="754379" h="585470">
                  <a:moveTo>
                    <a:pt x="754379" y="377951"/>
                  </a:moveTo>
                  <a:lnTo>
                    <a:pt x="751435" y="330532"/>
                  </a:lnTo>
                  <a:lnTo>
                    <a:pt x="742839" y="284873"/>
                  </a:lnTo>
                  <a:lnTo>
                    <a:pt x="728945" y="241328"/>
                  </a:lnTo>
                  <a:lnTo>
                    <a:pt x="710106" y="200252"/>
                  </a:lnTo>
                  <a:lnTo>
                    <a:pt x="686677" y="161997"/>
                  </a:lnTo>
                  <a:lnTo>
                    <a:pt x="659010" y="126918"/>
                  </a:lnTo>
                  <a:lnTo>
                    <a:pt x="627461" y="95368"/>
                  </a:lnTo>
                  <a:lnTo>
                    <a:pt x="592382" y="67702"/>
                  </a:lnTo>
                  <a:lnTo>
                    <a:pt x="554127" y="44272"/>
                  </a:lnTo>
                  <a:lnTo>
                    <a:pt x="513051" y="25434"/>
                  </a:lnTo>
                  <a:lnTo>
                    <a:pt x="469506" y="11539"/>
                  </a:lnTo>
                  <a:lnTo>
                    <a:pt x="423847" y="2943"/>
                  </a:lnTo>
                  <a:lnTo>
                    <a:pt x="376427" y="0"/>
                  </a:lnTo>
                  <a:lnTo>
                    <a:pt x="329333" y="2943"/>
                  </a:lnTo>
                  <a:lnTo>
                    <a:pt x="283950" y="11539"/>
                  </a:lnTo>
                  <a:lnTo>
                    <a:pt x="240635" y="25434"/>
                  </a:lnTo>
                  <a:lnTo>
                    <a:pt x="199746" y="44272"/>
                  </a:lnTo>
                  <a:lnTo>
                    <a:pt x="161642" y="67702"/>
                  </a:lnTo>
                  <a:lnTo>
                    <a:pt x="126680" y="95368"/>
                  </a:lnTo>
                  <a:lnTo>
                    <a:pt x="95219" y="126918"/>
                  </a:lnTo>
                  <a:lnTo>
                    <a:pt x="67615" y="161997"/>
                  </a:lnTo>
                  <a:lnTo>
                    <a:pt x="44228" y="200252"/>
                  </a:lnTo>
                  <a:lnTo>
                    <a:pt x="25415" y="241328"/>
                  </a:lnTo>
                  <a:lnTo>
                    <a:pt x="11534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4" y="471030"/>
                  </a:lnTo>
                  <a:lnTo>
                    <a:pt x="25415" y="514575"/>
                  </a:lnTo>
                  <a:lnTo>
                    <a:pt x="44228" y="555651"/>
                  </a:lnTo>
                  <a:lnTo>
                    <a:pt x="62302" y="585215"/>
                  </a:lnTo>
                  <a:lnTo>
                    <a:pt x="691999" y="585215"/>
                  </a:lnTo>
                  <a:lnTo>
                    <a:pt x="728945" y="514575"/>
                  </a:lnTo>
                  <a:lnTo>
                    <a:pt x="742839" y="471030"/>
                  </a:lnTo>
                  <a:lnTo>
                    <a:pt x="751435" y="425371"/>
                  </a:lnTo>
                  <a:lnTo>
                    <a:pt x="754379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93969" y="4430268"/>
              <a:ext cx="797560" cy="605155"/>
            </a:xfrm>
            <a:custGeom>
              <a:avLst/>
              <a:gdLst/>
              <a:ahLst/>
              <a:cxnLst/>
              <a:rect l="l" t="t" r="r" b="b"/>
              <a:pathLst>
                <a:path w="797559" h="605154">
                  <a:moveTo>
                    <a:pt x="797051" y="417575"/>
                  </a:moveTo>
                  <a:lnTo>
                    <a:pt x="797051" y="377951"/>
                  </a:lnTo>
                  <a:lnTo>
                    <a:pt x="795527" y="356615"/>
                  </a:lnTo>
                  <a:lnTo>
                    <a:pt x="789431" y="316991"/>
                  </a:lnTo>
                  <a:lnTo>
                    <a:pt x="778763" y="278891"/>
                  </a:lnTo>
                  <a:lnTo>
                    <a:pt x="765047" y="242315"/>
                  </a:lnTo>
                  <a:lnTo>
                    <a:pt x="748283" y="207263"/>
                  </a:lnTo>
                  <a:lnTo>
                    <a:pt x="728471" y="175259"/>
                  </a:lnTo>
                  <a:lnTo>
                    <a:pt x="717803" y="158495"/>
                  </a:lnTo>
                  <a:lnTo>
                    <a:pt x="705611" y="144779"/>
                  </a:lnTo>
                  <a:lnTo>
                    <a:pt x="693419" y="129539"/>
                  </a:lnTo>
                  <a:lnTo>
                    <a:pt x="665987" y="102107"/>
                  </a:lnTo>
                  <a:lnTo>
                    <a:pt x="621791" y="67055"/>
                  </a:lnTo>
                  <a:lnTo>
                    <a:pt x="571499" y="38099"/>
                  </a:lnTo>
                  <a:lnTo>
                    <a:pt x="534923" y="22859"/>
                  </a:lnTo>
                  <a:lnTo>
                    <a:pt x="496823" y="12191"/>
                  </a:lnTo>
                  <a:lnTo>
                    <a:pt x="478535" y="7619"/>
                  </a:lnTo>
                  <a:lnTo>
                    <a:pt x="438911" y="1523"/>
                  </a:lnTo>
                  <a:lnTo>
                    <a:pt x="419099" y="0"/>
                  </a:lnTo>
                  <a:lnTo>
                    <a:pt x="377951" y="0"/>
                  </a:lnTo>
                  <a:lnTo>
                    <a:pt x="316991" y="7619"/>
                  </a:lnTo>
                  <a:lnTo>
                    <a:pt x="278891" y="18287"/>
                  </a:lnTo>
                  <a:lnTo>
                    <a:pt x="242315" y="30479"/>
                  </a:lnTo>
                  <a:lnTo>
                    <a:pt x="225551" y="39623"/>
                  </a:lnTo>
                  <a:lnTo>
                    <a:pt x="207263" y="47243"/>
                  </a:lnTo>
                  <a:lnTo>
                    <a:pt x="190499" y="57911"/>
                  </a:lnTo>
                  <a:lnTo>
                    <a:pt x="175259" y="67055"/>
                  </a:lnTo>
                  <a:lnTo>
                    <a:pt x="129539" y="103631"/>
                  </a:lnTo>
                  <a:lnTo>
                    <a:pt x="102107" y="131063"/>
                  </a:lnTo>
                  <a:lnTo>
                    <a:pt x="89915" y="144779"/>
                  </a:lnTo>
                  <a:lnTo>
                    <a:pt x="79247" y="160019"/>
                  </a:lnTo>
                  <a:lnTo>
                    <a:pt x="67055" y="175259"/>
                  </a:lnTo>
                  <a:lnTo>
                    <a:pt x="56387" y="192023"/>
                  </a:lnTo>
                  <a:lnTo>
                    <a:pt x="38099" y="225551"/>
                  </a:lnTo>
                  <a:lnTo>
                    <a:pt x="30479" y="243839"/>
                  </a:lnTo>
                  <a:lnTo>
                    <a:pt x="24383" y="262127"/>
                  </a:lnTo>
                  <a:lnTo>
                    <a:pt x="16763" y="280415"/>
                  </a:lnTo>
                  <a:lnTo>
                    <a:pt x="12191" y="298703"/>
                  </a:lnTo>
                  <a:lnTo>
                    <a:pt x="7619" y="318515"/>
                  </a:lnTo>
                  <a:lnTo>
                    <a:pt x="1523" y="358139"/>
                  </a:lnTo>
                  <a:lnTo>
                    <a:pt x="0" y="377951"/>
                  </a:lnTo>
                  <a:lnTo>
                    <a:pt x="0" y="419099"/>
                  </a:lnTo>
                  <a:lnTo>
                    <a:pt x="4571" y="460247"/>
                  </a:lnTo>
                  <a:lnTo>
                    <a:pt x="12191" y="498347"/>
                  </a:lnTo>
                  <a:lnTo>
                    <a:pt x="18287" y="516635"/>
                  </a:lnTo>
                  <a:lnTo>
                    <a:pt x="24383" y="536447"/>
                  </a:lnTo>
                  <a:lnTo>
                    <a:pt x="30479" y="554735"/>
                  </a:lnTo>
                  <a:lnTo>
                    <a:pt x="41147" y="574293"/>
                  </a:lnTo>
                  <a:lnTo>
                    <a:pt x="41147" y="397763"/>
                  </a:lnTo>
                  <a:lnTo>
                    <a:pt x="45719" y="342899"/>
                  </a:lnTo>
                  <a:lnTo>
                    <a:pt x="48767" y="326135"/>
                  </a:lnTo>
                  <a:lnTo>
                    <a:pt x="53339" y="307847"/>
                  </a:lnTo>
                  <a:lnTo>
                    <a:pt x="57911" y="291083"/>
                  </a:lnTo>
                  <a:lnTo>
                    <a:pt x="64007" y="275843"/>
                  </a:lnTo>
                  <a:lnTo>
                    <a:pt x="70103" y="259079"/>
                  </a:lnTo>
                  <a:lnTo>
                    <a:pt x="92963" y="213359"/>
                  </a:lnTo>
                  <a:lnTo>
                    <a:pt x="123443" y="170687"/>
                  </a:lnTo>
                  <a:lnTo>
                    <a:pt x="158495" y="134111"/>
                  </a:lnTo>
                  <a:lnTo>
                    <a:pt x="213359" y="92963"/>
                  </a:lnTo>
                  <a:lnTo>
                    <a:pt x="260603" y="68579"/>
                  </a:lnTo>
                  <a:lnTo>
                    <a:pt x="292607" y="57911"/>
                  </a:lnTo>
                  <a:lnTo>
                    <a:pt x="309371" y="51815"/>
                  </a:lnTo>
                  <a:lnTo>
                    <a:pt x="327659" y="48767"/>
                  </a:lnTo>
                  <a:lnTo>
                    <a:pt x="344423" y="45719"/>
                  </a:lnTo>
                  <a:lnTo>
                    <a:pt x="362711" y="42671"/>
                  </a:lnTo>
                  <a:lnTo>
                    <a:pt x="380999" y="41147"/>
                  </a:lnTo>
                  <a:lnTo>
                    <a:pt x="419099" y="41274"/>
                  </a:lnTo>
                  <a:lnTo>
                    <a:pt x="435863" y="42671"/>
                  </a:lnTo>
                  <a:lnTo>
                    <a:pt x="452627" y="45719"/>
                  </a:lnTo>
                  <a:lnTo>
                    <a:pt x="470915" y="48767"/>
                  </a:lnTo>
                  <a:lnTo>
                    <a:pt x="521207" y="62483"/>
                  </a:lnTo>
                  <a:lnTo>
                    <a:pt x="537971" y="70103"/>
                  </a:lnTo>
                  <a:lnTo>
                    <a:pt x="553211" y="76199"/>
                  </a:lnTo>
                  <a:lnTo>
                    <a:pt x="568451" y="85343"/>
                  </a:lnTo>
                  <a:lnTo>
                    <a:pt x="583691" y="92963"/>
                  </a:lnTo>
                  <a:lnTo>
                    <a:pt x="598931" y="102107"/>
                  </a:lnTo>
                  <a:lnTo>
                    <a:pt x="638555" y="134111"/>
                  </a:lnTo>
                  <a:lnTo>
                    <a:pt x="694943" y="199643"/>
                  </a:lnTo>
                  <a:lnTo>
                    <a:pt x="720851" y="243839"/>
                  </a:lnTo>
                  <a:lnTo>
                    <a:pt x="726947" y="259079"/>
                  </a:lnTo>
                  <a:lnTo>
                    <a:pt x="734567" y="275843"/>
                  </a:lnTo>
                  <a:lnTo>
                    <a:pt x="748283" y="326135"/>
                  </a:lnTo>
                  <a:lnTo>
                    <a:pt x="751331" y="344423"/>
                  </a:lnTo>
                  <a:lnTo>
                    <a:pt x="755903" y="399287"/>
                  </a:lnTo>
                  <a:lnTo>
                    <a:pt x="755903" y="576071"/>
                  </a:lnTo>
                  <a:lnTo>
                    <a:pt x="758951" y="569975"/>
                  </a:lnTo>
                  <a:lnTo>
                    <a:pt x="766571" y="553211"/>
                  </a:lnTo>
                  <a:lnTo>
                    <a:pt x="772667" y="534923"/>
                  </a:lnTo>
                  <a:lnTo>
                    <a:pt x="780287" y="516635"/>
                  </a:lnTo>
                  <a:lnTo>
                    <a:pt x="784859" y="496823"/>
                  </a:lnTo>
                  <a:lnTo>
                    <a:pt x="789431" y="478535"/>
                  </a:lnTo>
                  <a:lnTo>
                    <a:pt x="795527" y="438911"/>
                  </a:lnTo>
                  <a:lnTo>
                    <a:pt x="797051" y="417575"/>
                  </a:lnTo>
                  <a:close/>
                </a:path>
                <a:path w="797559" h="605154">
                  <a:moveTo>
                    <a:pt x="108034" y="605027"/>
                  </a:moveTo>
                  <a:lnTo>
                    <a:pt x="102107" y="597407"/>
                  </a:lnTo>
                  <a:lnTo>
                    <a:pt x="92963" y="582167"/>
                  </a:lnTo>
                  <a:lnTo>
                    <a:pt x="83819" y="568451"/>
                  </a:lnTo>
                  <a:lnTo>
                    <a:pt x="76199" y="551687"/>
                  </a:lnTo>
                  <a:lnTo>
                    <a:pt x="70103" y="536447"/>
                  </a:lnTo>
                  <a:lnTo>
                    <a:pt x="62483" y="521207"/>
                  </a:lnTo>
                  <a:lnTo>
                    <a:pt x="53339" y="487679"/>
                  </a:lnTo>
                  <a:lnTo>
                    <a:pt x="48767" y="469391"/>
                  </a:lnTo>
                  <a:lnTo>
                    <a:pt x="45719" y="452627"/>
                  </a:lnTo>
                  <a:lnTo>
                    <a:pt x="42671" y="434339"/>
                  </a:lnTo>
                  <a:lnTo>
                    <a:pt x="42671" y="416051"/>
                  </a:lnTo>
                  <a:lnTo>
                    <a:pt x="41147" y="397763"/>
                  </a:lnTo>
                  <a:lnTo>
                    <a:pt x="41147" y="574293"/>
                  </a:lnTo>
                  <a:lnTo>
                    <a:pt x="57911" y="605027"/>
                  </a:lnTo>
                  <a:lnTo>
                    <a:pt x="108034" y="605027"/>
                  </a:lnTo>
                  <a:close/>
                </a:path>
                <a:path w="797559" h="605154">
                  <a:moveTo>
                    <a:pt x="755903" y="576071"/>
                  </a:moveTo>
                  <a:lnTo>
                    <a:pt x="755903" y="399287"/>
                  </a:lnTo>
                  <a:lnTo>
                    <a:pt x="751331" y="452627"/>
                  </a:lnTo>
                  <a:lnTo>
                    <a:pt x="748283" y="470915"/>
                  </a:lnTo>
                  <a:lnTo>
                    <a:pt x="739139" y="504443"/>
                  </a:lnTo>
                  <a:lnTo>
                    <a:pt x="726947" y="537971"/>
                  </a:lnTo>
                  <a:lnTo>
                    <a:pt x="704087" y="583691"/>
                  </a:lnTo>
                  <a:lnTo>
                    <a:pt x="693419" y="597407"/>
                  </a:lnTo>
                  <a:lnTo>
                    <a:pt x="688847" y="605027"/>
                  </a:lnTo>
                  <a:lnTo>
                    <a:pt x="739139" y="605027"/>
                  </a:lnTo>
                  <a:lnTo>
                    <a:pt x="749807" y="588263"/>
                  </a:lnTo>
                  <a:lnTo>
                    <a:pt x="755903" y="5760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9125" y="4533900"/>
              <a:ext cx="586740" cy="501650"/>
            </a:xfrm>
            <a:custGeom>
              <a:avLst/>
              <a:gdLst/>
              <a:ahLst/>
              <a:cxnLst/>
              <a:rect l="l" t="t" r="r" b="b"/>
              <a:pathLst>
                <a:path w="586740" h="501650">
                  <a:moveTo>
                    <a:pt x="586739" y="294131"/>
                  </a:moveTo>
                  <a:lnTo>
                    <a:pt x="582907" y="246641"/>
                  </a:lnTo>
                  <a:lnTo>
                    <a:pt x="571804" y="201509"/>
                  </a:lnTo>
                  <a:lnTo>
                    <a:pt x="554027" y="159358"/>
                  </a:lnTo>
                  <a:lnTo>
                    <a:pt x="530169" y="120810"/>
                  </a:lnTo>
                  <a:lnTo>
                    <a:pt x="500824" y="86486"/>
                  </a:lnTo>
                  <a:lnTo>
                    <a:pt x="466587" y="57009"/>
                  </a:lnTo>
                  <a:lnTo>
                    <a:pt x="428053" y="33000"/>
                  </a:lnTo>
                  <a:lnTo>
                    <a:pt x="385815" y="15081"/>
                  </a:lnTo>
                  <a:lnTo>
                    <a:pt x="340469" y="3874"/>
                  </a:lnTo>
                  <a:lnTo>
                    <a:pt x="292607" y="0"/>
                  </a:lnTo>
                  <a:lnTo>
                    <a:pt x="245159" y="3874"/>
                  </a:lnTo>
                  <a:lnTo>
                    <a:pt x="200143" y="15081"/>
                  </a:lnTo>
                  <a:lnTo>
                    <a:pt x="158163" y="33000"/>
                  </a:lnTo>
                  <a:lnTo>
                    <a:pt x="119822" y="57009"/>
                  </a:lnTo>
                  <a:lnTo>
                    <a:pt x="85724" y="86486"/>
                  </a:lnTo>
                  <a:lnTo>
                    <a:pt x="56473" y="120810"/>
                  </a:lnTo>
                  <a:lnTo>
                    <a:pt x="32671" y="159358"/>
                  </a:lnTo>
                  <a:lnTo>
                    <a:pt x="14923" y="201509"/>
                  </a:lnTo>
                  <a:lnTo>
                    <a:pt x="3831" y="246641"/>
                  </a:lnTo>
                  <a:lnTo>
                    <a:pt x="0" y="294131"/>
                  </a:lnTo>
                  <a:lnTo>
                    <a:pt x="3831" y="341993"/>
                  </a:lnTo>
                  <a:lnTo>
                    <a:pt x="14923" y="387339"/>
                  </a:lnTo>
                  <a:lnTo>
                    <a:pt x="32671" y="429577"/>
                  </a:lnTo>
                  <a:lnTo>
                    <a:pt x="56473" y="468111"/>
                  </a:lnTo>
                  <a:lnTo>
                    <a:pt x="84911" y="501395"/>
                  </a:lnTo>
                  <a:lnTo>
                    <a:pt x="501640" y="501395"/>
                  </a:lnTo>
                  <a:lnTo>
                    <a:pt x="530169" y="468111"/>
                  </a:lnTo>
                  <a:lnTo>
                    <a:pt x="554027" y="429577"/>
                  </a:lnTo>
                  <a:lnTo>
                    <a:pt x="571804" y="387339"/>
                  </a:lnTo>
                  <a:lnTo>
                    <a:pt x="582907" y="341993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77789" y="4514088"/>
              <a:ext cx="629920" cy="521334"/>
            </a:xfrm>
            <a:custGeom>
              <a:avLst/>
              <a:gdLst/>
              <a:ahLst/>
              <a:cxnLst/>
              <a:rect l="l" t="t" r="r" b="b"/>
              <a:pathLst>
                <a:path w="629920" h="521335">
                  <a:moveTo>
                    <a:pt x="629411" y="330707"/>
                  </a:moveTo>
                  <a:lnTo>
                    <a:pt x="629411" y="297179"/>
                  </a:lnTo>
                  <a:lnTo>
                    <a:pt x="626363" y="266699"/>
                  </a:lnTo>
                  <a:lnTo>
                    <a:pt x="623315" y="249935"/>
                  </a:lnTo>
                  <a:lnTo>
                    <a:pt x="618743" y="234695"/>
                  </a:lnTo>
                  <a:lnTo>
                    <a:pt x="615695" y="220979"/>
                  </a:lnTo>
                  <a:lnTo>
                    <a:pt x="609599" y="205739"/>
                  </a:lnTo>
                  <a:lnTo>
                    <a:pt x="605027" y="192023"/>
                  </a:lnTo>
                  <a:lnTo>
                    <a:pt x="598931" y="176783"/>
                  </a:lnTo>
                  <a:lnTo>
                    <a:pt x="574547" y="137159"/>
                  </a:lnTo>
                  <a:lnTo>
                    <a:pt x="536447" y="91439"/>
                  </a:lnTo>
                  <a:lnTo>
                    <a:pt x="490727" y="53339"/>
                  </a:lnTo>
                  <a:lnTo>
                    <a:pt x="464819" y="38099"/>
                  </a:lnTo>
                  <a:lnTo>
                    <a:pt x="451103" y="30479"/>
                  </a:lnTo>
                  <a:lnTo>
                    <a:pt x="408431" y="13715"/>
                  </a:lnTo>
                  <a:lnTo>
                    <a:pt x="362711" y="3047"/>
                  </a:lnTo>
                  <a:lnTo>
                    <a:pt x="345947" y="1523"/>
                  </a:lnTo>
                  <a:lnTo>
                    <a:pt x="330707" y="0"/>
                  </a:lnTo>
                  <a:lnTo>
                    <a:pt x="297179" y="0"/>
                  </a:lnTo>
                  <a:lnTo>
                    <a:pt x="266699" y="3047"/>
                  </a:lnTo>
                  <a:lnTo>
                    <a:pt x="251459" y="6095"/>
                  </a:lnTo>
                  <a:lnTo>
                    <a:pt x="234695" y="9143"/>
                  </a:lnTo>
                  <a:lnTo>
                    <a:pt x="220979" y="13715"/>
                  </a:lnTo>
                  <a:lnTo>
                    <a:pt x="205739" y="18287"/>
                  </a:lnTo>
                  <a:lnTo>
                    <a:pt x="178307" y="30479"/>
                  </a:lnTo>
                  <a:lnTo>
                    <a:pt x="137159" y="53339"/>
                  </a:lnTo>
                  <a:lnTo>
                    <a:pt x="91439" y="92963"/>
                  </a:lnTo>
                  <a:lnTo>
                    <a:pt x="53339" y="138683"/>
                  </a:lnTo>
                  <a:lnTo>
                    <a:pt x="30479" y="178307"/>
                  </a:lnTo>
                  <a:lnTo>
                    <a:pt x="13715" y="220979"/>
                  </a:lnTo>
                  <a:lnTo>
                    <a:pt x="3047" y="266699"/>
                  </a:lnTo>
                  <a:lnTo>
                    <a:pt x="0" y="298703"/>
                  </a:lnTo>
                  <a:lnTo>
                    <a:pt x="0" y="330707"/>
                  </a:lnTo>
                  <a:lnTo>
                    <a:pt x="3047" y="362711"/>
                  </a:lnTo>
                  <a:lnTo>
                    <a:pt x="9143" y="393191"/>
                  </a:lnTo>
                  <a:lnTo>
                    <a:pt x="13715" y="408431"/>
                  </a:lnTo>
                  <a:lnTo>
                    <a:pt x="19811" y="423671"/>
                  </a:lnTo>
                  <a:lnTo>
                    <a:pt x="24383" y="437387"/>
                  </a:lnTo>
                  <a:lnTo>
                    <a:pt x="30479" y="451103"/>
                  </a:lnTo>
                  <a:lnTo>
                    <a:pt x="41147" y="470306"/>
                  </a:lnTo>
                  <a:lnTo>
                    <a:pt x="41147" y="313943"/>
                  </a:lnTo>
                  <a:lnTo>
                    <a:pt x="42671" y="300227"/>
                  </a:lnTo>
                  <a:lnTo>
                    <a:pt x="42671" y="286511"/>
                  </a:lnTo>
                  <a:lnTo>
                    <a:pt x="45719" y="272795"/>
                  </a:lnTo>
                  <a:lnTo>
                    <a:pt x="47243" y="259079"/>
                  </a:lnTo>
                  <a:lnTo>
                    <a:pt x="50291" y="245363"/>
                  </a:lnTo>
                  <a:lnTo>
                    <a:pt x="54863" y="233171"/>
                  </a:lnTo>
                  <a:lnTo>
                    <a:pt x="57911" y="219455"/>
                  </a:lnTo>
                  <a:lnTo>
                    <a:pt x="64007" y="207263"/>
                  </a:lnTo>
                  <a:lnTo>
                    <a:pt x="68579" y="195071"/>
                  </a:lnTo>
                  <a:lnTo>
                    <a:pt x="74675" y="184403"/>
                  </a:lnTo>
                  <a:lnTo>
                    <a:pt x="82295" y="172211"/>
                  </a:lnTo>
                  <a:lnTo>
                    <a:pt x="88391" y="161543"/>
                  </a:lnTo>
                  <a:lnTo>
                    <a:pt x="105155" y="140207"/>
                  </a:lnTo>
                  <a:lnTo>
                    <a:pt x="141731" y="103631"/>
                  </a:lnTo>
                  <a:lnTo>
                    <a:pt x="184403" y="74675"/>
                  </a:lnTo>
                  <a:lnTo>
                    <a:pt x="220979" y="57911"/>
                  </a:lnTo>
                  <a:lnTo>
                    <a:pt x="274319" y="44195"/>
                  </a:lnTo>
                  <a:lnTo>
                    <a:pt x="301751" y="41147"/>
                  </a:lnTo>
                  <a:lnTo>
                    <a:pt x="329183" y="41147"/>
                  </a:lnTo>
                  <a:lnTo>
                    <a:pt x="384047" y="50291"/>
                  </a:lnTo>
                  <a:lnTo>
                    <a:pt x="420623" y="62483"/>
                  </a:lnTo>
                  <a:lnTo>
                    <a:pt x="457199" y="80771"/>
                  </a:lnTo>
                  <a:lnTo>
                    <a:pt x="489203" y="105155"/>
                  </a:lnTo>
                  <a:lnTo>
                    <a:pt x="525779" y="141731"/>
                  </a:lnTo>
                  <a:lnTo>
                    <a:pt x="548639" y="173735"/>
                  </a:lnTo>
                  <a:lnTo>
                    <a:pt x="566927" y="208787"/>
                  </a:lnTo>
                  <a:lnTo>
                    <a:pt x="582167" y="260603"/>
                  </a:lnTo>
                  <a:lnTo>
                    <a:pt x="583691" y="272795"/>
                  </a:lnTo>
                  <a:lnTo>
                    <a:pt x="586739" y="286511"/>
                  </a:lnTo>
                  <a:lnTo>
                    <a:pt x="586739" y="300227"/>
                  </a:lnTo>
                  <a:lnTo>
                    <a:pt x="588263" y="315467"/>
                  </a:lnTo>
                  <a:lnTo>
                    <a:pt x="588263" y="469696"/>
                  </a:lnTo>
                  <a:lnTo>
                    <a:pt x="591311" y="464819"/>
                  </a:lnTo>
                  <a:lnTo>
                    <a:pt x="598931" y="451103"/>
                  </a:lnTo>
                  <a:lnTo>
                    <a:pt x="605027" y="435863"/>
                  </a:lnTo>
                  <a:lnTo>
                    <a:pt x="611123" y="422147"/>
                  </a:lnTo>
                  <a:lnTo>
                    <a:pt x="615695" y="406907"/>
                  </a:lnTo>
                  <a:lnTo>
                    <a:pt x="620267" y="393191"/>
                  </a:lnTo>
                  <a:lnTo>
                    <a:pt x="623315" y="377951"/>
                  </a:lnTo>
                  <a:lnTo>
                    <a:pt x="626363" y="361187"/>
                  </a:lnTo>
                  <a:lnTo>
                    <a:pt x="629411" y="330707"/>
                  </a:lnTo>
                  <a:close/>
                </a:path>
                <a:path w="629920" h="521335">
                  <a:moveTo>
                    <a:pt x="136905" y="521207"/>
                  </a:moveTo>
                  <a:lnTo>
                    <a:pt x="120395" y="505967"/>
                  </a:lnTo>
                  <a:lnTo>
                    <a:pt x="103631" y="487679"/>
                  </a:lnTo>
                  <a:lnTo>
                    <a:pt x="80771" y="455675"/>
                  </a:lnTo>
                  <a:lnTo>
                    <a:pt x="74675" y="443483"/>
                  </a:lnTo>
                  <a:lnTo>
                    <a:pt x="68579" y="432815"/>
                  </a:lnTo>
                  <a:lnTo>
                    <a:pt x="53339" y="394715"/>
                  </a:lnTo>
                  <a:lnTo>
                    <a:pt x="44195" y="355091"/>
                  </a:lnTo>
                  <a:lnTo>
                    <a:pt x="42671" y="341375"/>
                  </a:lnTo>
                  <a:lnTo>
                    <a:pt x="42671" y="327659"/>
                  </a:lnTo>
                  <a:lnTo>
                    <a:pt x="41147" y="313943"/>
                  </a:lnTo>
                  <a:lnTo>
                    <a:pt x="41147" y="470306"/>
                  </a:lnTo>
                  <a:lnTo>
                    <a:pt x="45719" y="478535"/>
                  </a:lnTo>
                  <a:lnTo>
                    <a:pt x="54863" y="490727"/>
                  </a:lnTo>
                  <a:lnTo>
                    <a:pt x="71627" y="515111"/>
                  </a:lnTo>
                  <a:lnTo>
                    <a:pt x="77317" y="521207"/>
                  </a:lnTo>
                  <a:lnTo>
                    <a:pt x="136905" y="521207"/>
                  </a:lnTo>
                  <a:close/>
                </a:path>
                <a:path w="629920" h="521335">
                  <a:moveTo>
                    <a:pt x="588263" y="469696"/>
                  </a:moveTo>
                  <a:lnTo>
                    <a:pt x="588263" y="315467"/>
                  </a:lnTo>
                  <a:lnTo>
                    <a:pt x="586739" y="329183"/>
                  </a:lnTo>
                  <a:lnTo>
                    <a:pt x="586739" y="342899"/>
                  </a:lnTo>
                  <a:lnTo>
                    <a:pt x="583691" y="356615"/>
                  </a:lnTo>
                  <a:lnTo>
                    <a:pt x="582167" y="370331"/>
                  </a:lnTo>
                  <a:lnTo>
                    <a:pt x="579119" y="382523"/>
                  </a:lnTo>
                  <a:lnTo>
                    <a:pt x="574547" y="396239"/>
                  </a:lnTo>
                  <a:lnTo>
                    <a:pt x="571499" y="408431"/>
                  </a:lnTo>
                  <a:lnTo>
                    <a:pt x="565403" y="420623"/>
                  </a:lnTo>
                  <a:lnTo>
                    <a:pt x="560831" y="432815"/>
                  </a:lnTo>
                  <a:lnTo>
                    <a:pt x="554735" y="445007"/>
                  </a:lnTo>
                  <a:lnTo>
                    <a:pt x="547115" y="455675"/>
                  </a:lnTo>
                  <a:lnTo>
                    <a:pt x="541019" y="467867"/>
                  </a:lnTo>
                  <a:lnTo>
                    <a:pt x="524255" y="489203"/>
                  </a:lnTo>
                  <a:lnTo>
                    <a:pt x="507491" y="507491"/>
                  </a:lnTo>
                  <a:lnTo>
                    <a:pt x="492632" y="521207"/>
                  </a:lnTo>
                  <a:lnTo>
                    <a:pt x="551179" y="521207"/>
                  </a:lnTo>
                  <a:lnTo>
                    <a:pt x="557783" y="513587"/>
                  </a:lnTo>
                  <a:lnTo>
                    <a:pt x="576071" y="490727"/>
                  </a:lnTo>
                  <a:lnTo>
                    <a:pt x="583691" y="477011"/>
                  </a:lnTo>
                  <a:lnTo>
                    <a:pt x="588263" y="469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55751" y="4566918"/>
            <a:ext cx="20135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70075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9253" y="4808220"/>
            <a:ext cx="10075545" cy="2748280"/>
            <a:chOff x="309253" y="4808220"/>
            <a:chExt cx="10075545" cy="2748280"/>
          </a:xfrm>
        </p:grpSpPr>
        <p:sp>
          <p:nvSpPr>
            <p:cNvPr id="28" name="object 28"/>
            <p:cNvSpPr/>
            <p:nvPr/>
          </p:nvSpPr>
          <p:spPr>
            <a:xfrm>
              <a:off x="5431414" y="4808220"/>
              <a:ext cx="421005" cy="125095"/>
            </a:xfrm>
            <a:custGeom>
              <a:avLst/>
              <a:gdLst/>
              <a:ahLst/>
              <a:cxnLst/>
              <a:rect l="l" t="t" r="r" b="b"/>
              <a:pathLst>
                <a:path w="421004" h="125095">
                  <a:moveTo>
                    <a:pt x="315468" y="83820"/>
                  </a:moveTo>
                  <a:lnTo>
                    <a:pt x="315468" y="41148"/>
                  </a:lnTo>
                  <a:lnTo>
                    <a:pt x="0" y="41148"/>
                  </a:lnTo>
                  <a:lnTo>
                    <a:pt x="0" y="83820"/>
                  </a:lnTo>
                  <a:lnTo>
                    <a:pt x="315468" y="83820"/>
                  </a:lnTo>
                  <a:close/>
                </a:path>
                <a:path w="421004" h="125095">
                  <a:moveTo>
                    <a:pt x="420624" y="62484"/>
                  </a:moveTo>
                  <a:lnTo>
                    <a:pt x="294132" y="0"/>
                  </a:lnTo>
                  <a:lnTo>
                    <a:pt x="294132" y="41148"/>
                  </a:lnTo>
                  <a:lnTo>
                    <a:pt x="315468" y="41148"/>
                  </a:lnTo>
                  <a:lnTo>
                    <a:pt x="315468" y="114428"/>
                  </a:lnTo>
                  <a:lnTo>
                    <a:pt x="420624" y="62484"/>
                  </a:lnTo>
                  <a:close/>
                </a:path>
                <a:path w="421004" h="125095">
                  <a:moveTo>
                    <a:pt x="315468" y="114428"/>
                  </a:moveTo>
                  <a:lnTo>
                    <a:pt x="315468" y="83820"/>
                  </a:lnTo>
                  <a:lnTo>
                    <a:pt x="294132" y="83820"/>
                  </a:lnTo>
                  <a:lnTo>
                    <a:pt x="294132" y="124968"/>
                  </a:lnTo>
                  <a:lnTo>
                    <a:pt x="315468" y="114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43820" y="5566661"/>
            <a:ext cx="812673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0510" indent="-232410">
              <a:lnSpc>
                <a:spcPct val="100000"/>
              </a:lnSpc>
              <a:spcBef>
                <a:spcPts val="130"/>
              </a:spcBef>
              <a:buChar char="•"/>
              <a:tabLst>
                <a:tab pos="270510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spc="20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existuje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ekvivalentní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75" b="1" i="1" spc="37" baseline="-2032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.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38778" y="6569964"/>
            <a:ext cx="1176655" cy="127000"/>
          </a:xfrm>
          <a:custGeom>
            <a:avLst/>
            <a:gdLst/>
            <a:ahLst/>
            <a:cxnLst/>
            <a:rect l="l" t="t" r="r" b="b"/>
            <a:pathLst>
              <a:path w="1176654" h="127000">
                <a:moveTo>
                  <a:pt x="1071372" y="85344"/>
                </a:moveTo>
                <a:lnTo>
                  <a:pt x="1071372" y="42672"/>
                </a:lnTo>
                <a:lnTo>
                  <a:pt x="0" y="42672"/>
                </a:lnTo>
                <a:lnTo>
                  <a:pt x="0" y="85344"/>
                </a:lnTo>
                <a:lnTo>
                  <a:pt x="1071372" y="85344"/>
                </a:lnTo>
                <a:close/>
              </a:path>
              <a:path w="1176654" h="127000">
                <a:moveTo>
                  <a:pt x="1176528" y="64008"/>
                </a:moveTo>
                <a:lnTo>
                  <a:pt x="1050036" y="0"/>
                </a:lnTo>
                <a:lnTo>
                  <a:pt x="1050036" y="42672"/>
                </a:lnTo>
                <a:lnTo>
                  <a:pt x="1071372" y="42672"/>
                </a:lnTo>
                <a:lnTo>
                  <a:pt x="1071372" y="115952"/>
                </a:lnTo>
                <a:lnTo>
                  <a:pt x="1176528" y="64008"/>
                </a:lnTo>
                <a:close/>
              </a:path>
              <a:path w="1176654" h="127000">
                <a:moveTo>
                  <a:pt x="1071372" y="115952"/>
                </a:moveTo>
                <a:lnTo>
                  <a:pt x="1071372" y="85344"/>
                </a:lnTo>
                <a:lnTo>
                  <a:pt x="1050036" y="85344"/>
                </a:lnTo>
                <a:lnTo>
                  <a:pt x="1050036" y="126492"/>
                </a:lnTo>
                <a:lnTo>
                  <a:pt x="1071372" y="115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61947" y="6068057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3820" y="4640070"/>
            <a:ext cx="38379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06006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Důkaz: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25" baseline="-20094" dirty="0">
                <a:latin typeface="Symbol"/>
                <a:cs typeface="Symbol"/>
              </a:rPr>
              <a:t></a:t>
            </a:r>
            <a:r>
              <a:rPr sz="3525" spc="-44" baseline="-20094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65157" y="5269991"/>
            <a:ext cx="8564880" cy="1720850"/>
            <a:chOff x="1065157" y="5269991"/>
            <a:chExt cx="8564880" cy="1720850"/>
          </a:xfrm>
        </p:grpSpPr>
        <p:sp>
          <p:nvSpPr>
            <p:cNvPr id="35" name="object 35"/>
            <p:cNvSpPr/>
            <p:nvPr/>
          </p:nvSpPr>
          <p:spPr>
            <a:xfrm>
              <a:off x="1065157" y="5269991"/>
              <a:ext cx="8564880" cy="41275"/>
            </a:xfrm>
            <a:custGeom>
              <a:avLst/>
              <a:gdLst/>
              <a:ahLst/>
              <a:cxnLst/>
              <a:rect l="l" t="t" r="r" b="b"/>
              <a:pathLst>
                <a:path w="8564880" h="41275">
                  <a:moveTo>
                    <a:pt x="8564879" y="411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8564879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52038" y="6297168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5">
                  <a:moveTo>
                    <a:pt x="586740" y="294132"/>
                  </a:moveTo>
                  <a:lnTo>
                    <a:pt x="582907" y="246641"/>
                  </a:lnTo>
                  <a:lnTo>
                    <a:pt x="571804" y="201509"/>
                  </a:lnTo>
                  <a:lnTo>
                    <a:pt x="554027" y="159358"/>
                  </a:lnTo>
                  <a:lnTo>
                    <a:pt x="530169" y="120810"/>
                  </a:lnTo>
                  <a:lnTo>
                    <a:pt x="500824" y="86487"/>
                  </a:lnTo>
                  <a:lnTo>
                    <a:pt x="466587" y="57009"/>
                  </a:lnTo>
                  <a:lnTo>
                    <a:pt x="428053" y="33000"/>
                  </a:lnTo>
                  <a:lnTo>
                    <a:pt x="385815" y="15081"/>
                  </a:lnTo>
                  <a:lnTo>
                    <a:pt x="340469" y="3874"/>
                  </a:lnTo>
                  <a:lnTo>
                    <a:pt x="292608" y="0"/>
                  </a:lnTo>
                  <a:lnTo>
                    <a:pt x="245159" y="3874"/>
                  </a:lnTo>
                  <a:lnTo>
                    <a:pt x="200143" y="15081"/>
                  </a:lnTo>
                  <a:lnTo>
                    <a:pt x="158163" y="33000"/>
                  </a:lnTo>
                  <a:lnTo>
                    <a:pt x="119822" y="57009"/>
                  </a:lnTo>
                  <a:lnTo>
                    <a:pt x="85725" y="86487"/>
                  </a:lnTo>
                  <a:lnTo>
                    <a:pt x="56473" y="120810"/>
                  </a:lnTo>
                  <a:lnTo>
                    <a:pt x="32671" y="159358"/>
                  </a:lnTo>
                  <a:lnTo>
                    <a:pt x="14923" y="201509"/>
                  </a:lnTo>
                  <a:lnTo>
                    <a:pt x="3831" y="246641"/>
                  </a:lnTo>
                  <a:lnTo>
                    <a:pt x="0" y="294132"/>
                  </a:lnTo>
                  <a:lnTo>
                    <a:pt x="3831" y="341993"/>
                  </a:lnTo>
                  <a:lnTo>
                    <a:pt x="14923" y="387339"/>
                  </a:lnTo>
                  <a:lnTo>
                    <a:pt x="32671" y="429577"/>
                  </a:lnTo>
                  <a:lnTo>
                    <a:pt x="56473" y="468111"/>
                  </a:lnTo>
                  <a:lnTo>
                    <a:pt x="85725" y="502348"/>
                  </a:lnTo>
                  <a:lnTo>
                    <a:pt x="119822" y="531693"/>
                  </a:lnTo>
                  <a:lnTo>
                    <a:pt x="158163" y="555551"/>
                  </a:lnTo>
                  <a:lnTo>
                    <a:pt x="200143" y="573328"/>
                  </a:lnTo>
                  <a:lnTo>
                    <a:pt x="245159" y="584431"/>
                  </a:lnTo>
                  <a:lnTo>
                    <a:pt x="292608" y="588264"/>
                  </a:lnTo>
                  <a:lnTo>
                    <a:pt x="340469" y="584431"/>
                  </a:lnTo>
                  <a:lnTo>
                    <a:pt x="385815" y="573328"/>
                  </a:lnTo>
                  <a:lnTo>
                    <a:pt x="428053" y="555551"/>
                  </a:lnTo>
                  <a:lnTo>
                    <a:pt x="466587" y="531693"/>
                  </a:lnTo>
                  <a:lnTo>
                    <a:pt x="500824" y="502348"/>
                  </a:lnTo>
                  <a:lnTo>
                    <a:pt x="530169" y="468111"/>
                  </a:lnTo>
                  <a:lnTo>
                    <a:pt x="554027" y="429577"/>
                  </a:lnTo>
                  <a:lnTo>
                    <a:pt x="571804" y="387339"/>
                  </a:lnTo>
                  <a:lnTo>
                    <a:pt x="582907" y="341993"/>
                  </a:lnTo>
                  <a:lnTo>
                    <a:pt x="586740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31409" y="6277368"/>
              <a:ext cx="1028700" cy="629920"/>
            </a:xfrm>
            <a:custGeom>
              <a:avLst/>
              <a:gdLst/>
              <a:ahLst/>
              <a:cxnLst/>
              <a:rect l="l" t="t" r="r" b="b"/>
              <a:pathLst>
                <a:path w="1028700" h="629920">
                  <a:moveTo>
                    <a:pt x="1028700" y="297180"/>
                  </a:moveTo>
                  <a:lnTo>
                    <a:pt x="1025652" y="265176"/>
                  </a:lnTo>
                  <a:lnTo>
                    <a:pt x="1022604" y="249936"/>
                  </a:lnTo>
                  <a:lnTo>
                    <a:pt x="1018032" y="234696"/>
                  </a:lnTo>
                  <a:lnTo>
                    <a:pt x="1014984" y="220980"/>
                  </a:lnTo>
                  <a:lnTo>
                    <a:pt x="1008888" y="205740"/>
                  </a:lnTo>
                  <a:lnTo>
                    <a:pt x="1004316" y="192024"/>
                  </a:lnTo>
                  <a:lnTo>
                    <a:pt x="998220" y="176784"/>
                  </a:lnTo>
                  <a:lnTo>
                    <a:pt x="990600" y="163068"/>
                  </a:lnTo>
                  <a:lnTo>
                    <a:pt x="987552" y="158191"/>
                  </a:lnTo>
                  <a:lnTo>
                    <a:pt x="987552" y="315468"/>
                  </a:lnTo>
                  <a:lnTo>
                    <a:pt x="986028" y="329184"/>
                  </a:lnTo>
                  <a:lnTo>
                    <a:pt x="986028" y="342900"/>
                  </a:lnTo>
                  <a:lnTo>
                    <a:pt x="982980" y="356616"/>
                  </a:lnTo>
                  <a:lnTo>
                    <a:pt x="981456" y="370332"/>
                  </a:lnTo>
                  <a:lnTo>
                    <a:pt x="978408" y="382524"/>
                  </a:lnTo>
                  <a:lnTo>
                    <a:pt x="973836" y="396240"/>
                  </a:lnTo>
                  <a:lnTo>
                    <a:pt x="970788" y="408432"/>
                  </a:lnTo>
                  <a:lnTo>
                    <a:pt x="964692" y="420624"/>
                  </a:lnTo>
                  <a:lnTo>
                    <a:pt x="960120" y="432816"/>
                  </a:lnTo>
                  <a:lnTo>
                    <a:pt x="954024" y="445008"/>
                  </a:lnTo>
                  <a:lnTo>
                    <a:pt x="946404" y="455676"/>
                  </a:lnTo>
                  <a:lnTo>
                    <a:pt x="940308" y="467868"/>
                  </a:lnTo>
                  <a:lnTo>
                    <a:pt x="923544" y="489204"/>
                  </a:lnTo>
                  <a:lnTo>
                    <a:pt x="906780" y="507492"/>
                  </a:lnTo>
                  <a:lnTo>
                    <a:pt x="886968" y="525780"/>
                  </a:lnTo>
                  <a:lnTo>
                    <a:pt x="854964" y="548640"/>
                  </a:lnTo>
                  <a:lnTo>
                    <a:pt x="842772" y="554736"/>
                  </a:lnTo>
                  <a:lnTo>
                    <a:pt x="832104" y="560832"/>
                  </a:lnTo>
                  <a:lnTo>
                    <a:pt x="819912" y="565404"/>
                  </a:lnTo>
                  <a:lnTo>
                    <a:pt x="807720" y="571500"/>
                  </a:lnTo>
                  <a:lnTo>
                    <a:pt x="794004" y="574548"/>
                  </a:lnTo>
                  <a:lnTo>
                    <a:pt x="781812" y="579120"/>
                  </a:lnTo>
                  <a:lnTo>
                    <a:pt x="768096" y="582168"/>
                  </a:lnTo>
                  <a:lnTo>
                    <a:pt x="726948" y="586740"/>
                  </a:lnTo>
                  <a:lnTo>
                    <a:pt x="699516" y="586740"/>
                  </a:lnTo>
                  <a:lnTo>
                    <a:pt x="658368" y="582168"/>
                  </a:lnTo>
                  <a:lnTo>
                    <a:pt x="644652" y="579120"/>
                  </a:lnTo>
                  <a:lnTo>
                    <a:pt x="620268" y="569976"/>
                  </a:lnTo>
                  <a:lnTo>
                    <a:pt x="606552" y="565404"/>
                  </a:lnTo>
                  <a:lnTo>
                    <a:pt x="595884" y="560832"/>
                  </a:lnTo>
                  <a:lnTo>
                    <a:pt x="583692" y="554736"/>
                  </a:lnTo>
                  <a:lnTo>
                    <a:pt x="571500" y="547116"/>
                  </a:lnTo>
                  <a:lnTo>
                    <a:pt x="560832" y="541020"/>
                  </a:lnTo>
                  <a:lnTo>
                    <a:pt x="519684" y="505968"/>
                  </a:lnTo>
                  <a:lnTo>
                    <a:pt x="480060" y="455676"/>
                  </a:lnTo>
                  <a:lnTo>
                    <a:pt x="473964" y="443484"/>
                  </a:lnTo>
                  <a:lnTo>
                    <a:pt x="467868" y="432816"/>
                  </a:lnTo>
                  <a:lnTo>
                    <a:pt x="452628" y="394716"/>
                  </a:lnTo>
                  <a:lnTo>
                    <a:pt x="443484" y="355092"/>
                  </a:lnTo>
                  <a:lnTo>
                    <a:pt x="441960" y="341376"/>
                  </a:lnTo>
                  <a:lnTo>
                    <a:pt x="441960" y="327660"/>
                  </a:lnTo>
                  <a:lnTo>
                    <a:pt x="440436" y="313944"/>
                  </a:lnTo>
                  <a:lnTo>
                    <a:pt x="441960" y="300228"/>
                  </a:lnTo>
                  <a:lnTo>
                    <a:pt x="441960" y="286512"/>
                  </a:lnTo>
                  <a:lnTo>
                    <a:pt x="445008" y="272796"/>
                  </a:lnTo>
                  <a:lnTo>
                    <a:pt x="446532" y="259080"/>
                  </a:lnTo>
                  <a:lnTo>
                    <a:pt x="449580" y="245364"/>
                  </a:lnTo>
                  <a:lnTo>
                    <a:pt x="454152" y="233172"/>
                  </a:lnTo>
                  <a:lnTo>
                    <a:pt x="457200" y="219456"/>
                  </a:lnTo>
                  <a:lnTo>
                    <a:pt x="463296" y="207264"/>
                  </a:lnTo>
                  <a:lnTo>
                    <a:pt x="467868" y="195072"/>
                  </a:lnTo>
                  <a:lnTo>
                    <a:pt x="473964" y="184404"/>
                  </a:lnTo>
                  <a:lnTo>
                    <a:pt x="504444" y="140208"/>
                  </a:lnTo>
                  <a:lnTo>
                    <a:pt x="541020" y="103632"/>
                  </a:lnTo>
                  <a:lnTo>
                    <a:pt x="583692" y="74676"/>
                  </a:lnTo>
                  <a:lnTo>
                    <a:pt x="632460" y="53340"/>
                  </a:lnTo>
                  <a:lnTo>
                    <a:pt x="659892" y="47244"/>
                  </a:lnTo>
                  <a:lnTo>
                    <a:pt x="672084" y="44196"/>
                  </a:lnTo>
                  <a:lnTo>
                    <a:pt x="685800" y="42672"/>
                  </a:lnTo>
                  <a:lnTo>
                    <a:pt x="701040" y="41148"/>
                  </a:lnTo>
                  <a:lnTo>
                    <a:pt x="728472" y="41148"/>
                  </a:lnTo>
                  <a:lnTo>
                    <a:pt x="783336" y="50292"/>
                  </a:lnTo>
                  <a:lnTo>
                    <a:pt x="819912" y="62484"/>
                  </a:lnTo>
                  <a:lnTo>
                    <a:pt x="854964" y="80772"/>
                  </a:lnTo>
                  <a:lnTo>
                    <a:pt x="888492" y="105156"/>
                  </a:lnTo>
                  <a:lnTo>
                    <a:pt x="925068" y="141732"/>
                  </a:lnTo>
                  <a:lnTo>
                    <a:pt x="947928" y="173736"/>
                  </a:lnTo>
                  <a:lnTo>
                    <a:pt x="966216" y="208788"/>
                  </a:lnTo>
                  <a:lnTo>
                    <a:pt x="978408" y="246888"/>
                  </a:lnTo>
                  <a:lnTo>
                    <a:pt x="981456" y="259080"/>
                  </a:lnTo>
                  <a:lnTo>
                    <a:pt x="982980" y="272796"/>
                  </a:lnTo>
                  <a:lnTo>
                    <a:pt x="986028" y="286512"/>
                  </a:lnTo>
                  <a:lnTo>
                    <a:pt x="986028" y="300228"/>
                  </a:lnTo>
                  <a:lnTo>
                    <a:pt x="987552" y="315468"/>
                  </a:lnTo>
                  <a:lnTo>
                    <a:pt x="987552" y="158191"/>
                  </a:lnTo>
                  <a:lnTo>
                    <a:pt x="955548" y="112776"/>
                  </a:lnTo>
                  <a:lnTo>
                    <a:pt x="912876" y="70104"/>
                  </a:lnTo>
                  <a:lnTo>
                    <a:pt x="876300" y="44196"/>
                  </a:lnTo>
                  <a:lnTo>
                    <a:pt x="836676" y="24384"/>
                  </a:lnTo>
                  <a:lnTo>
                    <a:pt x="792480" y="9144"/>
                  </a:lnTo>
                  <a:lnTo>
                    <a:pt x="745236" y="1524"/>
                  </a:lnTo>
                  <a:lnTo>
                    <a:pt x="729996" y="0"/>
                  </a:lnTo>
                  <a:lnTo>
                    <a:pt x="696468" y="0"/>
                  </a:lnTo>
                  <a:lnTo>
                    <a:pt x="665988" y="3048"/>
                  </a:lnTo>
                  <a:lnTo>
                    <a:pt x="649224" y="6096"/>
                  </a:lnTo>
                  <a:lnTo>
                    <a:pt x="633984" y="9144"/>
                  </a:lnTo>
                  <a:lnTo>
                    <a:pt x="620268" y="13716"/>
                  </a:lnTo>
                  <a:lnTo>
                    <a:pt x="605028" y="18288"/>
                  </a:lnTo>
                  <a:lnTo>
                    <a:pt x="536448" y="53340"/>
                  </a:lnTo>
                  <a:lnTo>
                    <a:pt x="490728" y="92964"/>
                  </a:lnTo>
                  <a:lnTo>
                    <a:pt x="452628" y="138684"/>
                  </a:lnTo>
                  <a:lnTo>
                    <a:pt x="429768" y="178308"/>
                  </a:lnTo>
                  <a:lnTo>
                    <a:pt x="413004" y="220980"/>
                  </a:lnTo>
                  <a:lnTo>
                    <a:pt x="402336" y="266700"/>
                  </a:lnTo>
                  <a:lnTo>
                    <a:pt x="399288" y="298704"/>
                  </a:lnTo>
                  <a:lnTo>
                    <a:pt x="399288" y="330708"/>
                  </a:lnTo>
                  <a:lnTo>
                    <a:pt x="400799" y="346595"/>
                  </a:lnTo>
                  <a:lnTo>
                    <a:pt x="294132" y="292608"/>
                  </a:lnTo>
                  <a:lnTo>
                    <a:pt x="294132" y="335280"/>
                  </a:lnTo>
                  <a:lnTo>
                    <a:pt x="0" y="335280"/>
                  </a:lnTo>
                  <a:lnTo>
                    <a:pt x="0" y="377952"/>
                  </a:lnTo>
                  <a:lnTo>
                    <a:pt x="294132" y="377952"/>
                  </a:lnTo>
                  <a:lnTo>
                    <a:pt x="294132" y="419100"/>
                  </a:lnTo>
                  <a:lnTo>
                    <a:pt x="315468" y="408559"/>
                  </a:lnTo>
                  <a:lnTo>
                    <a:pt x="402869" y="365391"/>
                  </a:lnTo>
                  <a:lnTo>
                    <a:pt x="408432" y="393192"/>
                  </a:lnTo>
                  <a:lnTo>
                    <a:pt x="417576" y="423672"/>
                  </a:lnTo>
                  <a:lnTo>
                    <a:pt x="429768" y="451104"/>
                  </a:lnTo>
                  <a:lnTo>
                    <a:pt x="440436" y="470306"/>
                  </a:lnTo>
                  <a:lnTo>
                    <a:pt x="445008" y="478536"/>
                  </a:lnTo>
                  <a:lnTo>
                    <a:pt x="454152" y="490728"/>
                  </a:lnTo>
                  <a:lnTo>
                    <a:pt x="470916" y="515112"/>
                  </a:lnTo>
                  <a:lnTo>
                    <a:pt x="492252" y="537972"/>
                  </a:lnTo>
                  <a:lnTo>
                    <a:pt x="515112" y="557784"/>
                  </a:lnTo>
                  <a:lnTo>
                    <a:pt x="537972" y="576072"/>
                  </a:lnTo>
                  <a:lnTo>
                    <a:pt x="551688" y="583692"/>
                  </a:lnTo>
                  <a:lnTo>
                    <a:pt x="563880" y="591312"/>
                  </a:lnTo>
                  <a:lnTo>
                    <a:pt x="577596" y="598932"/>
                  </a:lnTo>
                  <a:lnTo>
                    <a:pt x="591312" y="605028"/>
                  </a:lnTo>
                  <a:lnTo>
                    <a:pt x="606552" y="609600"/>
                  </a:lnTo>
                  <a:lnTo>
                    <a:pt x="620268" y="615696"/>
                  </a:lnTo>
                  <a:lnTo>
                    <a:pt x="635508" y="618744"/>
                  </a:lnTo>
                  <a:lnTo>
                    <a:pt x="650748" y="623316"/>
                  </a:lnTo>
                  <a:lnTo>
                    <a:pt x="665988" y="626364"/>
                  </a:lnTo>
                  <a:lnTo>
                    <a:pt x="682752" y="627888"/>
                  </a:lnTo>
                  <a:lnTo>
                    <a:pt x="697992" y="629412"/>
                  </a:lnTo>
                  <a:lnTo>
                    <a:pt x="729996" y="629412"/>
                  </a:lnTo>
                  <a:lnTo>
                    <a:pt x="746760" y="627888"/>
                  </a:lnTo>
                  <a:lnTo>
                    <a:pt x="762000" y="624840"/>
                  </a:lnTo>
                  <a:lnTo>
                    <a:pt x="777240" y="623316"/>
                  </a:lnTo>
                  <a:lnTo>
                    <a:pt x="822960" y="609600"/>
                  </a:lnTo>
                  <a:lnTo>
                    <a:pt x="836676" y="605028"/>
                  </a:lnTo>
                  <a:lnTo>
                    <a:pt x="850392" y="597408"/>
                  </a:lnTo>
                  <a:lnTo>
                    <a:pt x="864108" y="591312"/>
                  </a:lnTo>
                  <a:lnTo>
                    <a:pt x="914400" y="556260"/>
                  </a:lnTo>
                  <a:lnTo>
                    <a:pt x="957072" y="513588"/>
                  </a:lnTo>
                  <a:lnTo>
                    <a:pt x="982980" y="477012"/>
                  </a:lnTo>
                  <a:lnTo>
                    <a:pt x="987552" y="469696"/>
                  </a:lnTo>
                  <a:lnTo>
                    <a:pt x="990600" y="464820"/>
                  </a:lnTo>
                  <a:lnTo>
                    <a:pt x="998220" y="451104"/>
                  </a:lnTo>
                  <a:lnTo>
                    <a:pt x="1004316" y="435864"/>
                  </a:lnTo>
                  <a:lnTo>
                    <a:pt x="1010412" y="422148"/>
                  </a:lnTo>
                  <a:lnTo>
                    <a:pt x="1014984" y="406908"/>
                  </a:lnTo>
                  <a:lnTo>
                    <a:pt x="1019556" y="393192"/>
                  </a:lnTo>
                  <a:lnTo>
                    <a:pt x="1022604" y="377952"/>
                  </a:lnTo>
                  <a:lnTo>
                    <a:pt x="1025652" y="361188"/>
                  </a:lnTo>
                  <a:lnTo>
                    <a:pt x="1028700" y="330708"/>
                  </a:lnTo>
                  <a:lnTo>
                    <a:pt x="102870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15306" y="6213348"/>
              <a:ext cx="754380" cy="756285"/>
            </a:xfrm>
            <a:custGeom>
              <a:avLst/>
              <a:gdLst/>
              <a:ahLst/>
              <a:cxnLst/>
              <a:rect l="l" t="t" r="r" b="b"/>
              <a:pathLst>
                <a:path w="754379" h="756284">
                  <a:moveTo>
                    <a:pt x="754380" y="377952"/>
                  </a:moveTo>
                  <a:lnTo>
                    <a:pt x="751436" y="330532"/>
                  </a:lnTo>
                  <a:lnTo>
                    <a:pt x="742840" y="284873"/>
                  </a:lnTo>
                  <a:lnTo>
                    <a:pt x="728945" y="241328"/>
                  </a:lnTo>
                  <a:lnTo>
                    <a:pt x="710107" y="200252"/>
                  </a:lnTo>
                  <a:lnTo>
                    <a:pt x="686677" y="161997"/>
                  </a:lnTo>
                  <a:lnTo>
                    <a:pt x="659011" y="126918"/>
                  </a:lnTo>
                  <a:lnTo>
                    <a:pt x="627461" y="95368"/>
                  </a:lnTo>
                  <a:lnTo>
                    <a:pt x="592382" y="67702"/>
                  </a:lnTo>
                  <a:lnTo>
                    <a:pt x="554127" y="44272"/>
                  </a:lnTo>
                  <a:lnTo>
                    <a:pt x="513051" y="25434"/>
                  </a:lnTo>
                  <a:lnTo>
                    <a:pt x="469506" y="11539"/>
                  </a:lnTo>
                  <a:lnTo>
                    <a:pt x="423847" y="2943"/>
                  </a:lnTo>
                  <a:lnTo>
                    <a:pt x="376428" y="0"/>
                  </a:lnTo>
                  <a:lnTo>
                    <a:pt x="329333" y="2943"/>
                  </a:lnTo>
                  <a:lnTo>
                    <a:pt x="283950" y="11539"/>
                  </a:lnTo>
                  <a:lnTo>
                    <a:pt x="240635" y="25434"/>
                  </a:lnTo>
                  <a:lnTo>
                    <a:pt x="199746" y="44272"/>
                  </a:lnTo>
                  <a:lnTo>
                    <a:pt x="161642" y="67702"/>
                  </a:lnTo>
                  <a:lnTo>
                    <a:pt x="126680" y="95368"/>
                  </a:lnTo>
                  <a:lnTo>
                    <a:pt x="95219" y="126918"/>
                  </a:lnTo>
                  <a:lnTo>
                    <a:pt x="67615" y="161997"/>
                  </a:lnTo>
                  <a:lnTo>
                    <a:pt x="44228" y="200252"/>
                  </a:lnTo>
                  <a:lnTo>
                    <a:pt x="25415" y="241328"/>
                  </a:lnTo>
                  <a:lnTo>
                    <a:pt x="11534" y="284873"/>
                  </a:lnTo>
                  <a:lnTo>
                    <a:pt x="2943" y="330532"/>
                  </a:lnTo>
                  <a:lnTo>
                    <a:pt x="0" y="377952"/>
                  </a:lnTo>
                  <a:lnTo>
                    <a:pt x="2943" y="425371"/>
                  </a:lnTo>
                  <a:lnTo>
                    <a:pt x="11534" y="471030"/>
                  </a:lnTo>
                  <a:lnTo>
                    <a:pt x="25415" y="514575"/>
                  </a:lnTo>
                  <a:lnTo>
                    <a:pt x="44228" y="555651"/>
                  </a:lnTo>
                  <a:lnTo>
                    <a:pt x="67615" y="593906"/>
                  </a:lnTo>
                  <a:lnTo>
                    <a:pt x="95219" y="628985"/>
                  </a:lnTo>
                  <a:lnTo>
                    <a:pt x="126680" y="660535"/>
                  </a:lnTo>
                  <a:lnTo>
                    <a:pt x="161642" y="688201"/>
                  </a:lnTo>
                  <a:lnTo>
                    <a:pt x="199746" y="711631"/>
                  </a:lnTo>
                  <a:lnTo>
                    <a:pt x="240635" y="730469"/>
                  </a:lnTo>
                  <a:lnTo>
                    <a:pt x="283950" y="744364"/>
                  </a:lnTo>
                  <a:lnTo>
                    <a:pt x="329333" y="752960"/>
                  </a:lnTo>
                  <a:lnTo>
                    <a:pt x="376428" y="755904"/>
                  </a:lnTo>
                  <a:lnTo>
                    <a:pt x="423847" y="752960"/>
                  </a:lnTo>
                  <a:lnTo>
                    <a:pt x="469506" y="744364"/>
                  </a:lnTo>
                  <a:lnTo>
                    <a:pt x="513051" y="730469"/>
                  </a:lnTo>
                  <a:lnTo>
                    <a:pt x="554127" y="711631"/>
                  </a:lnTo>
                  <a:lnTo>
                    <a:pt x="592382" y="688201"/>
                  </a:lnTo>
                  <a:lnTo>
                    <a:pt x="627461" y="660535"/>
                  </a:lnTo>
                  <a:lnTo>
                    <a:pt x="659011" y="628985"/>
                  </a:lnTo>
                  <a:lnTo>
                    <a:pt x="686677" y="593906"/>
                  </a:lnTo>
                  <a:lnTo>
                    <a:pt x="710107" y="555651"/>
                  </a:lnTo>
                  <a:lnTo>
                    <a:pt x="728945" y="514575"/>
                  </a:lnTo>
                  <a:lnTo>
                    <a:pt x="742840" y="471030"/>
                  </a:lnTo>
                  <a:lnTo>
                    <a:pt x="751436" y="425371"/>
                  </a:lnTo>
                  <a:lnTo>
                    <a:pt x="754380" y="37795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93970" y="6193536"/>
              <a:ext cx="797560" cy="797560"/>
            </a:xfrm>
            <a:custGeom>
              <a:avLst/>
              <a:gdLst/>
              <a:ahLst/>
              <a:cxnLst/>
              <a:rect l="l" t="t" r="r" b="b"/>
              <a:pathLst>
                <a:path w="797559" h="797559">
                  <a:moveTo>
                    <a:pt x="797052" y="417576"/>
                  </a:moveTo>
                  <a:lnTo>
                    <a:pt x="797052" y="376428"/>
                  </a:lnTo>
                  <a:lnTo>
                    <a:pt x="795528" y="356616"/>
                  </a:lnTo>
                  <a:lnTo>
                    <a:pt x="789432" y="316992"/>
                  </a:lnTo>
                  <a:lnTo>
                    <a:pt x="772668" y="260604"/>
                  </a:lnTo>
                  <a:lnTo>
                    <a:pt x="757428" y="224028"/>
                  </a:lnTo>
                  <a:lnTo>
                    <a:pt x="739140" y="190500"/>
                  </a:lnTo>
                  <a:lnTo>
                    <a:pt x="728472" y="175260"/>
                  </a:lnTo>
                  <a:lnTo>
                    <a:pt x="717804" y="158496"/>
                  </a:lnTo>
                  <a:lnTo>
                    <a:pt x="705612" y="144780"/>
                  </a:lnTo>
                  <a:lnTo>
                    <a:pt x="693420" y="129540"/>
                  </a:lnTo>
                  <a:lnTo>
                    <a:pt x="665988" y="102108"/>
                  </a:lnTo>
                  <a:lnTo>
                    <a:pt x="621792" y="67056"/>
                  </a:lnTo>
                  <a:lnTo>
                    <a:pt x="571500" y="38100"/>
                  </a:lnTo>
                  <a:lnTo>
                    <a:pt x="534924" y="22860"/>
                  </a:lnTo>
                  <a:lnTo>
                    <a:pt x="496824" y="12192"/>
                  </a:lnTo>
                  <a:lnTo>
                    <a:pt x="478536" y="7620"/>
                  </a:lnTo>
                  <a:lnTo>
                    <a:pt x="438912" y="1524"/>
                  </a:lnTo>
                  <a:lnTo>
                    <a:pt x="419100" y="0"/>
                  </a:lnTo>
                  <a:lnTo>
                    <a:pt x="377952" y="0"/>
                  </a:lnTo>
                  <a:lnTo>
                    <a:pt x="358140" y="1415"/>
                  </a:lnTo>
                  <a:lnTo>
                    <a:pt x="356616" y="1524"/>
                  </a:lnTo>
                  <a:lnTo>
                    <a:pt x="316992" y="7620"/>
                  </a:lnTo>
                  <a:lnTo>
                    <a:pt x="298704" y="12192"/>
                  </a:lnTo>
                  <a:lnTo>
                    <a:pt x="278892" y="16764"/>
                  </a:lnTo>
                  <a:lnTo>
                    <a:pt x="260604" y="24384"/>
                  </a:lnTo>
                  <a:lnTo>
                    <a:pt x="242316" y="30480"/>
                  </a:lnTo>
                  <a:lnTo>
                    <a:pt x="225552" y="39624"/>
                  </a:lnTo>
                  <a:lnTo>
                    <a:pt x="207264" y="47244"/>
                  </a:lnTo>
                  <a:lnTo>
                    <a:pt x="190500" y="57912"/>
                  </a:lnTo>
                  <a:lnTo>
                    <a:pt x="175260" y="67056"/>
                  </a:lnTo>
                  <a:lnTo>
                    <a:pt x="129540" y="103632"/>
                  </a:lnTo>
                  <a:lnTo>
                    <a:pt x="102108" y="131064"/>
                  </a:lnTo>
                  <a:lnTo>
                    <a:pt x="79248" y="160020"/>
                  </a:lnTo>
                  <a:lnTo>
                    <a:pt x="67056" y="175260"/>
                  </a:lnTo>
                  <a:lnTo>
                    <a:pt x="56388" y="192024"/>
                  </a:lnTo>
                  <a:lnTo>
                    <a:pt x="38100" y="225552"/>
                  </a:lnTo>
                  <a:lnTo>
                    <a:pt x="30480" y="243840"/>
                  </a:lnTo>
                  <a:lnTo>
                    <a:pt x="24384" y="262128"/>
                  </a:lnTo>
                  <a:lnTo>
                    <a:pt x="16764" y="280416"/>
                  </a:lnTo>
                  <a:lnTo>
                    <a:pt x="12192" y="298704"/>
                  </a:lnTo>
                  <a:lnTo>
                    <a:pt x="7620" y="318516"/>
                  </a:lnTo>
                  <a:lnTo>
                    <a:pt x="1524" y="358140"/>
                  </a:lnTo>
                  <a:lnTo>
                    <a:pt x="0" y="377952"/>
                  </a:lnTo>
                  <a:lnTo>
                    <a:pt x="0" y="419100"/>
                  </a:lnTo>
                  <a:lnTo>
                    <a:pt x="1524" y="438912"/>
                  </a:lnTo>
                  <a:lnTo>
                    <a:pt x="7620" y="478536"/>
                  </a:lnTo>
                  <a:lnTo>
                    <a:pt x="12192" y="498348"/>
                  </a:lnTo>
                  <a:lnTo>
                    <a:pt x="18288" y="516636"/>
                  </a:lnTo>
                  <a:lnTo>
                    <a:pt x="24384" y="536448"/>
                  </a:lnTo>
                  <a:lnTo>
                    <a:pt x="30480" y="553212"/>
                  </a:lnTo>
                  <a:lnTo>
                    <a:pt x="39624" y="571500"/>
                  </a:lnTo>
                  <a:lnTo>
                    <a:pt x="41148" y="574294"/>
                  </a:lnTo>
                  <a:lnTo>
                    <a:pt x="41148" y="397764"/>
                  </a:lnTo>
                  <a:lnTo>
                    <a:pt x="45720" y="342900"/>
                  </a:lnTo>
                  <a:lnTo>
                    <a:pt x="57912" y="291084"/>
                  </a:lnTo>
                  <a:lnTo>
                    <a:pt x="77724" y="242316"/>
                  </a:lnTo>
                  <a:lnTo>
                    <a:pt x="102108" y="198120"/>
                  </a:lnTo>
                  <a:lnTo>
                    <a:pt x="134112" y="158496"/>
                  </a:lnTo>
                  <a:lnTo>
                    <a:pt x="158496" y="134112"/>
                  </a:lnTo>
                  <a:lnTo>
                    <a:pt x="172212" y="121920"/>
                  </a:lnTo>
                  <a:lnTo>
                    <a:pt x="213360" y="92964"/>
                  </a:lnTo>
                  <a:lnTo>
                    <a:pt x="260604" y="68580"/>
                  </a:lnTo>
                  <a:lnTo>
                    <a:pt x="309372" y="51816"/>
                  </a:lnTo>
                  <a:lnTo>
                    <a:pt x="327660" y="48768"/>
                  </a:lnTo>
                  <a:lnTo>
                    <a:pt x="344424" y="45720"/>
                  </a:lnTo>
                  <a:lnTo>
                    <a:pt x="362712" y="42672"/>
                  </a:lnTo>
                  <a:lnTo>
                    <a:pt x="377952" y="41402"/>
                  </a:lnTo>
                  <a:lnTo>
                    <a:pt x="419100" y="41275"/>
                  </a:lnTo>
                  <a:lnTo>
                    <a:pt x="435864" y="42672"/>
                  </a:lnTo>
                  <a:lnTo>
                    <a:pt x="452628" y="45720"/>
                  </a:lnTo>
                  <a:lnTo>
                    <a:pt x="470916" y="48768"/>
                  </a:lnTo>
                  <a:lnTo>
                    <a:pt x="521208" y="62484"/>
                  </a:lnTo>
                  <a:lnTo>
                    <a:pt x="537972" y="70104"/>
                  </a:lnTo>
                  <a:lnTo>
                    <a:pt x="553212" y="76200"/>
                  </a:lnTo>
                  <a:lnTo>
                    <a:pt x="568452" y="85344"/>
                  </a:lnTo>
                  <a:lnTo>
                    <a:pt x="583692" y="92964"/>
                  </a:lnTo>
                  <a:lnTo>
                    <a:pt x="598932" y="102108"/>
                  </a:lnTo>
                  <a:lnTo>
                    <a:pt x="626364" y="123444"/>
                  </a:lnTo>
                  <a:lnTo>
                    <a:pt x="638556" y="134112"/>
                  </a:lnTo>
                  <a:lnTo>
                    <a:pt x="662940" y="158496"/>
                  </a:lnTo>
                  <a:lnTo>
                    <a:pt x="673608" y="172212"/>
                  </a:lnTo>
                  <a:lnTo>
                    <a:pt x="684276" y="184404"/>
                  </a:lnTo>
                  <a:lnTo>
                    <a:pt x="713232" y="228600"/>
                  </a:lnTo>
                  <a:lnTo>
                    <a:pt x="726948" y="259080"/>
                  </a:lnTo>
                  <a:lnTo>
                    <a:pt x="734568" y="275844"/>
                  </a:lnTo>
                  <a:lnTo>
                    <a:pt x="748284" y="326136"/>
                  </a:lnTo>
                  <a:lnTo>
                    <a:pt x="751332" y="344424"/>
                  </a:lnTo>
                  <a:lnTo>
                    <a:pt x="755904" y="399288"/>
                  </a:lnTo>
                  <a:lnTo>
                    <a:pt x="755904" y="576072"/>
                  </a:lnTo>
                  <a:lnTo>
                    <a:pt x="758952" y="569976"/>
                  </a:lnTo>
                  <a:lnTo>
                    <a:pt x="766572" y="553212"/>
                  </a:lnTo>
                  <a:lnTo>
                    <a:pt x="772668" y="534924"/>
                  </a:lnTo>
                  <a:lnTo>
                    <a:pt x="780288" y="516636"/>
                  </a:lnTo>
                  <a:lnTo>
                    <a:pt x="784860" y="496824"/>
                  </a:lnTo>
                  <a:lnTo>
                    <a:pt x="789432" y="478536"/>
                  </a:lnTo>
                  <a:lnTo>
                    <a:pt x="795528" y="438912"/>
                  </a:lnTo>
                  <a:lnTo>
                    <a:pt x="797052" y="417576"/>
                  </a:lnTo>
                  <a:close/>
                </a:path>
                <a:path w="797559" h="797559">
                  <a:moveTo>
                    <a:pt x="755904" y="576072"/>
                  </a:moveTo>
                  <a:lnTo>
                    <a:pt x="755904" y="399288"/>
                  </a:lnTo>
                  <a:lnTo>
                    <a:pt x="751332" y="452628"/>
                  </a:lnTo>
                  <a:lnTo>
                    <a:pt x="748284" y="470916"/>
                  </a:lnTo>
                  <a:lnTo>
                    <a:pt x="739140" y="504444"/>
                  </a:lnTo>
                  <a:lnTo>
                    <a:pt x="726948" y="537972"/>
                  </a:lnTo>
                  <a:lnTo>
                    <a:pt x="704088" y="583692"/>
                  </a:lnTo>
                  <a:lnTo>
                    <a:pt x="693420" y="597408"/>
                  </a:lnTo>
                  <a:lnTo>
                    <a:pt x="684276" y="612648"/>
                  </a:lnTo>
                  <a:lnTo>
                    <a:pt x="673608" y="624840"/>
                  </a:lnTo>
                  <a:lnTo>
                    <a:pt x="662940" y="638556"/>
                  </a:lnTo>
                  <a:lnTo>
                    <a:pt x="638556" y="662940"/>
                  </a:lnTo>
                  <a:lnTo>
                    <a:pt x="597408" y="694944"/>
                  </a:lnTo>
                  <a:lnTo>
                    <a:pt x="553212" y="719328"/>
                  </a:lnTo>
                  <a:lnTo>
                    <a:pt x="504444" y="739140"/>
                  </a:lnTo>
                  <a:lnTo>
                    <a:pt x="452628" y="751332"/>
                  </a:lnTo>
                  <a:lnTo>
                    <a:pt x="377952" y="754253"/>
                  </a:lnTo>
                  <a:lnTo>
                    <a:pt x="362712" y="752983"/>
                  </a:lnTo>
                  <a:lnTo>
                    <a:pt x="344424" y="751332"/>
                  </a:lnTo>
                  <a:lnTo>
                    <a:pt x="326136" y="748284"/>
                  </a:lnTo>
                  <a:lnTo>
                    <a:pt x="309372" y="743712"/>
                  </a:lnTo>
                  <a:lnTo>
                    <a:pt x="291084" y="739140"/>
                  </a:lnTo>
                  <a:lnTo>
                    <a:pt x="275844" y="733044"/>
                  </a:lnTo>
                  <a:lnTo>
                    <a:pt x="259080" y="726948"/>
                  </a:lnTo>
                  <a:lnTo>
                    <a:pt x="228600" y="711708"/>
                  </a:lnTo>
                  <a:lnTo>
                    <a:pt x="198120" y="693420"/>
                  </a:lnTo>
                  <a:lnTo>
                    <a:pt x="184404" y="684276"/>
                  </a:lnTo>
                  <a:lnTo>
                    <a:pt x="170688" y="673608"/>
                  </a:lnTo>
                  <a:lnTo>
                    <a:pt x="158496" y="661416"/>
                  </a:lnTo>
                  <a:lnTo>
                    <a:pt x="146304" y="650748"/>
                  </a:lnTo>
                  <a:lnTo>
                    <a:pt x="134112" y="637032"/>
                  </a:lnTo>
                  <a:lnTo>
                    <a:pt x="123444" y="624840"/>
                  </a:lnTo>
                  <a:lnTo>
                    <a:pt x="102108" y="597408"/>
                  </a:lnTo>
                  <a:lnTo>
                    <a:pt x="92964" y="582168"/>
                  </a:lnTo>
                  <a:lnTo>
                    <a:pt x="83820" y="568452"/>
                  </a:lnTo>
                  <a:lnTo>
                    <a:pt x="76200" y="551688"/>
                  </a:lnTo>
                  <a:lnTo>
                    <a:pt x="70104" y="536448"/>
                  </a:lnTo>
                  <a:lnTo>
                    <a:pt x="62484" y="519684"/>
                  </a:lnTo>
                  <a:lnTo>
                    <a:pt x="57912" y="504444"/>
                  </a:lnTo>
                  <a:lnTo>
                    <a:pt x="53340" y="486156"/>
                  </a:lnTo>
                  <a:lnTo>
                    <a:pt x="48768" y="469392"/>
                  </a:lnTo>
                  <a:lnTo>
                    <a:pt x="45720" y="452628"/>
                  </a:lnTo>
                  <a:lnTo>
                    <a:pt x="42672" y="434340"/>
                  </a:lnTo>
                  <a:lnTo>
                    <a:pt x="42672" y="416052"/>
                  </a:lnTo>
                  <a:lnTo>
                    <a:pt x="41148" y="397764"/>
                  </a:lnTo>
                  <a:lnTo>
                    <a:pt x="41148" y="574294"/>
                  </a:lnTo>
                  <a:lnTo>
                    <a:pt x="57912" y="605028"/>
                  </a:lnTo>
                  <a:lnTo>
                    <a:pt x="79248" y="637032"/>
                  </a:lnTo>
                  <a:lnTo>
                    <a:pt x="117348" y="681228"/>
                  </a:lnTo>
                  <a:lnTo>
                    <a:pt x="160020" y="717804"/>
                  </a:lnTo>
                  <a:lnTo>
                    <a:pt x="192024" y="739140"/>
                  </a:lnTo>
                  <a:lnTo>
                    <a:pt x="225552" y="757428"/>
                  </a:lnTo>
                  <a:lnTo>
                    <a:pt x="262128" y="772668"/>
                  </a:lnTo>
                  <a:lnTo>
                    <a:pt x="298704" y="784860"/>
                  </a:lnTo>
                  <a:lnTo>
                    <a:pt x="358140" y="795528"/>
                  </a:lnTo>
                  <a:lnTo>
                    <a:pt x="377952" y="797052"/>
                  </a:lnTo>
                  <a:lnTo>
                    <a:pt x="419100" y="797052"/>
                  </a:lnTo>
                  <a:lnTo>
                    <a:pt x="460248" y="792480"/>
                  </a:lnTo>
                  <a:lnTo>
                    <a:pt x="498348" y="784860"/>
                  </a:lnTo>
                  <a:lnTo>
                    <a:pt x="536448" y="772668"/>
                  </a:lnTo>
                  <a:lnTo>
                    <a:pt x="571500" y="757428"/>
                  </a:lnTo>
                  <a:lnTo>
                    <a:pt x="605028" y="739140"/>
                  </a:lnTo>
                  <a:lnTo>
                    <a:pt x="637032" y="717804"/>
                  </a:lnTo>
                  <a:lnTo>
                    <a:pt x="667512" y="693420"/>
                  </a:lnTo>
                  <a:lnTo>
                    <a:pt x="693420" y="665988"/>
                  </a:lnTo>
                  <a:lnTo>
                    <a:pt x="707136" y="650748"/>
                  </a:lnTo>
                  <a:lnTo>
                    <a:pt x="717804" y="637032"/>
                  </a:lnTo>
                  <a:lnTo>
                    <a:pt x="729996" y="620268"/>
                  </a:lnTo>
                  <a:lnTo>
                    <a:pt x="739140" y="605028"/>
                  </a:lnTo>
                  <a:lnTo>
                    <a:pt x="749808" y="588264"/>
                  </a:lnTo>
                  <a:lnTo>
                    <a:pt x="755904" y="576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99126" y="6297168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40" h="588645">
                  <a:moveTo>
                    <a:pt x="586740" y="294132"/>
                  </a:moveTo>
                  <a:lnTo>
                    <a:pt x="582907" y="246641"/>
                  </a:lnTo>
                  <a:lnTo>
                    <a:pt x="571804" y="201509"/>
                  </a:lnTo>
                  <a:lnTo>
                    <a:pt x="554027" y="159358"/>
                  </a:lnTo>
                  <a:lnTo>
                    <a:pt x="530169" y="120810"/>
                  </a:lnTo>
                  <a:lnTo>
                    <a:pt x="500824" y="86487"/>
                  </a:lnTo>
                  <a:lnTo>
                    <a:pt x="466587" y="57009"/>
                  </a:lnTo>
                  <a:lnTo>
                    <a:pt x="428053" y="33000"/>
                  </a:lnTo>
                  <a:lnTo>
                    <a:pt x="385815" y="15081"/>
                  </a:lnTo>
                  <a:lnTo>
                    <a:pt x="340469" y="3874"/>
                  </a:lnTo>
                  <a:lnTo>
                    <a:pt x="292608" y="0"/>
                  </a:lnTo>
                  <a:lnTo>
                    <a:pt x="245159" y="3874"/>
                  </a:lnTo>
                  <a:lnTo>
                    <a:pt x="200143" y="15081"/>
                  </a:lnTo>
                  <a:lnTo>
                    <a:pt x="158163" y="33000"/>
                  </a:lnTo>
                  <a:lnTo>
                    <a:pt x="119822" y="57009"/>
                  </a:lnTo>
                  <a:lnTo>
                    <a:pt x="85725" y="86487"/>
                  </a:lnTo>
                  <a:lnTo>
                    <a:pt x="56473" y="120810"/>
                  </a:lnTo>
                  <a:lnTo>
                    <a:pt x="32671" y="159358"/>
                  </a:lnTo>
                  <a:lnTo>
                    <a:pt x="14923" y="201509"/>
                  </a:lnTo>
                  <a:lnTo>
                    <a:pt x="3831" y="246641"/>
                  </a:lnTo>
                  <a:lnTo>
                    <a:pt x="0" y="294132"/>
                  </a:lnTo>
                  <a:lnTo>
                    <a:pt x="3831" y="341993"/>
                  </a:lnTo>
                  <a:lnTo>
                    <a:pt x="14923" y="387339"/>
                  </a:lnTo>
                  <a:lnTo>
                    <a:pt x="32671" y="429577"/>
                  </a:lnTo>
                  <a:lnTo>
                    <a:pt x="56473" y="468111"/>
                  </a:lnTo>
                  <a:lnTo>
                    <a:pt x="85725" y="502348"/>
                  </a:lnTo>
                  <a:lnTo>
                    <a:pt x="119822" y="531693"/>
                  </a:lnTo>
                  <a:lnTo>
                    <a:pt x="158163" y="555551"/>
                  </a:lnTo>
                  <a:lnTo>
                    <a:pt x="200143" y="573328"/>
                  </a:lnTo>
                  <a:lnTo>
                    <a:pt x="245159" y="584431"/>
                  </a:lnTo>
                  <a:lnTo>
                    <a:pt x="292608" y="588264"/>
                  </a:lnTo>
                  <a:lnTo>
                    <a:pt x="340469" y="584431"/>
                  </a:lnTo>
                  <a:lnTo>
                    <a:pt x="385815" y="573328"/>
                  </a:lnTo>
                  <a:lnTo>
                    <a:pt x="428053" y="555551"/>
                  </a:lnTo>
                  <a:lnTo>
                    <a:pt x="466587" y="531693"/>
                  </a:lnTo>
                  <a:lnTo>
                    <a:pt x="500824" y="502348"/>
                  </a:lnTo>
                  <a:lnTo>
                    <a:pt x="530169" y="468111"/>
                  </a:lnTo>
                  <a:lnTo>
                    <a:pt x="554027" y="429577"/>
                  </a:lnTo>
                  <a:lnTo>
                    <a:pt x="571804" y="387339"/>
                  </a:lnTo>
                  <a:lnTo>
                    <a:pt x="582907" y="341993"/>
                  </a:lnTo>
                  <a:lnTo>
                    <a:pt x="586740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77790" y="6277356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23316" y="249936"/>
                  </a:lnTo>
                  <a:lnTo>
                    <a:pt x="618744" y="234696"/>
                  </a:lnTo>
                  <a:lnTo>
                    <a:pt x="615696" y="220980"/>
                  </a:lnTo>
                  <a:lnTo>
                    <a:pt x="609600" y="205740"/>
                  </a:lnTo>
                  <a:lnTo>
                    <a:pt x="605028" y="192024"/>
                  </a:lnTo>
                  <a:lnTo>
                    <a:pt x="598932" y="176784"/>
                  </a:lnTo>
                  <a:lnTo>
                    <a:pt x="574548" y="137160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7180" y="0"/>
                  </a:lnTo>
                  <a:lnTo>
                    <a:pt x="266700" y="3048"/>
                  </a:lnTo>
                  <a:lnTo>
                    <a:pt x="251460" y="6096"/>
                  </a:lnTo>
                  <a:lnTo>
                    <a:pt x="234696" y="9144"/>
                  </a:lnTo>
                  <a:lnTo>
                    <a:pt x="220980" y="13716"/>
                  </a:lnTo>
                  <a:lnTo>
                    <a:pt x="205740" y="18288"/>
                  </a:lnTo>
                  <a:lnTo>
                    <a:pt x="178308" y="30480"/>
                  </a:lnTo>
                  <a:lnTo>
                    <a:pt x="137160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13716" y="220980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3048" y="362712"/>
                  </a:lnTo>
                  <a:lnTo>
                    <a:pt x="9144" y="393192"/>
                  </a:lnTo>
                  <a:lnTo>
                    <a:pt x="13716" y="40843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0480" y="451104"/>
                  </a:lnTo>
                  <a:lnTo>
                    <a:pt x="41148" y="470306"/>
                  </a:lnTo>
                  <a:lnTo>
                    <a:pt x="41148" y="313944"/>
                  </a:lnTo>
                  <a:lnTo>
                    <a:pt x="42672" y="300228"/>
                  </a:lnTo>
                  <a:lnTo>
                    <a:pt x="42672" y="286512"/>
                  </a:lnTo>
                  <a:lnTo>
                    <a:pt x="45720" y="272796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7912" y="219456"/>
                  </a:lnTo>
                  <a:lnTo>
                    <a:pt x="64008" y="207264"/>
                  </a:lnTo>
                  <a:lnTo>
                    <a:pt x="68580" y="195072"/>
                  </a:lnTo>
                  <a:lnTo>
                    <a:pt x="74676" y="184404"/>
                  </a:lnTo>
                  <a:lnTo>
                    <a:pt x="82296" y="172212"/>
                  </a:lnTo>
                  <a:lnTo>
                    <a:pt x="88392" y="161544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84404" y="74676"/>
                  </a:lnTo>
                  <a:lnTo>
                    <a:pt x="220980" y="57912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84048" y="50292"/>
                  </a:lnTo>
                  <a:lnTo>
                    <a:pt x="420624" y="62484"/>
                  </a:lnTo>
                  <a:lnTo>
                    <a:pt x="457200" y="80772"/>
                  </a:lnTo>
                  <a:lnTo>
                    <a:pt x="489204" y="105156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66928" y="208788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3692" y="272796"/>
                  </a:lnTo>
                  <a:lnTo>
                    <a:pt x="586740" y="286512"/>
                  </a:lnTo>
                  <a:lnTo>
                    <a:pt x="586740" y="300228"/>
                  </a:lnTo>
                  <a:lnTo>
                    <a:pt x="588264" y="315468"/>
                  </a:lnTo>
                  <a:lnTo>
                    <a:pt x="588264" y="468782"/>
                  </a:lnTo>
                  <a:lnTo>
                    <a:pt x="591312" y="463296"/>
                  </a:lnTo>
                  <a:lnTo>
                    <a:pt x="598932" y="451104"/>
                  </a:lnTo>
                  <a:lnTo>
                    <a:pt x="605028" y="435864"/>
                  </a:lnTo>
                  <a:lnTo>
                    <a:pt x="611124" y="422148"/>
                  </a:lnTo>
                  <a:lnTo>
                    <a:pt x="615696" y="406908"/>
                  </a:lnTo>
                  <a:lnTo>
                    <a:pt x="620268" y="393192"/>
                  </a:lnTo>
                  <a:lnTo>
                    <a:pt x="623316" y="377952"/>
                  </a:lnTo>
                  <a:lnTo>
                    <a:pt x="626364" y="361188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68782"/>
                  </a:moveTo>
                  <a:lnTo>
                    <a:pt x="588264" y="315468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3692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4548" y="396240"/>
                  </a:lnTo>
                  <a:lnTo>
                    <a:pt x="571500" y="408432"/>
                  </a:lnTo>
                  <a:lnTo>
                    <a:pt x="565404" y="420624"/>
                  </a:lnTo>
                  <a:lnTo>
                    <a:pt x="560832" y="432816"/>
                  </a:lnTo>
                  <a:lnTo>
                    <a:pt x="554736" y="445008"/>
                  </a:lnTo>
                  <a:lnTo>
                    <a:pt x="547116" y="455676"/>
                  </a:lnTo>
                  <a:lnTo>
                    <a:pt x="541020" y="467868"/>
                  </a:lnTo>
                  <a:lnTo>
                    <a:pt x="524256" y="489204"/>
                  </a:lnTo>
                  <a:lnTo>
                    <a:pt x="507492" y="507492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43484" y="554736"/>
                  </a:lnTo>
                  <a:lnTo>
                    <a:pt x="432816" y="560832"/>
                  </a:lnTo>
                  <a:lnTo>
                    <a:pt x="420624" y="565404"/>
                  </a:lnTo>
                  <a:lnTo>
                    <a:pt x="408432" y="571500"/>
                  </a:lnTo>
                  <a:lnTo>
                    <a:pt x="394716" y="574548"/>
                  </a:lnTo>
                  <a:lnTo>
                    <a:pt x="382524" y="579120"/>
                  </a:lnTo>
                  <a:lnTo>
                    <a:pt x="368808" y="582168"/>
                  </a:lnTo>
                  <a:lnTo>
                    <a:pt x="327660" y="586740"/>
                  </a:lnTo>
                  <a:lnTo>
                    <a:pt x="300228" y="586740"/>
                  </a:lnTo>
                  <a:lnTo>
                    <a:pt x="259080" y="582168"/>
                  </a:lnTo>
                  <a:lnTo>
                    <a:pt x="245364" y="579120"/>
                  </a:lnTo>
                  <a:lnTo>
                    <a:pt x="220980" y="569976"/>
                  </a:lnTo>
                  <a:lnTo>
                    <a:pt x="207264" y="565404"/>
                  </a:lnTo>
                  <a:lnTo>
                    <a:pt x="196596" y="560832"/>
                  </a:lnTo>
                  <a:lnTo>
                    <a:pt x="184404" y="554736"/>
                  </a:lnTo>
                  <a:lnTo>
                    <a:pt x="172212" y="547116"/>
                  </a:lnTo>
                  <a:lnTo>
                    <a:pt x="161544" y="541020"/>
                  </a:lnTo>
                  <a:lnTo>
                    <a:pt x="120396" y="505968"/>
                  </a:lnTo>
                  <a:lnTo>
                    <a:pt x="80772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53340" y="394716"/>
                  </a:lnTo>
                  <a:lnTo>
                    <a:pt x="44196" y="355092"/>
                  </a:lnTo>
                  <a:lnTo>
                    <a:pt x="42672" y="341376"/>
                  </a:lnTo>
                  <a:lnTo>
                    <a:pt x="42672" y="327660"/>
                  </a:lnTo>
                  <a:lnTo>
                    <a:pt x="41148" y="313944"/>
                  </a:lnTo>
                  <a:lnTo>
                    <a:pt x="41148" y="470306"/>
                  </a:lnTo>
                  <a:lnTo>
                    <a:pt x="45720" y="478536"/>
                  </a:lnTo>
                  <a:lnTo>
                    <a:pt x="54864" y="490728"/>
                  </a:lnTo>
                  <a:lnTo>
                    <a:pt x="71628" y="515112"/>
                  </a:lnTo>
                  <a:lnTo>
                    <a:pt x="92964" y="537972"/>
                  </a:lnTo>
                  <a:lnTo>
                    <a:pt x="115824" y="557784"/>
                  </a:lnTo>
                  <a:lnTo>
                    <a:pt x="138684" y="576072"/>
                  </a:lnTo>
                  <a:lnTo>
                    <a:pt x="152400" y="583692"/>
                  </a:lnTo>
                  <a:lnTo>
                    <a:pt x="164592" y="591312"/>
                  </a:lnTo>
                  <a:lnTo>
                    <a:pt x="178308" y="598932"/>
                  </a:lnTo>
                  <a:lnTo>
                    <a:pt x="192024" y="605028"/>
                  </a:lnTo>
                  <a:lnTo>
                    <a:pt x="207264" y="609600"/>
                  </a:lnTo>
                  <a:lnTo>
                    <a:pt x="220980" y="615696"/>
                  </a:lnTo>
                  <a:lnTo>
                    <a:pt x="236220" y="618744"/>
                  </a:lnTo>
                  <a:lnTo>
                    <a:pt x="251460" y="623316"/>
                  </a:lnTo>
                  <a:lnTo>
                    <a:pt x="266700" y="626364"/>
                  </a:lnTo>
                  <a:lnTo>
                    <a:pt x="283464" y="627888"/>
                  </a:lnTo>
                  <a:lnTo>
                    <a:pt x="298704" y="629412"/>
                  </a:lnTo>
                  <a:lnTo>
                    <a:pt x="330708" y="629412"/>
                  </a:lnTo>
                  <a:lnTo>
                    <a:pt x="347472" y="627888"/>
                  </a:lnTo>
                  <a:lnTo>
                    <a:pt x="362712" y="624840"/>
                  </a:lnTo>
                  <a:lnTo>
                    <a:pt x="377952" y="623316"/>
                  </a:lnTo>
                  <a:lnTo>
                    <a:pt x="423672" y="609600"/>
                  </a:lnTo>
                  <a:lnTo>
                    <a:pt x="437388" y="605028"/>
                  </a:lnTo>
                  <a:lnTo>
                    <a:pt x="451104" y="597408"/>
                  </a:lnTo>
                  <a:lnTo>
                    <a:pt x="464820" y="591312"/>
                  </a:lnTo>
                  <a:lnTo>
                    <a:pt x="515112" y="556260"/>
                  </a:lnTo>
                  <a:lnTo>
                    <a:pt x="557784" y="513588"/>
                  </a:lnTo>
                  <a:lnTo>
                    <a:pt x="576072" y="490728"/>
                  </a:lnTo>
                  <a:lnTo>
                    <a:pt x="588264" y="468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055751" y="6330185"/>
            <a:ext cx="20135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70075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43820" y="6319517"/>
            <a:ext cx="385508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060065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Důkaz: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25" b="1" i="1" baseline="-20094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25" b="1" i="1" spc="-37" baseline="-20094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908019" y="5035296"/>
            <a:ext cx="2425700" cy="192405"/>
            <a:chOff x="5908019" y="5035296"/>
            <a:chExt cx="2425700" cy="192405"/>
          </a:xfrm>
        </p:grpSpPr>
        <p:sp>
          <p:nvSpPr>
            <p:cNvPr id="45" name="object 45"/>
            <p:cNvSpPr/>
            <p:nvPr/>
          </p:nvSpPr>
          <p:spPr>
            <a:xfrm>
              <a:off x="5936948" y="5035296"/>
              <a:ext cx="417195" cy="86995"/>
            </a:xfrm>
            <a:custGeom>
              <a:avLst/>
              <a:gdLst/>
              <a:ahLst/>
              <a:cxnLst/>
              <a:rect l="l" t="t" r="r" b="b"/>
              <a:pathLst>
                <a:path w="417195" h="86995">
                  <a:moveTo>
                    <a:pt x="416729" y="0"/>
                  </a:moveTo>
                  <a:lnTo>
                    <a:pt x="0" y="0"/>
                  </a:lnTo>
                  <a:lnTo>
                    <a:pt x="813" y="952"/>
                  </a:lnTo>
                  <a:lnTo>
                    <a:pt x="34911" y="30297"/>
                  </a:lnTo>
                  <a:lnTo>
                    <a:pt x="73252" y="54155"/>
                  </a:lnTo>
                  <a:lnTo>
                    <a:pt x="115232" y="71932"/>
                  </a:lnTo>
                  <a:lnTo>
                    <a:pt x="160248" y="83035"/>
                  </a:lnTo>
                  <a:lnTo>
                    <a:pt x="207696" y="86867"/>
                  </a:lnTo>
                  <a:lnTo>
                    <a:pt x="255558" y="83035"/>
                  </a:lnTo>
                  <a:lnTo>
                    <a:pt x="300904" y="71932"/>
                  </a:lnTo>
                  <a:lnTo>
                    <a:pt x="343142" y="54155"/>
                  </a:lnTo>
                  <a:lnTo>
                    <a:pt x="381676" y="30297"/>
                  </a:lnTo>
                  <a:lnTo>
                    <a:pt x="415913" y="952"/>
                  </a:lnTo>
                  <a:lnTo>
                    <a:pt x="41672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08019" y="5035296"/>
              <a:ext cx="474345" cy="108585"/>
            </a:xfrm>
            <a:custGeom>
              <a:avLst/>
              <a:gdLst/>
              <a:ahLst/>
              <a:cxnLst/>
              <a:rect l="l" t="t" r="r" b="b"/>
              <a:pathLst>
                <a:path w="474345" h="108585">
                  <a:moveTo>
                    <a:pt x="473862" y="0"/>
                  </a:moveTo>
                  <a:lnTo>
                    <a:pt x="415315" y="0"/>
                  </a:lnTo>
                  <a:lnTo>
                    <a:pt x="410362" y="4571"/>
                  </a:lnTo>
                  <a:lnTo>
                    <a:pt x="378358" y="27431"/>
                  </a:lnTo>
                  <a:lnTo>
                    <a:pt x="366166" y="33527"/>
                  </a:lnTo>
                  <a:lnTo>
                    <a:pt x="355498" y="39623"/>
                  </a:lnTo>
                  <a:lnTo>
                    <a:pt x="343306" y="44195"/>
                  </a:lnTo>
                  <a:lnTo>
                    <a:pt x="331114" y="50291"/>
                  </a:lnTo>
                  <a:lnTo>
                    <a:pt x="317398" y="53339"/>
                  </a:lnTo>
                  <a:lnTo>
                    <a:pt x="305206" y="57911"/>
                  </a:lnTo>
                  <a:lnTo>
                    <a:pt x="291490" y="60959"/>
                  </a:lnTo>
                  <a:lnTo>
                    <a:pt x="250342" y="65531"/>
                  </a:lnTo>
                  <a:lnTo>
                    <a:pt x="222910" y="65531"/>
                  </a:lnTo>
                  <a:lnTo>
                    <a:pt x="181762" y="60959"/>
                  </a:lnTo>
                  <a:lnTo>
                    <a:pt x="168046" y="57911"/>
                  </a:lnTo>
                  <a:lnTo>
                    <a:pt x="143662" y="48767"/>
                  </a:lnTo>
                  <a:lnTo>
                    <a:pt x="129946" y="44195"/>
                  </a:lnTo>
                  <a:lnTo>
                    <a:pt x="119278" y="39623"/>
                  </a:lnTo>
                  <a:lnTo>
                    <a:pt x="107086" y="33527"/>
                  </a:lnTo>
                  <a:lnTo>
                    <a:pt x="94894" y="25907"/>
                  </a:lnTo>
                  <a:lnTo>
                    <a:pt x="84226" y="19811"/>
                  </a:lnTo>
                  <a:lnTo>
                    <a:pt x="62890" y="3047"/>
                  </a:lnTo>
                  <a:lnTo>
                    <a:pt x="59588" y="0"/>
                  </a:lnTo>
                  <a:lnTo>
                    <a:pt x="0" y="0"/>
                  </a:lnTo>
                  <a:lnTo>
                    <a:pt x="15646" y="16763"/>
                  </a:lnTo>
                  <a:lnTo>
                    <a:pt x="38506" y="36575"/>
                  </a:lnTo>
                  <a:lnTo>
                    <a:pt x="61366" y="54863"/>
                  </a:lnTo>
                  <a:lnTo>
                    <a:pt x="75082" y="62483"/>
                  </a:lnTo>
                  <a:lnTo>
                    <a:pt x="87274" y="70103"/>
                  </a:lnTo>
                  <a:lnTo>
                    <a:pt x="129946" y="89915"/>
                  </a:lnTo>
                  <a:lnTo>
                    <a:pt x="189382" y="105155"/>
                  </a:lnTo>
                  <a:lnTo>
                    <a:pt x="206146" y="106679"/>
                  </a:lnTo>
                  <a:lnTo>
                    <a:pt x="221386" y="108203"/>
                  </a:lnTo>
                  <a:lnTo>
                    <a:pt x="253390" y="108203"/>
                  </a:lnTo>
                  <a:lnTo>
                    <a:pt x="270154" y="106679"/>
                  </a:lnTo>
                  <a:lnTo>
                    <a:pt x="285394" y="103631"/>
                  </a:lnTo>
                  <a:lnTo>
                    <a:pt x="300634" y="102107"/>
                  </a:lnTo>
                  <a:lnTo>
                    <a:pt x="315874" y="97535"/>
                  </a:lnTo>
                  <a:lnTo>
                    <a:pt x="331114" y="94487"/>
                  </a:lnTo>
                  <a:lnTo>
                    <a:pt x="346354" y="88391"/>
                  </a:lnTo>
                  <a:lnTo>
                    <a:pt x="360070" y="83819"/>
                  </a:lnTo>
                  <a:lnTo>
                    <a:pt x="373786" y="76199"/>
                  </a:lnTo>
                  <a:lnTo>
                    <a:pt x="387502" y="70103"/>
                  </a:lnTo>
                  <a:lnTo>
                    <a:pt x="401218" y="62483"/>
                  </a:lnTo>
                  <a:lnTo>
                    <a:pt x="437794" y="35051"/>
                  </a:lnTo>
                  <a:lnTo>
                    <a:pt x="460654" y="15239"/>
                  </a:lnTo>
                  <a:lnTo>
                    <a:pt x="473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77608" y="5035296"/>
              <a:ext cx="629920" cy="170815"/>
            </a:xfrm>
            <a:custGeom>
              <a:avLst/>
              <a:gdLst/>
              <a:ahLst/>
              <a:cxnLst/>
              <a:rect l="l" t="t" r="r" b="b"/>
              <a:pathLst>
                <a:path w="629920" h="170814">
                  <a:moveTo>
                    <a:pt x="629697" y="0"/>
                  </a:moveTo>
                  <a:lnTo>
                    <a:pt x="0" y="0"/>
                  </a:lnTo>
                  <a:lnTo>
                    <a:pt x="5312" y="8690"/>
                  </a:lnTo>
                  <a:lnTo>
                    <a:pt x="32916" y="43769"/>
                  </a:lnTo>
                  <a:lnTo>
                    <a:pt x="64377" y="75319"/>
                  </a:lnTo>
                  <a:lnTo>
                    <a:pt x="99339" y="102985"/>
                  </a:lnTo>
                  <a:lnTo>
                    <a:pt x="137443" y="126414"/>
                  </a:lnTo>
                  <a:lnTo>
                    <a:pt x="178332" y="145253"/>
                  </a:lnTo>
                  <a:lnTo>
                    <a:pt x="221647" y="159148"/>
                  </a:lnTo>
                  <a:lnTo>
                    <a:pt x="267030" y="167744"/>
                  </a:lnTo>
                  <a:lnTo>
                    <a:pt x="314125" y="170687"/>
                  </a:lnTo>
                  <a:lnTo>
                    <a:pt x="361544" y="167744"/>
                  </a:lnTo>
                  <a:lnTo>
                    <a:pt x="407203" y="159148"/>
                  </a:lnTo>
                  <a:lnTo>
                    <a:pt x="450748" y="145253"/>
                  </a:lnTo>
                  <a:lnTo>
                    <a:pt x="491824" y="126414"/>
                  </a:lnTo>
                  <a:lnTo>
                    <a:pt x="530079" y="102985"/>
                  </a:lnTo>
                  <a:lnTo>
                    <a:pt x="565158" y="75319"/>
                  </a:lnTo>
                  <a:lnTo>
                    <a:pt x="596708" y="43769"/>
                  </a:lnTo>
                  <a:lnTo>
                    <a:pt x="624374" y="8690"/>
                  </a:lnTo>
                  <a:lnTo>
                    <a:pt x="629697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51881" y="5035296"/>
              <a:ext cx="681355" cy="192405"/>
            </a:xfrm>
            <a:custGeom>
              <a:avLst/>
              <a:gdLst/>
              <a:ahLst/>
              <a:cxnLst/>
              <a:rect l="l" t="t" r="r" b="b"/>
              <a:pathLst>
                <a:path w="681354" h="192404">
                  <a:moveTo>
                    <a:pt x="681227" y="0"/>
                  </a:moveTo>
                  <a:lnTo>
                    <a:pt x="630935" y="0"/>
                  </a:lnTo>
                  <a:lnTo>
                    <a:pt x="626363" y="7619"/>
                  </a:lnTo>
                  <a:lnTo>
                    <a:pt x="615695" y="21335"/>
                  </a:lnTo>
                  <a:lnTo>
                    <a:pt x="580643" y="57911"/>
                  </a:lnTo>
                  <a:lnTo>
                    <a:pt x="539495" y="89915"/>
                  </a:lnTo>
                  <a:lnTo>
                    <a:pt x="510539" y="106679"/>
                  </a:lnTo>
                  <a:lnTo>
                    <a:pt x="495299" y="115823"/>
                  </a:lnTo>
                  <a:lnTo>
                    <a:pt x="478535" y="121919"/>
                  </a:lnTo>
                  <a:lnTo>
                    <a:pt x="463295" y="128015"/>
                  </a:lnTo>
                  <a:lnTo>
                    <a:pt x="446531" y="134111"/>
                  </a:lnTo>
                  <a:lnTo>
                    <a:pt x="394715" y="146303"/>
                  </a:lnTo>
                  <a:lnTo>
                    <a:pt x="320039" y="149224"/>
                  </a:lnTo>
                  <a:lnTo>
                    <a:pt x="303275" y="147827"/>
                  </a:lnTo>
                  <a:lnTo>
                    <a:pt x="286511" y="146303"/>
                  </a:lnTo>
                  <a:lnTo>
                    <a:pt x="268223" y="143255"/>
                  </a:lnTo>
                  <a:lnTo>
                    <a:pt x="251459" y="138683"/>
                  </a:lnTo>
                  <a:lnTo>
                    <a:pt x="233171" y="134111"/>
                  </a:lnTo>
                  <a:lnTo>
                    <a:pt x="217931" y="128015"/>
                  </a:lnTo>
                  <a:lnTo>
                    <a:pt x="201167" y="121919"/>
                  </a:lnTo>
                  <a:lnTo>
                    <a:pt x="170687" y="106679"/>
                  </a:lnTo>
                  <a:lnTo>
                    <a:pt x="140207" y="88391"/>
                  </a:lnTo>
                  <a:lnTo>
                    <a:pt x="126491" y="79247"/>
                  </a:lnTo>
                  <a:lnTo>
                    <a:pt x="112775" y="68579"/>
                  </a:lnTo>
                  <a:lnTo>
                    <a:pt x="100583" y="56387"/>
                  </a:lnTo>
                  <a:lnTo>
                    <a:pt x="88391" y="45719"/>
                  </a:lnTo>
                  <a:lnTo>
                    <a:pt x="76199" y="32003"/>
                  </a:lnTo>
                  <a:lnTo>
                    <a:pt x="65531" y="19811"/>
                  </a:lnTo>
                  <a:lnTo>
                    <a:pt x="50122" y="0"/>
                  </a:lnTo>
                  <a:lnTo>
                    <a:pt x="0" y="0"/>
                  </a:lnTo>
                  <a:lnTo>
                    <a:pt x="21335" y="32003"/>
                  </a:lnTo>
                  <a:lnTo>
                    <a:pt x="59435" y="76199"/>
                  </a:lnTo>
                  <a:lnTo>
                    <a:pt x="117347" y="124967"/>
                  </a:lnTo>
                  <a:lnTo>
                    <a:pt x="134111" y="134111"/>
                  </a:lnTo>
                  <a:lnTo>
                    <a:pt x="150875" y="144779"/>
                  </a:lnTo>
                  <a:lnTo>
                    <a:pt x="167639" y="152399"/>
                  </a:lnTo>
                  <a:lnTo>
                    <a:pt x="185927" y="161543"/>
                  </a:lnTo>
                  <a:lnTo>
                    <a:pt x="240791" y="179831"/>
                  </a:lnTo>
                  <a:lnTo>
                    <a:pt x="260603" y="184403"/>
                  </a:lnTo>
                  <a:lnTo>
                    <a:pt x="300227" y="190499"/>
                  </a:lnTo>
                  <a:lnTo>
                    <a:pt x="320039" y="192023"/>
                  </a:lnTo>
                  <a:lnTo>
                    <a:pt x="361187" y="192023"/>
                  </a:lnTo>
                  <a:lnTo>
                    <a:pt x="402335" y="187451"/>
                  </a:lnTo>
                  <a:lnTo>
                    <a:pt x="440435" y="179831"/>
                  </a:lnTo>
                  <a:lnTo>
                    <a:pt x="478535" y="167639"/>
                  </a:lnTo>
                  <a:lnTo>
                    <a:pt x="513587" y="152399"/>
                  </a:lnTo>
                  <a:lnTo>
                    <a:pt x="547115" y="134111"/>
                  </a:lnTo>
                  <a:lnTo>
                    <a:pt x="579119" y="112775"/>
                  </a:lnTo>
                  <a:lnTo>
                    <a:pt x="609599" y="88391"/>
                  </a:lnTo>
                  <a:lnTo>
                    <a:pt x="635507" y="60959"/>
                  </a:lnTo>
                  <a:lnTo>
                    <a:pt x="649223" y="47243"/>
                  </a:lnTo>
                  <a:lnTo>
                    <a:pt x="659891" y="32003"/>
                  </a:lnTo>
                  <a:lnTo>
                    <a:pt x="672083" y="15239"/>
                  </a:lnTo>
                  <a:lnTo>
                    <a:pt x="681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84036" y="5035296"/>
              <a:ext cx="417195" cy="86995"/>
            </a:xfrm>
            <a:custGeom>
              <a:avLst/>
              <a:gdLst/>
              <a:ahLst/>
              <a:cxnLst/>
              <a:rect l="l" t="t" r="r" b="b"/>
              <a:pathLst>
                <a:path w="417195" h="86995">
                  <a:moveTo>
                    <a:pt x="416729" y="0"/>
                  </a:moveTo>
                  <a:lnTo>
                    <a:pt x="0" y="0"/>
                  </a:lnTo>
                  <a:lnTo>
                    <a:pt x="813" y="952"/>
                  </a:lnTo>
                  <a:lnTo>
                    <a:pt x="34911" y="30297"/>
                  </a:lnTo>
                  <a:lnTo>
                    <a:pt x="73252" y="54155"/>
                  </a:lnTo>
                  <a:lnTo>
                    <a:pt x="115232" y="71932"/>
                  </a:lnTo>
                  <a:lnTo>
                    <a:pt x="160248" y="83035"/>
                  </a:lnTo>
                  <a:lnTo>
                    <a:pt x="207696" y="86867"/>
                  </a:lnTo>
                  <a:lnTo>
                    <a:pt x="255558" y="83035"/>
                  </a:lnTo>
                  <a:lnTo>
                    <a:pt x="300904" y="71932"/>
                  </a:lnTo>
                  <a:lnTo>
                    <a:pt x="343142" y="54155"/>
                  </a:lnTo>
                  <a:lnTo>
                    <a:pt x="381676" y="30297"/>
                  </a:lnTo>
                  <a:lnTo>
                    <a:pt x="415913" y="952"/>
                  </a:lnTo>
                  <a:lnTo>
                    <a:pt x="41672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55107" y="5035296"/>
              <a:ext cx="474345" cy="108585"/>
            </a:xfrm>
            <a:custGeom>
              <a:avLst/>
              <a:gdLst/>
              <a:ahLst/>
              <a:cxnLst/>
              <a:rect l="l" t="t" r="r" b="b"/>
              <a:pathLst>
                <a:path w="474345" h="108585">
                  <a:moveTo>
                    <a:pt x="473862" y="0"/>
                  </a:moveTo>
                  <a:lnTo>
                    <a:pt x="415315" y="0"/>
                  </a:lnTo>
                  <a:lnTo>
                    <a:pt x="410362" y="4571"/>
                  </a:lnTo>
                  <a:lnTo>
                    <a:pt x="378358" y="27431"/>
                  </a:lnTo>
                  <a:lnTo>
                    <a:pt x="366166" y="33527"/>
                  </a:lnTo>
                  <a:lnTo>
                    <a:pt x="355498" y="39623"/>
                  </a:lnTo>
                  <a:lnTo>
                    <a:pt x="343306" y="44195"/>
                  </a:lnTo>
                  <a:lnTo>
                    <a:pt x="331114" y="50291"/>
                  </a:lnTo>
                  <a:lnTo>
                    <a:pt x="317398" y="53339"/>
                  </a:lnTo>
                  <a:lnTo>
                    <a:pt x="305206" y="57911"/>
                  </a:lnTo>
                  <a:lnTo>
                    <a:pt x="291490" y="60959"/>
                  </a:lnTo>
                  <a:lnTo>
                    <a:pt x="250342" y="65531"/>
                  </a:lnTo>
                  <a:lnTo>
                    <a:pt x="222910" y="65531"/>
                  </a:lnTo>
                  <a:lnTo>
                    <a:pt x="181762" y="60959"/>
                  </a:lnTo>
                  <a:lnTo>
                    <a:pt x="168046" y="57911"/>
                  </a:lnTo>
                  <a:lnTo>
                    <a:pt x="143662" y="48767"/>
                  </a:lnTo>
                  <a:lnTo>
                    <a:pt x="129946" y="44195"/>
                  </a:lnTo>
                  <a:lnTo>
                    <a:pt x="119278" y="39623"/>
                  </a:lnTo>
                  <a:lnTo>
                    <a:pt x="107086" y="33527"/>
                  </a:lnTo>
                  <a:lnTo>
                    <a:pt x="94894" y="25907"/>
                  </a:lnTo>
                  <a:lnTo>
                    <a:pt x="84226" y="19811"/>
                  </a:lnTo>
                  <a:lnTo>
                    <a:pt x="62890" y="3047"/>
                  </a:lnTo>
                  <a:lnTo>
                    <a:pt x="59588" y="0"/>
                  </a:lnTo>
                  <a:lnTo>
                    <a:pt x="0" y="0"/>
                  </a:lnTo>
                  <a:lnTo>
                    <a:pt x="15646" y="16763"/>
                  </a:lnTo>
                  <a:lnTo>
                    <a:pt x="38506" y="36575"/>
                  </a:lnTo>
                  <a:lnTo>
                    <a:pt x="61366" y="54863"/>
                  </a:lnTo>
                  <a:lnTo>
                    <a:pt x="75082" y="62483"/>
                  </a:lnTo>
                  <a:lnTo>
                    <a:pt x="87274" y="70103"/>
                  </a:lnTo>
                  <a:lnTo>
                    <a:pt x="129946" y="89915"/>
                  </a:lnTo>
                  <a:lnTo>
                    <a:pt x="189382" y="105155"/>
                  </a:lnTo>
                  <a:lnTo>
                    <a:pt x="206146" y="106679"/>
                  </a:lnTo>
                  <a:lnTo>
                    <a:pt x="221386" y="108203"/>
                  </a:lnTo>
                  <a:lnTo>
                    <a:pt x="253390" y="108203"/>
                  </a:lnTo>
                  <a:lnTo>
                    <a:pt x="270154" y="106679"/>
                  </a:lnTo>
                  <a:lnTo>
                    <a:pt x="285394" y="103631"/>
                  </a:lnTo>
                  <a:lnTo>
                    <a:pt x="300634" y="102107"/>
                  </a:lnTo>
                  <a:lnTo>
                    <a:pt x="315874" y="97535"/>
                  </a:lnTo>
                  <a:lnTo>
                    <a:pt x="331114" y="94487"/>
                  </a:lnTo>
                  <a:lnTo>
                    <a:pt x="346354" y="88391"/>
                  </a:lnTo>
                  <a:lnTo>
                    <a:pt x="360070" y="83819"/>
                  </a:lnTo>
                  <a:lnTo>
                    <a:pt x="373786" y="76199"/>
                  </a:lnTo>
                  <a:lnTo>
                    <a:pt x="387502" y="70103"/>
                  </a:lnTo>
                  <a:lnTo>
                    <a:pt x="401218" y="62483"/>
                  </a:lnTo>
                  <a:lnTo>
                    <a:pt x="414934" y="53339"/>
                  </a:lnTo>
                  <a:lnTo>
                    <a:pt x="437794" y="35051"/>
                  </a:lnTo>
                  <a:lnTo>
                    <a:pt x="460654" y="15239"/>
                  </a:lnTo>
                  <a:lnTo>
                    <a:pt x="4738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DC1AA04A-CED4-88D2-8436-48A4092AD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23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6088" y="523747"/>
            <a:ext cx="83800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Převod</a:t>
            </a:r>
            <a:r>
              <a:rPr sz="4300" spc="-75" dirty="0"/>
              <a:t> </a:t>
            </a:r>
            <a:r>
              <a:rPr sz="4300" dirty="0"/>
              <a:t>z</a:t>
            </a:r>
            <a:r>
              <a:rPr sz="4300" spc="-70" dirty="0"/>
              <a:t> </a:t>
            </a:r>
            <a:r>
              <a:rPr sz="4300" dirty="0"/>
              <a:t>RV</a:t>
            </a:r>
            <a:r>
              <a:rPr sz="4300" spc="-80" dirty="0"/>
              <a:t> </a:t>
            </a:r>
            <a:r>
              <a:rPr sz="4300" dirty="0"/>
              <a:t>na</a:t>
            </a:r>
            <a:r>
              <a:rPr sz="4300" spc="-70" dirty="0"/>
              <a:t> </a:t>
            </a:r>
            <a:r>
              <a:rPr sz="4300" dirty="0"/>
              <a:t>KA:</a:t>
            </a:r>
            <a:r>
              <a:rPr sz="4300" spc="-75" dirty="0"/>
              <a:t> </a:t>
            </a:r>
            <a:r>
              <a:rPr sz="4300" dirty="0"/>
              <a:t>Konkatenace</a:t>
            </a:r>
            <a:r>
              <a:rPr sz="4300" spc="-105" dirty="0"/>
              <a:t> </a:t>
            </a:r>
            <a:r>
              <a:rPr sz="4300" spc="-25" dirty="0"/>
              <a:t>2/5</a:t>
            </a:r>
            <a:endParaRPr sz="4300"/>
          </a:p>
        </p:txBody>
      </p:sp>
      <p:grpSp>
        <p:nvGrpSpPr>
          <p:cNvPr id="7" name="object 7"/>
          <p:cNvGrpSpPr/>
          <p:nvPr/>
        </p:nvGrpSpPr>
        <p:grpSpPr>
          <a:xfrm>
            <a:off x="309253" y="2517648"/>
            <a:ext cx="10075545" cy="2517775"/>
            <a:chOff x="309253" y="2517648"/>
            <a:chExt cx="10075545" cy="2517775"/>
          </a:xfrm>
        </p:grpSpPr>
        <p:sp>
          <p:nvSpPr>
            <p:cNvPr id="8" name="object 8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5157" y="3421380"/>
              <a:ext cx="8564880" cy="43180"/>
            </a:xfrm>
            <a:custGeom>
              <a:avLst/>
              <a:gdLst/>
              <a:ahLst/>
              <a:cxnLst/>
              <a:rect l="l" t="t" r="r" b="b"/>
              <a:pathLst>
                <a:path w="8564880" h="43179">
                  <a:moveTo>
                    <a:pt x="8564879" y="4267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2671"/>
                  </a:lnTo>
                  <a:lnTo>
                    <a:pt x="8564879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8420" y="1176019"/>
            <a:ext cx="8674100" cy="38614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3500" marR="43180" indent="249554">
              <a:lnSpc>
                <a:spcPts val="3379"/>
              </a:lnSpc>
              <a:spcBef>
                <a:spcPts val="480"/>
              </a:spcBef>
              <a:buSzPct val="108196"/>
              <a:buChar char="•"/>
              <a:tabLst>
                <a:tab pos="313055" algn="l"/>
              </a:tabLst>
            </a:pP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50" b="1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nad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latin typeface="Times New Roman"/>
                <a:cs typeface="Times New Roman"/>
              </a:rPr>
              <a:t>r</a:t>
            </a:r>
            <a:r>
              <a:rPr sz="3075" b="1" i="1" spc="-1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})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KA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který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platí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-240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r</a:t>
            </a:r>
            <a:r>
              <a:rPr sz="3050" spc="-10" dirty="0">
                <a:latin typeface="Times New Roman"/>
                <a:cs typeface="Times New Roman"/>
              </a:rPr>
              <a:t>).</a:t>
            </a:r>
            <a:endParaRPr sz="3050">
              <a:latin typeface="Times New Roman"/>
              <a:cs typeface="Times New Roman"/>
            </a:endParaRPr>
          </a:p>
          <a:p>
            <a:pPr marL="63500" marR="201295" indent="249554">
              <a:lnSpc>
                <a:spcPts val="3379"/>
              </a:lnSpc>
              <a:spcBef>
                <a:spcPts val="140"/>
              </a:spcBef>
              <a:buSzPct val="108196"/>
              <a:buChar char="•"/>
              <a:tabLst>
                <a:tab pos="313055" algn="l"/>
              </a:tabLst>
            </a:pP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t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nad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latin typeface="Times New Roman"/>
                <a:cs typeface="Times New Roman"/>
              </a:rPr>
              <a:t>t</a:t>
            </a:r>
            <a:r>
              <a:rPr sz="3075" b="1" i="1" spc="390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})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KA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který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platí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-240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t</a:t>
            </a:r>
            <a:r>
              <a:rPr sz="3050" spc="-10" dirty="0">
                <a:latin typeface="Times New Roman"/>
                <a:cs typeface="Times New Roman"/>
              </a:rPr>
              <a:t>).</a:t>
            </a:r>
            <a:endParaRPr sz="3050">
              <a:latin typeface="Times New Roman"/>
              <a:cs typeface="Times New Roman"/>
            </a:endParaRPr>
          </a:p>
          <a:p>
            <a:pPr marL="295910" indent="-232410">
              <a:lnSpc>
                <a:spcPts val="3275"/>
              </a:lnSpc>
              <a:buChar char="•"/>
              <a:tabLst>
                <a:tab pos="295910" algn="l"/>
              </a:tabLst>
            </a:pPr>
            <a:r>
              <a:rPr sz="3050" dirty="0">
                <a:latin typeface="Times New Roman"/>
                <a:cs typeface="Times New Roman"/>
              </a:rPr>
              <a:t>Potom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50" b="1" dirty="0">
                <a:latin typeface="Times New Roman"/>
                <a:cs typeface="Times New Roman"/>
              </a:rPr>
              <a:t>.</a:t>
            </a:r>
            <a:r>
              <a:rPr sz="3050" b="1" i="1" dirty="0">
                <a:latin typeface="Times New Roman"/>
                <a:cs typeface="Times New Roman"/>
              </a:rPr>
              <a:t>t</a:t>
            </a:r>
            <a:r>
              <a:rPr sz="3050" b="1" i="1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existuje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ekvivalentní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25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latin typeface="Times New Roman"/>
                <a:cs typeface="Times New Roman"/>
              </a:rPr>
              <a:t>M</a:t>
            </a:r>
            <a:r>
              <a:rPr sz="3075" b="1" i="1" spc="-30" baseline="-20325" dirty="0">
                <a:latin typeface="Times New Roman"/>
                <a:cs typeface="Times New Roman"/>
              </a:rPr>
              <a:t>r.t</a:t>
            </a:r>
            <a:endParaRPr sz="3075" baseline="-20325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75"/>
              </a:spcBef>
            </a:pPr>
            <a:r>
              <a:rPr sz="3500" b="1" dirty="0">
                <a:latin typeface="Times New Roman"/>
                <a:cs typeface="Times New Roman"/>
              </a:rPr>
              <a:t>Důkaz:</a:t>
            </a:r>
            <a:r>
              <a:rPr sz="3500" b="1" spc="-229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75" i="1" spc="1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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75" i="1" spc="405" baseline="-203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Symbol"/>
                <a:cs typeface="Symbol"/>
              </a:rPr>
              <a:t></a:t>
            </a:r>
            <a:r>
              <a:rPr sz="3050" spc="-25" dirty="0">
                <a:latin typeface="Times New Roman"/>
                <a:cs typeface="Times New Roman"/>
              </a:rPr>
              <a:t>.</a:t>
            </a:r>
            <a:endParaRPr sz="3050">
              <a:latin typeface="Times New Roman"/>
              <a:cs typeface="Times New Roman"/>
            </a:endParaRPr>
          </a:p>
          <a:p>
            <a:pPr marL="146685">
              <a:lnSpc>
                <a:spcPts val="3475"/>
              </a:lnSpc>
              <a:spcBef>
                <a:spcPts val="1110"/>
              </a:spcBef>
            </a:pPr>
            <a:r>
              <a:rPr sz="3050" b="1" dirty="0">
                <a:latin typeface="Times New Roman"/>
                <a:cs typeface="Times New Roman"/>
              </a:rPr>
              <a:t>Popis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konstrukce:</a:t>
            </a:r>
            <a:endParaRPr sz="3050">
              <a:latin typeface="Times New Roman"/>
              <a:cs typeface="Times New Roman"/>
            </a:endParaRPr>
          </a:p>
          <a:p>
            <a:pPr marL="146685">
              <a:lnSpc>
                <a:spcPts val="4015"/>
              </a:lnSpc>
              <a:tabLst>
                <a:tab pos="4970145" algn="l"/>
              </a:tabLst>
            </a:pP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25" i="1" baseline="-20094" dirty="0">
                <a:latin typeface="Times New Roman"/>
                <a:cs typeface="Times New Roman"/>
              </a:rPr>
              <a:t>r.t</a:t>
            </a:r>
            <a:r>
              <a:rPr sz="3525" i="1" spc="345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r</a:t>
            </a:r>
            <a:r>
              <a:rPr sz="3525" i="1" spc="-37" baseline="-20094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9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t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25" i="1" baseline="-20094" dirty="0">
                <a:latin typeface="Times New Roman"/>
                <a:cs typeface="Times New Roman"/>
              </a:rPr>
              <a:t>r</a:t>
            </a:r>
            <a:r>
              <a:rPr sz="3525" i="1" spc="-52" baseline="-20094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9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25" i="1" spc="-37" baseline="-20094" dirty="0">
                <a:latin typeface="Times New Roman"/>
                <a:cs typeface="Times New Roman"/>
              </a:rPr>
              <a:t>t</a:t>
            </a:r>
            <a:r>
              <a:rPr sz="3525" i="1" baseline="-20094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1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25" i="1" baseline="-20094" dirty="0">
                <a:latin typeface="Times New Roman"/>
                <a:cs typeface="Times New Roman"/>
              </a:rPr>
              <a:t>r</a:t>
            </a:r>
            <a:r>
              <a:rPr sz="3525" i="1" spc="-7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25" i="1" baseline="-20094" dirty="0">
                <a:latin typeface="Times New Roman"/>
                <a:cs typeface="Times New Roman"/>
              </a:rPr>
              <a:t>t</a:t>
            </a:r>
            <a:r>
              <a:rPr sz="3500" dirty="0">
                <a:latin typeface="Times New Roman"/>
                <a:cs typeface="Times New Roman"/>
              </a:rPr>
              <a:t>},</a:t>
            </a:r>
            <a:r>
              <a:rPr sz="3500" spc="32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25" i="1" baseline="-20094" dirty="0">
                <a:latin typeface="Times New Roman"/>
                <a:cs typeface="Times New Roman"/>
              </a:rPr>
              <a:t>r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6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{</a:t>
            </a:r>
            <a:r>
              <a:rPr sz="3500" i="1" spc="-10" dirty="0">
                <a:latin typeface="Times New Roman"/>
                <a:cs typeface="Times New Roman"/>
              </a:rPr>
              <a:t>f</a:t>
            </a:r>
            <a:r>
              <a:rPr sz="3525" i="1" spc="-15" baseline="-20094" dirty="0">
                <a:latin typeface="Times New Roman"/>
                <a:cs typeface="Times New Roman"/>
              </a:rPr>
              <a:t>t</a:t>
            </a:r>
            <a:r>
              <a:rPr sz="3500" spc="-10" dirty="0">
                <a:latin typeface="Times New Roman"/>
                <a:cs typeface="Times New Roman"/>
              </a:rPr>
              <a:t>})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12" name="object 12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8141" y="5205983"/>
              <a:ext cx="8144509" cy="2100580"/>
            </a:xfrm>
            <a:custGeom>
              <a:avLst/>
              <a:gdLst/>
              <a:ahLst/>
              <a:cxnLst/>
              <a:rect l="l" t="t" r="r" b="b"/>
              <a:pathLst>
                <a:path w="8144509" h="2100579">
                  <a:moveTo>
                    <a:pt x="8144255" y="2100071"/>
                  </a:moveTo>
                  <a:lnTo>
                    <a:pt x="8144255" y="0"/>
                  </a:lnTo>
                  <a:lnTo>
                    <a:pt x="0" y="0"/>
                  </a:lnTo>
                  <a:lnTo>
                    <a:pt x="0" y="2100071"/>
                  </a:lnTo>
                  <a:lnTo>
                    <a:pt x="8144255" y="210007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6805" y="5184648"/>
              <a:ext cx="8185784" cy="2141220"/>
            </a:xfrm>
            <a:custGeom>
              <a:avLst/>
              <a:gdLst/>
              <a:ahLst/>
              <a:cxnLst/>
              <a:rect l="l" t="t" r="r" b="b"/>
              <a:pathLst>
                <a:path w="8185784" h="2141220">
                  <a:moveTo>
                    <a:pt x="8185401" y="2141220"/>
                  </a:moveTo>
                  <a:lnTo>
                    <a:pt x="8185401" y="0"/>
                  </a:lnTo>
                  <a:lnTo>
                    <a:pt x="0" y="0"/>
                  </a:lnTo>
                  <a:lnTo>
                    <a:pt x="0" y="2141220"/>
                  </a:lnTo>
                  <a:lnTo>
                    <a:pt x="21336" y="2141220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144253" y="42672"/>
                  </a:lnTo>
                  <a:lnTo>
                    <a:pt x="8144253" y="21336"/>
                  </a:lnTo>
                  <a:lnTo>
                    <a:pt x="8165589" y="42672"/>
                  </a:lnTo>
                  <a:lnTo>
                    <a:pt x="8165589" y="2141220"/>
                  </a:lnTo>
                  <a:lnTo>
                    <a:pt x="8185401" y="2141220"/>
                  </a:lnTo>
                  <a:close/>
                </a:path>
                <a:path w="8185784" h="214122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8185784" h="2141220">
                  <a:moveTo>
                    <a:pt x="41148" y="2100072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2100072"/>
                  </a:lnTo>
                  <a:lnTo>
                    <a:pt x="41148" y="2100072"/>
                  </a:lnTo>
                  <a:close/>
                </a:path>
                <a:path w="8185784" h="2141220">
                  <a:moveTo>
                    <a:pt x="8165589" y="2100072"/>
                  </a:moveTo>
                  <a:lnTo>
                    <a:pt x="21336" y="2100072"/>
                  </a:lnTo>
                  <a:lnTo>
                    <a:pt x="41148" y="2121408"/>
                  </a:lnTo>
                  <a:lnTo>
                    <a:pt x="41148" y="2141220"/>
                  </a:lnTo>
                  <a:lnTo>
                    <a:pt x="8144253" y="2141220"/>
                  </a:lnTo>
                  <a:lnTo>
                    <a:pt x="8144253" y="2121408"/>
                  </a:lnTo>
                  <a:lnTo>
                    <a:pt x="8165589" y="2100072"/>
                  </a:lnTo>
                  <a:close/>
                </a:path>
                <a:path w="8185784" h="2141220">
                  <a:moveTo>
                    <a:pt x="41148" y="2141220"/>
                  </a:moveTo>
                  <a:lnTo>
                    <a:pt x="41148" y="2121408"/>
                  </a:lnTo>
                  <a:lnTo>
                    <a:pt x="21336" y="2100072"/>
                  </a:lnTo>
                  <a:lnTo>
                    <a:pt x="21336" y="2141220"/>
                  </a:lnTo>
                  <a:lnTo>
                    <a:pt x="41148" y="2141220"/>
                  </a:lnTo>
                  <a:close/>
                </a:path>
                <a:path w="8185784" h="2141220">
                  <a:moveTo>
                    <a:pt x="8165589" y="42672"/>
                  </a:moveTo>
                  <a:lnTo>
                    <a:pt x="8144253" y="21336"/>
                  </a:lnTo>
                  <a:lnTo>
                    <a:pt x="8144253" y="42672"/>
                  </a:lnTo>
                  <a:lnTo>
                    <a:pt x="8165589" y="42672"/>
                  </a:lnTo>
                  <a:close/>
                </a:path>
                <a:path w="8185784" h="2141220">
                  <a:moveTo>
                    <a:pt x="8165589" y="2100072"/>
                  </a:moveTo>
                  <a:lnTo>
                    <a:pt x="8165589" y="42672"/>
                  </a:lnTo>
                  <a:lnTo>
                    <a:pt x="8144253" y="42672"/>
                  </a:lnTo>
                  <a:lnTo>
                    <a:pt x="8144253" y="2100072"/>
                  </a:lnTo>
                  <a:lnTo>
                    <a:pt x="8165589" y="2100072"/>
                  </a:lnTo>
                  <a:close/>
                </a:path>
                <a:path w="8185784" h="2141220">
                  <a:moveTo>
                    <a:pt x="8165589" y="2141220"/>
                  </a:moveTo>
                  <a:lnTo>
                    <a:pt x="8165589" y="2100072"/>
                  </a:lnTo>
                  <a:lnTo>
                    <a:pt x="8144253" y="2121408"/>
                  </a:lnTo>
                  <a:lnTo>
                    <a:pt x="8144253" y="2141220"/>
                  </a:lnTo>
                  <a:lnTo>
                    <a:pt x="8165589" y="2141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01961" y="5241035"/>
            <a:ext cx="1343025" cy="588645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97790" rIns="0" bIns="0" rtlCol="0">
            <a:spAutoFit/>
          </a:bodyPr>
          <a:lstStyle/>
          <a:p>
            <a:pPr marL="99060">
              <a:lnSpc>
                <a:spcPts val="3860"/>
              </a:lnSpc>
              <a:spcBef>
                <a:spcPts val="770"/>
              </a:spcBef>
            </a:pPr>
            <a:r>
              <a:rPr sz="5250" b="1" i="1" spc="-15" baseline="13492" dirty="0">
                <a:latin typeface="Times New Roman"/>
                <a:cs typeface="Times New Roman"/>
              </a:rPr>
              <a:t>M</a:t>
            </a:r>
            <a:r>
              <a:rPr sz="2350" b="1" i="1" spc="-10" dirty="0">
                <a:latin typeface="Times New Roman"/>
                <a:cs typeface="Times New Roman"/>
              </a:rPr>
              <a:t>r.t</a:t>
            </a:r>
            <a:r>
              <a:rPr sz="5250" b="1" spc="-15" baseline="13492" dirty="0">
                <a:latin typeface="Times New Roman"/>
                <a:cs typeface="Times New Roman"/>
              </a:rPr>
              <a:t>:</a:t>
            </a:r>
            <a:endParaRPr sz="5250" baseline="13492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32082" y="5856732"/>
            <a:ext cx="7515225" cy="1301750"/>
            <a:chOff x="1632082" y="5856732"/>
            <a:chExt cx="7515225" cy="1301750"/>
          </a:xfrm>
        </p:grpSpPr>
        <p:sp>
          <p:nvSpPr>
            <p:cNvPr id="17" name="object 17"/>
            <p:cNvSpPr/>
            <p:nvPr/>
          </p:nvSpPr>
          <p:spPr>
            <a:xfrm>
              <a:off x="1653418" y="5878067"/>
              <a:ext cx="3190240" cy="1259205"/>
            </a:xfrm>
            <a:custGeom>
              <a:avLst/>
              <a:gdLst/>
              <a:ahLst/>
              <a:cxnLst/>
              <a:rect l="l" t="t" r="r" b="b"/>
              <a:pathLst>
                <a:path w="3190240" h="1259204">
                  <a:moveTo>
                    <a:pt x="3189731" y="1258823"/>
                  </a:moveTo>
                  <a:lnTo>
                    <a:pt x="3189731" y="0"/>
                  </a:lnTo>
                  <a:lnTo>
                    <a:pt x="0" y="0"/>
                  </a:lnTo>
                  <a:lnTo>
                    <a:pt x="0" y="1258823"/>
                  </a:lnTo>
                  <a:lnTo>
                    <a:pt x="3189731" y="12588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32082" y="5856732"/>
              <a:ext cx="3232785" cy="1301750"/>
            </a:xfrm>
            <a:custGeom>
              <a:avLst/>
              <a:gdLst/>
              <a:ahLst/>
              <a:cxnLst/>
              <a:rect l="l" t="t" r="r" b="b"/>
              <a:pathLst>
                <a:path w="3232785" h="1301749">
                  <a:moveTo>
                    <a:pt x="3232404" y="1301496"/>
                  </a:moveTo>
                  <a:lnTo>
                    <a:pt x="3232404" y="0"/>
                  </a:lnTo>
                  <a:lnTo>
                    <a:pt x="0" y="0"/>
                  </a:lnTo>
                  <a:lnTo>
                    <a:pt x="0" y="1301496"/>
                  </a:lnTo>
                  <a:lnTo>
                    <a:pt x="21336" y="130149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191256" y="42672"/>
                  </a:lnTo>
                  <a:lnTo>
                    <a:pt x="3191256" y="21336"/>
                  </a:lnTo>
                  <a:lnTo>
                    <a:pt x="3211068" y="42672"/>
                  </a:lnTo>
                  <a:lnTo>
                    <a:pt x="3211068" y="1301496"/>
                  </a:lnTo>
                  <a:lnTo>
                    <a:pt x="3232404" y="1301496"/>
                  </a:lnTo>
                  <a:close/>
                </a:path>
                <a:path w="3232785" h="130174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232785" h="1301749">
                  <a:moveTo>
                    <a:pt x="42672" y="126034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260348"/>
                  </a:lnTo>
                  <a:lnTo>
                    <a:pt x="42672" y="1260348"/>
                  </a:lnTo>
                  <a:close/>
                </a:path>
                <a:path w="3232785" h="1301749">
                  <a:moveTo>
                    <a:pt x="3211068" y="1260348"/>
                  </a:moveTo>
                  <a:lnTo>
                    <a:pt x="21336" y="1260348"/>
                  </a:lnTo>
                  <a:lnTo>
                    <a:pt x="42672" y="1280160"/>
                  </a:lnTo>
                  <a:lnTo>
                    <a:pt x="42672" y="1301496"/>
                  </a:lnTo>
                  <a:lnTo>
                    <a:pt x="3191256" y="1301496"/>
                  </a:lnTo>
                  <a:lnTo>
                    <a:pt x="3191256" y="1280160"/>
                  </a:lnTo>
                  <a:lnTo>
                    <a:pt x="3211068" y="1260348"/>
                  </a:lnTo>
                  <a:close/>
                </a:path>
                <a:path w="3232785" h="1301749">
                  <a:moveTo>
                    <a:pt x="42672" y="1301496"/>
                  </a:moveTo>
                  <a:lnTo>
                    <a:pt x="42672" y="1280160"/>
                  </a:lnTo>
                  <a:lnTo>
                    <a:pt x="21336" y="1260348"/>
                  </a:lnTo>
                  <a:lnTo>
                    <a:pt x="21336" y="1301496"/>
                  </a:lnTo>
                  <a:lnTo>
                    <a:pt x="42672" y="1301496"/>
                  </a:lnTo>
                  <a:close/>
                </a:path>
                <a:path w="3232785" h="1301749">
                  <a:moveTo>
                    <a:pt x="3211068" y="42672"/>
                  </a:moveTo>
                  <a:lnTo>
                    <a:pt x="3191256" y="21336"/>
                  </a:lnTo>
                  <a:lnTo>
                    <a:pt x="3191256" y="42672"/>
                  </a:lnTo>
                  <a:lnTo>
                    <a:pt x="3211068" y="42672"/>
                  </a:lnTo>
                  <a:close/>
                </a:path>
                <a:path w="3232785" h="1301749">
                  <a:moveTo>
                    <a:pt x="3211068" y="1260348"/>
                  </a:moveTo>
                  <a:lnTo>
                    <a:pt x="3211068" y="42672"/>
                  </a:lnTo>
                  <a:lnTo>
                    <a:pt x="3191256" y="42672"/>
                  </a:lnTo>
                  <a:lnTo>
                    <a:pt x="3191256" y="1260348"/>
                  </a:lnTo>
                  <a:lnTo>
                    <a:pt x="3211068" y="1260348"/>
                  </a:lnTo>
                  <a:close/>
                </a:path>
                <a:path w="3232785" h="1301749">
                  <a:moveTo>
                    <a:pt x="3211068" y="1301496"/>
                  </a:moveTo>
                  <a:lnTo>
                    <a:pt x="3211068" y="1260348"/>
                  </a:lnTo>
                  <a:lnTo>
                    <a:pt x="3191256" y="1280160"/>
                  </a:lnTo>
                  <a:lnTo>
                    <a:pt x="3191256" y="1301496"/>
                  </a:lnTo>
                  <a:lnTo>
                    <a:pt x="3211068" y="1301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9606" y="6213348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4">
                  <a:moveTo>
                    <a:pt x="755904" y="377952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1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2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2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1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2" y="755904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1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1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4" y="37795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37233" y="6193548"/>
              <a:ext cx="2959735" cy="797560"/>
            </a:xfrm>
            <a:custGeom>
              <a:avLst/>
              <a:gdLst/>
              <a:ahLst/>
              <a:cxnLst/>
              <a:rect l="l" t="t" r="r" b="b"/>
              <a:pathLst>
                <a:path w="2959735" h="797559">
                  <a:moveTo>
                    <a:pt x="420624" y="440436"/>
                  </a:moveTo>
                  <a:lnTo>
                    <a:pt x="294132" y="376428"/>
                  </a:lnTo>
                  <a:lnTo>
                    <a:pt x="294132" y="419100"/>
                  </a:lnTo>
                  <a:lnTo>
                    <a:pt x="0" y="419100"/>
                  </a:lnTo>
                  <a:lnTo>
                    <a:pt x="0" y="461772"/>
                  </a:lnTo>
                  <a:lnTo>
                    <a:pt x="294132" y="461772"/>
                  </a:lnTo>
                  <a:lnTo>
                    <a:pt x="294132" y="502920"/>
                  </a:lnTo>
                  <a:lnTo>
                    <a:pt x="315468" y="492379"/>
                  </a:lnTo>
                  <a:lnTo>
                    <a:pt x="420624" y="440436"/>
                  </a:lnTo>
                  <a:close/>
                </a:path>
                <a:path w="2959735" h="797559">
                  <a:moveTo>
                    <a:pt x="2959608" y="376428"/>
                  </a:moveTo>
                  <a:lnTo>
                    <a:pt x="2951988" y="316992"/>
                  </a:lnTo>
                  <a:lnTo>
                    <a:pt x="2935224" y="260604"/>
                  </a:lnTo>
                  <a:lnTo>
                    <a:pt x="2919984" y="224028"/>
                  </a:lnTo>
                  <a:lnTo>
                    <a:pt x="2918460" y="221234"/>
                  </a:lnTo>
                  <a:lnTo>
                    <a:pt x="2918460" y="399288"/>
                  </a:lnTo>
                  <a:lnTo>
                    <a:pt x="2913888" y="452628"/>
                  </a:lnTo>
                  <a:lnTo>
                    <a:pt x="2901696" y="504444"/>
                  </a:lnTo>
                  <a:lnTo>
                    <a:pt x="2866644" y="583692"/>
                  </a:lnTo>
                  <a:lnTo>
                    <a:pt x="2855976" y="597408"/>
                  </a:lnTo>
                  <a:lnTo>
                    <a:pt x="2846832" y="612648"/>
                  </a:lnTo>
                  <a:lnTo>
                    <a:pt x="2836164" y="624840"/>
                  </a:lnTo>
                  <a:lnTo>
                    <a:pt x="2825496" y="638556"/>
                  </a:lnTo>
                  <a:lnTo>
                    <a:pt x="2801112" y="662940"/>
                  </a:lnTo>
                  <a:lnTo>
                    <a:pt x="2759964" y="694944"/>
                  </a:lnTo>
                  <a:lnTo>
                    <a:pt x="2715768" y="719328"/>
                  </a:lnTo>
                  <a:lnTo>
                    <a:pt x="2667000" y="739140"/>
                  </a:lnTo>
                  <a:lnTo>
                    <a:pt x="2615184" y="751332"/>
                  </a:lnTo>
                  <a:lnTo>
                    <a:pt x="2540508" y="754253"/>
                  </a:lnTo>
                  <a:lnTo>
                    <a:pt x="2506980" y="751459"/>
                  </a:lnTo>
                  <a:lnTo>
                    <a:pt x="2505456" y="751332"/>
                  </a:lnTo>
                  <a:lnTo>
                    <a:pt x="2488692" y="748284"/>
                  </a:lnTo>
                  <a:lnTo>
                    <a:pt x="2471928" y="743712"/>
                  </a:lnTo>
                  <a:lnTo>
                    <a:pt x="2453640" y="739140"/>
                  </a:lnTo>
                  <a:lnTo>
                    <a:pt x="2438400" y="733044"/>
                  </a:lnTo>
                  <a:lnTo>
                    <a:pt x="2421636" y="726948"/>
                  </a:lnTo>
                  <a:lnTo>
                    <a:pt x="2391156" y="711708"/>
                  </a:lnTo>
                  <a:lnTo>
                    <a:pt x="2360676" y="693420"/>
                  </a:lnTo>
                  <a:lnTo>
                    <a:pt x="2346960" y="684276"/>
                  </a:lnTo>
                  <a:lnTo>
                    <a:pt x="2333244" y="673608"/>
                  </a:lnTo>
                  <a:lnTo>
                    <a:pt x="2321052" y="661416"/>
                  </a:lnTo>
                  <a:lnTo>
                    <a:pt x="2308860" y="650748"/>
                  </a:lnTo>
                  <a:lnTo>
                    <a:pt x="2296668" y="637032"/>
                  </a:lnTo>
                  <a:lnTo>
                    <a:pt x="2286000" y="624840"/>
                  </a:lnTo>
                  <a:lnTo>
                    <a:pt x="2264664" y="597408"/>
                  </a:lnTo>
                  <a:lnTo>
                    <a:pt x="2255520" y="582168"/>
                  </a:lnTo>
                  <a:lnTo>
                    <a:pt x="2246376" y="568452"/>
                  </a:lnTo>
                  <a:lnTo>
                    <a:pt x="2238756" y="551688"/>
                  </a:lnTo>
                  <a:lnTo>
                    <a:pt x="2232660" y="536448"/>
                  </a:lnTo>
                  <a:lnTo>
                    <a:pt x="2225040" y="519684"/>
                  </a:lnTo>
                  <a:lnTo>
                    <a:pt x="2220468" y="504444"/>
                  </a:lnTo>
                  <a:lnTo>
                    <a:pt x="2215896" y="486156"/>
                  </a:lnTo>
                  <a:lnTo>
                    <a:pt x="2211324" y="469392"/>
                  </a:lnTo>
                  <a:lnTo>
                    <a:pt x="2208276" y="452628"/>
                  </a:lnTo>
                  <a:lnTo>
                    <a:pt x="2205228" y="434340"/>
                  </a:lnTo>
                  <a:lnTo>
                    <a:pt x="2205228" y="416052"/>
                  </a:lnTo>
                  <a:lnTo>
                    <a:pt x="2203704" y="397764"/>
                  </a:lnTo>
                  <a:lnTo>
                    <a:pt x="2205228" y="379476"/>
                  </a:lnTo>
                  <a:lnTo>
                    <a:pt x="2205228" y="361188"/>
                  </a:lnTo>
                  <a:lnTo>
                    <a:pt x="2208276" y="342900"/>
                  </a:lnTo>
                  <a:lnTo>
                    <a:pt x="2220468" y="291084"/>
                  </a:lnTo>
                  <a:lnTo>
                    <a:pt x="2232660" y="259080"/>
                  </a:lnTo>
                  <a:lnTo>
                    <a:pt x="2238756" y="242316"/>
                  </a:lnTo>
                  <a:lnTo>
                    <a:pt x="2247900" y="227076"/>
                  </a:lnTo>
                  <a:lnTo>
                    <a:pt x="2255520" y="213360"/>
                  </a:lnTo>
                  <a:lnTo>
                    <a:pt x="2264664" y="198120"/>
                  </a:lnTo>
                  <a:lnTo>
                    <a:pt x="2286000" y="170688"/>
                  </a:lnTo>
                  <a:lnTo>
                    <a:pt x="2296668" y="158496"/>
                  </a:lnTo>
                  <a:lnTo>
                    <a:pt x="2308860" y="144780"/>
                  </a:lnTo>
                  <a:lnTo>
                    <a:pt x="2321052" y="134112"/>
                  </a:lnTo>
                  <a:lnTo>
                    <a:pt x="2334768" y="121920"/>
                  </a:lnTo>
                  <a:lnTo>
                    <a:pt x="2375916" y="92964"/>
                  </a:lnTo>
                  <a:lnTo>
                    <a:pt x="2423160" y="68580"/>
                  </a:lnTo>
                  <a:lnTo>
                    <a:pt x="2471928" y="51816"/>
                  </a:lnTo>
                  <a:lnTo>
                    <a:pt x="2490216" y="48768"/>
                  </a:lnTo>
                  <a:lnTo>
                    <a:pt x="2506980" y="45720"/>
                  </a:lnTo>
                  <a:lnTo>
                    <a:pt x="2525268" y="42672"/>
                  </a:lnTo>
                  <a:lnTo>
                    <a:pt x="2540508" y="41402"/>
                  </a:lnTo>
                  <a:lnTo>
                    <a:pt x="2581656" y="41275"/>
                  </a:lnTo>
                  <a:lnTo>
                    <a:pt x="2598420" y="42672"/>
                  </a:lnTo>
                  <a:lnTo>
                    <a:pt x="2615184" y="45720"/>
                  </a:lnTo>
                  <a:lnTo>
                    <a:pt x="2633472" y="48768"/>
                  </a:lnTo>
                  <a:lnTo>
                    <a:pt x="2683764" y="62484"/>
                  </a:lnTo>
                  <a:lnTo>
                    <a:pt x="2700528" y="70104"/>
                  </a:lnTo>
                  <a:lnTo>
                    <a:pt x="2715768" y="76200"/>
                  </a:lnTo>
                  <a:lnTo>
                    <a:pt x="2731008" y="85344"/>
                  </a:lnTo>
                  <a:lnTo>
                    <a:pt x="2746248" y="92964"/>
                  </a:lnTo>
                  <a:lnTo>
                    <a:pt x="2761488" y="102108"/>
                  </a:lnTo>
                  <a:lnTo>
                    <a:pt x="2788920" y="123444"/>
                  </a:lnTo>
                  <a:lnTo>
                    <a:pt x="2801112" y="134112"/>
                  </a:lnTo>
                  <a:lnTo>
                    <a:pt x="2825496" y="158496"/>
                  </a:lnTo>
                  <a:lnTo>
                    <a:pt x="2836164" y="172212"/>
                  </a:lnTo>
                  <a:lnTo>
                    <a:pt x="2846832" y="184404"/>
                  </a:lnTo>
                  <a:lnTo>
                    <a:pt x="2857500" y="199644"/>
                  </a:lnTo>
                  <a:lnTo>
                    <a:pt x="2866644" y="213360"/>
                  </a:lnTo>
                  <a:lnTo>
                    <a:pt x="2874264" y="228600"/>
                  </a:lnTo>
                  <a:lnTo>
                    <a:pt x="2883408" y="243840"/>
                  </a:lnTo>
                  <a:lnTo>
                    <a:pt x="2901696" y="292608"/>
                  </a:lnTo>
                  <a:lnTo>
                    <a:pt x="2913888" y="344424"/>
                  </a:lnTo>
                  <a:lnTo>
                    <a:pt x="2918460" y="399288"/>
                  </a:lnTo>
                  <a:lnTo>
                    <a:pt x="2918460" y="221234"/>
                  </a:lnTo>
                  <a:lnTo>
                    <a:pt x="2901696" y="190500"/>
                  </a:lnTo>
                  <a:lnTo>
                    <a:pt x="2891028" y="175260"/>
                  </a:lnTo>
                  <a:lnTo>
                    <a:pt x="2880360" y="158496"/>
                  </a:lnTo>
                  <a:lnTo>
                    <a:pt x="2868168" y="144780"/>
                  </a:lnTo>
                  <a:lnTo>
                    <a:pt x="2855976" y="129540"/>
                  </a:lnTo>
                  <a:lnTo>
                    <a:pt x="2828544" y="102108"/>
                  </a:lnTo>
                  <a:lnTo>
                    <a:pt x="2814828" y="89916"/>
                  </a:lnTo>
                  <a:lnTo>
                    <a:pt x="2799588" y="77724"/>
                  </a:lnTo>
                  <a:lnTo>
                    <a:pt x="2782824" y="67056"/>
                  </a:lnTo>
                  <a:lnTo>
                    <a:pt x="2767584" y="56388"/>
                  </a:lnTo>
                  <a:lnTo>
                    <a:pt x="2734056" y="38100"/>
                  </a:lnTo>
                  <a:lnTo>
                    <a:pt x="2697480" y="22860"/>
                  </a:lnTo>
                  <a:lnTo>
                    <a:pt x="2679192" y="16764"/>
                  </a:lnTo>
                  <a:lnTo>
                    <a:pt x="2659380" y="12192"/>
                  </a:lnTo>
                  <a:lnTo>
                    <a:pt x="2641092" y="7620"/>
                  </a:lnTo>
                  <a:lnTo>
                    <a:pt x="2601468" y="1524"/>
                  </a:lnTo>
                  <a:lnTo>
                    <a:pt x="2581656" y="101"/>
                  </a:lnTo>
                  <a:lnTo>
                    <a:pt x="2540508" y="0"/>
                  </a:lnTo>
                  <a:lnTo>
                    <a:pt x="2520696" y="1409"/>
                  </a:lnTo>
                  <a:lnTo>
                    <a:pt x="2519172" y="1524"/>
                  </a:lnTo>
                  <a:lnTo>
                    <a:pt x="2479548" y="7620"/>
                  </a:lnTo>
                  <a:lnTo>
                    <a:pt x="2461260" y="12192"/>
                  </a:lnTo>
                  <a:lnTo>
                    <a:pt x="2441448" y="16764"/>
                  </a:lnTo>
                  <a:lnTo>
                    <a:pt x="2423160" y="24384"/>
                  </a:lnTo>
                  <a:lnTo>
                    <a:pt x="2404872" y="30480"/>
                  </a:lnTo>
                  <a:lnTo>
                    <a:pt x="2388108" y="39624"/>
                  </a:lnTo>
                  <a:lnTo>
                    <a:pt x="2369820" y="47244"/>
                  </a:lnTo>
                  <a:lnTo>
                    <a:pt x="2353056" y="57912"/>
                  </a:lnTo>
                  <a:lnTo>
                    <a:pt x="2337816" y="67056"/>
                  </a:lnTo>
                  <a:lnTo>
                    <a:pt x="2321052" y="79248"/>
                  </a:lnTo>
                  <a:lnTo>
                    <a:pt x="2307336" y="91440"/>
                  </a:lnTo>
                  <a:lnTo>
                    <a:pt x="2292096" y="103632"/>
                  </a:lnTo>
                  <a:lnTo>
                    <a:pt x="2264664" y="131064"/>
                  </a:lnTo>
                  <a:lnTo>
                    <a:pt x="2229612" y="175260"/>
                  </a:lnTo>
                  <a:lnTo>
                    <a:pt x="2200656" y="225552"/>
                  </a:lnTo>
                  <a:lnTo>
                    <a:pt x="2186940" y="262128"/>
                  </a:lnTo>
                  <a:lnTo>
                    <a:pt x="2179320" y="280416"/>
                  </a:lnTo>
                  <a:lnTo>
                    <a:pt x="2174748" y="298704"/>
                  </a:lnTo>
                  <a:lnTo>
                    <a:pt x="2170176" y="318516"/>
                  </a:lnTo>
                  <a:lnTo>
                    <a:pt x="2164080" y="358140"/>
                  </a:lnTo>
                  <a:lnTo>
                    <a:pt x="2162556" y="377952"/>
                  </a:lnTo>
                  <a:lnTo>
                    <a:pt x="2162556" y="419100"/>
                  </a:lnTo>
                  <a:lnTo>
                    <a:pt x="2164080" y="438912"/>
                  </a:lnTo>
                  <a:lnTo>
                    <a:pt x="2170176" y="478536"/>
                  </a:lnTo>
                  <a:lnTo>
                    <a:pt x="2174748" y="498348"/>
                  </a:lnTo>
                  <a:lnTo>
                    <a:pt x="2180844" y="516636"/>
                  </a:lnTo>
                  <a:lnTo>
                    <a:pt x="2186940" y="536448"/>
                  </a:lnTo>
                  <a:lnTo>
                    <a:pt x="2193036" y="553212"/>
                  </a:lnTo>
                  <a:lnTo>
                    <a:pt x="2202180" y="571500"/>
                  </a:lnTo>
                  <a:lnTo>
                    <a:pt x="2203704" y="574852"/>
                  </a:lnTo>
                  <a:lnTo>
                    <a:pt x="2231136" y="621792"/>
                  </a:lnTo>
                  <a:lnTo>
                    <a:pt x="2253996" y="652272"/>
                  </a:lnTo>
                  <a:lnTo>
                    <a:pt x="2279904" y="681228"/>
                  </a:lnTo>
                  <a:lnTo>
                    <a:pt x="2322576" y="717804"/>
                  </a:lnTo>
                  <a:lnTo>
                    <a:pt x="2354580" y="739140"/>
                  </a:lnTo>
                  <a:lnTo>
                    <a:pt x="2388108" y="757428"/>
                  </a:lnTo>
                  <a:lnTo>
                    <a:pt x="2424684" y="772668"/>
                  </a:lnTo>
                  <a:lnTo>
                    <a:pt x="2461260" y="784860"/>
                  </a:lnTo>
                  <a:lnTo>
                    <a:pt x="2520696" y="795528"/>
                  </a:lnTo>
                  <a:lnTo>
                    <a:pt x="2540508" y="797052"/>
                  </a:lnTo>
                  <a:lnTo>
                    <a:pt x="2581656" y="797052"/>
                  </a:lnTo>
                  <a:lnTo>
                    <a:pt x="2622804" y="792480"/>
                  </a:lnTo>
                  <a:lnTo>
                    <a:pt x="2660904" y="784860"/>
                  </a:lnTo>
                  <a:lnTo>
                    <a:pt x="2699004" y="772668"/>
                  </a:lnTo>
                  <a:lnTo>
                    <a:pt x="2734056" y="757428"/>
                  </a:lnTo>
                  <a:lnTo>
                    <a:pt x="2767584" y="739140"/>
                  </a:lnTo>
                  <a:lnTo>
                    <a:pt x="2799588" y="717804"/>
                  </a:lnTo>
                  <a:lnTo>
                    <a:pt x="2830068" y="693420"/>
                  </a:lnTo>
                  <a:lnTo>
                    <a:pt x="2855976" y="665988"/>
                  </a:lnTo>
                  <a:lnTo>
                    <a:pt x="2869692" y="650748"/>
                  </a:lnTo>
                  <a:lnTo>
                    <a:pt x="2880360" y="637032"/>
                  </a:lnTo>
                  <a:lnTo>
                    <a:pt x="2892552" y="620268"/>
                  </a:lnTo>
                  <a:lnTo>
                    <a:pt x="2901696" y="605028"/>
                  </a:lnTo>
                  <a:lnTo>
                    <a:pt x="2912364" y="588264"/>
                  </a:lnTo>
                  <a:lnTo>
                    <a:pt x="2918460" y="573633"/>
                  </a:lnTo>
                  <a:lnTo>
                    <a:pt x="2919984" y="569976"/>
                  </a:lnTo>
                  <a:lnTo>
                    <a:pt x="2929128" y="553212"/>
                  </a:lnTo>
                  <a:lnTo>
                    <a:pt x="2941320" y="516636"/>
                  </a:lnTo>
                  <a:lnTo>
                    <a:pt x="2951988" y="478536"/>
                  </a:lnTo>
                  <a:lnTo>
                    <a:pt x="2958084" y="438912"/>
                  </a:lnTo>
                  <a:lnTo>
                    <a:pt x="2959608" y="417576"/>
                  </a:lnTo>
                  <a:lnTo>
                    <a:pt x="2959608" y="376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35857" y="5878067"/>
              <a:ext cx="3190240" cy="1259205"/>
            </a:xfrm>
            <a:custGeom>
              <a:avLst/>
              <a:gdLst/>
              <a:ahLst/>
              <a:cxnLst/>
              <a:rect l="l" t="t" r="r" b="b"/>
              <a:pathLst>
                <a:path w="3190240" h="1259204">
                  <a:moveTo>
                    <a:pt x="3189731" y="1258823"/>
                  </a:moveTo>
                  <a:lnTo>
                    <a:pt x="3189731" y="0"/>
                  </a:lnTo>
                  <a:lnTo>
                    <a:pt x="0" y="0"/>
                  </a:lnTo>
                  <a:lnTo>
                    <a:pt x="0" y="1258823"/>
                  </a:lnTo>
                  <a:lnTo>
                    <a:pt x="3189731" y="12588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4522" y="5856732"/>
              <a:ext cx="3232785" cy="1301750"/>
            </a:xfrm>
            <a:custGeom>
              <a:avLst/>
              <a:gdLst/>
              <a:ahLst/>
              <a:cxnLst/>
              <a:rect l="l" t="t" r="r" b="b"/>
              <a:pathLst>
                <a:path w="3232784" h="1301750">
                  <a:moveTo>
                    <a:pt x="3232404" y="1301496"/>
                  </a:moveTo>
                  <a:lnTo>
                    <a:pt x="3232404" y="0"/>
                  </a:lnTo>
                  <a:lnTo>
                    <a:pt x="0" y="0"/>
                  </a:lnTo>
                  <a:lnTo>
                    <a:pt x="0" y="1301496"/>
                  </a:lnTo>
                  <a:lnTo>
                    <a:pt x="21336" y="130149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189732" y="42672"/>
                  </a:lnTo>
                  <a:lnTo>
                    <a:pt x="3189732" y="21336"/>
                  </a:lnTo>
                  <a:lnTo>
                    <a:pt x="3211068" y="42672"/>
                  </a:lnTo>
                  <a:lnTo>
                    <a:pt x="3211068" y="1301496"/>
                  </a:lnTo>
                  <a:lnTo>
                    <a:pt x="3232404" y="1301496"/>
                  </a:lnTo>
                  <a:close/>
                </a:path>
                <a:path w="3232784" h="130175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3232784" h="1301750">
                  <a:moveTo>
                    <a:pt x="41148" y="1260348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1260348"/>
                  </a:lnTo>
                  <a:lnTo>
                    <a:pt x="41148" y="1260348"/>
                  </a:lnTo>
                  <a:close/>
                </a:path>
                <a:path w="3232784" h="1301750">
                  <a:moveTo>
                    <a:pt x="3211068" y="1260348"/>
                  </a:moveTo>
                  <a:lnTo>
                    <a:pt x="21336" y="1260348"/>
                  </a:lnTo>
                  <a:lnTo>
                    <a:pt x="41148" y="1280160"/>
                  </a:lnTo>
                  <a:lnTo>
                    <a:pt x="41148" y="1301496"/>
                  </a:lnTo>
                  <a:lnTo>
                    <a:pt x="3189732" y="1301496"/>
                  </a:lnTo>
                  <a:lnTo>
                    <a:pt x="3189732" y="1280160"/>
                  </a:lnTo>
                  <a:lnTo>
                    <a:pt x="3211068" y="1260348"/>
                  </a:lnTo>
                  <a:close/>
                </a:path>
                <a:path w="3232784" h="1301750">
                  <a:moveTo>
                    <a:pt x="41148" y="1301496"/>
                  </a:moveTo>
                  <a:lnTo>
                    <a:pt x="41148" y="1280160"/>
                  </a:lnTo>
                  <a:lnTo>
                    <a:pt x="21336" y="1260348"/>
                  </a:lnTo>
                  <a:lnTo>
                    <a:pt x="21336" y="1301496"/>
                  </a:lnTo>
                  <a:lnTo>
                    <a:pt x="41148" y="1301496"/>
                  </a:lnTo>
                  <a:close/>
                </a:path>
                <a:path w="3232784" h="1301750">
                  <a:moveTo>
                    <a:pt x="3211068" y="42672"/>
                  </a:moveTo>
                  <a:lnTo>
                    <a:pt x="3189732" y="21336"/>
                  </a:lnTo>
                  <a:lnTo>
                    <a:pt x="3189732" y="42672"/>
                  </a:lnTo>
                  <a:lnTo>
                    <a:pt x="3211068" y="42672"/>
                  </a:lnTo>
                  <a:close/>
                </a:path>
                <a:path w="3232784" h="1301750">
                  <a:moveTo>
                    <a:pt x="3211068" y="1260348"/>
                  </a:moveTo>
                  <a:lnTo>
                    <a:pt x="3211068" y="42672"/>
                  </a:lnTo>
                  <a:lnTo>
                    <a:pt x="3189732" y="42672"/>
                  </a:lnTo>
                  <a:lnTo>
                    <a:pt x="3189732" y="1260348"/>
                  </a:lnTo>
                  <a:lnTo>
                    <a:pt x="3211068" y="1260348"/>
                  </a:lnTo>
                  <a:close/>
                </a:path>
                <a:path w="3232784" h="1301750">
                  <a:moveTo>
                    <a:pt x="3211068" y="1301496"/>
                  </a:moveTo>
                  <a:lnTo>
                    <a:pt x="3211068" y="1260348"/>
                  </a:lnTo>
                  <a:lnTo>
                    <a:pt x="3189732" y="1280160"/>
                  </a:lnTo>
                  <a:lnTo>
                    <a:pt x="3189732" y="1301496"/>
                  </a:lnTo>
                  <a:lnTo>
                    <a:pt x="3211068" y="1301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6766" y="6193536"/>
              <a:ext cx="1112520" cy="79705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19273" y="6350520"/>
              <a:ext cx="429895" cy="619125"/>
            </a:xfrm>
            <a:custGeom>
              <a:avLst/>
              <a:gdLst/>
              <a:ahLst/>
              <a:cxnLst/>
              <a:rect l="l" t="t" r="r" b="b"/>
              <a:pathLst>
                <a:path w="429894" h="619125">
                  <a:moveTo>
                    <a:pt x="345948" y="618744"/>
                  </a:moveTo>
                  <a:lnTo>
                    <a:pt x="260604" y="505968"/>
                  </a:lnTo>
                  <a:lnTo>
                    <a:pt x="241681" y="543801"/>
                  </a:lnTo>
                  <a:lnTo>
                    <a:pt x="18288" y="432816"/>
                  </a:lnTo>
                  <a:lnTo>
                    <a:pt x="0" y="469392"/>
                  </a:lnTo>
                  <a:lnTo>
                    <a:pt x="222834" y="581507"/>
                  </a:lnTo>
                  <a:lnTo>
                    <a:pt x="204216" y="618744"/>
                  </a:lnTo>
                  <a:lnTo>
                    <a:pt x="260604" y="618744"/>
                  </a:lnTo>
                  <a:lnTo>
                    <a:pt x="345948" y="618744"/>
                  </a:lnTo>
                  <a:close/>
                </a:path>
                <a:path w="429894" h="619125">
                  <a:moveTo>
                    <a:pt x="429768" y="283464"/>
                  </a:moveTo>
                  <a:lnTo>
                    <a:pt x="303276" y="219456"/>
                  </a:lnTo>
                  <a:lnTo>
                    <a:pt x="303276" y="262128"/>
                  </a:lnTo>
                  <a:lnTo>
                    <a:pt x="92964" y="262128"/>
                  </a:lnTo>
                  <a:lnTo>
                    <a:pt x="92964" y="304800"/>
                  </a:lnTo>
                  <a:lnTo>
                    <a:pt x="303276" y="304800"/>
                  </a:lnTo>
                  <a:lnTo>
                    <a:pt x="303276" y="345948"/>
                  </a:lnTo>
                  <a:lnTo>
                    <a:pt x="324612" y="335407"/>
                  </a:lnTo>
                  <a:lnTo>
                    <a:pt x="429768" y="283464"/>
                  </a:lnTo>
                  <a:close/>
                </a:path>
                <a:path w="429894" h="619125">
                  <a:moveTo>
                    <a:pt x="429768" y="32004"/>
                  </a:moveTo>
                  <a:lnTo>
                    <a:pt x="292608" y="0"/>
                  </a:lnTo>
                  <a:lnTo>
                    <a:pt x="302869" y="41554"/>
                  </a:lnTo>
                  <a:lnTo>
                    <a:pt x="88392" y="94488"/>
                  </a:lnTo>
                  <a:lnTo>
                    <a:pt x="99060" y="135636"/>
                  </a:lnTo>
                  <a:lnTo>
                    <a:pt x="312978" y="82499"/>
                  </a:lnTo>
                  <a:lnTo>
                    <a:pt x="323088" y="123444"/>
                  </a:lnTo>
                  <a:lnTo>
                    <a:pt x="332232" y="115595"/>
                  </a:lnTo>
                  <a:lnTo>
                    <a:pt x="429768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4326" y="6193536"/>
              <a:ext cx="3945636" cy="79705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058552" y="5790678"/>
            <a:ext cx="657860" cy="10922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75" b="1" i="1" spc="-37" baseline="-20325" dirty="0">
                <a:latin typeface="Times New Roman"/>
                <a:cs typeface="Times New Roman"/>
              </a:rPr>
              <a:t>r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  <a:spcBef>
                <a:spcPts val="280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36526" y="6193536"/>
            <a:ext cx="797560" cy="797560"/>
            <a:chOff x="2136526" y="6193536"/>
            <a:chExt cx="797560" cy="797560"/>
          </a:xfrm>
        </p:grpSpPr>
        <p:sp>
          <p:nvSpPr>
            <p:cNvPr id="28" name="object 28"/>
            <p:cNvSpPr/>
            <p:nvPr/>
          </p:nvSpPr>
          <p:spPr>
            <a:xfrm>
              <a:off x="2157862" y="6213348"/>
              <a:ext cx="754380" cy="756285"/>
            </a:xfrm>
            <a:custGeom>
              <a:avLst/>
              <a:gdLst/>
              <a:ahLst/>
              <a:cxnLst/>
              <a:rect l="l" t="t" r="r" b="b"/>
              <a:pathLst>
                <a:path w="754380" h="756284">
                  <a:moveTo>
                    <a:pt x="754380" y="377952"/>
                  </a:moveTo>
                  <a:lnTo>
                    <a:pt x="751436" y="330532"/>
                  </a:lnTo>
                  <a:lnTo>
                    <a:pt x="742840" y="284873"/>
                  </a:lnTo>
                  <a:lnTo>
                    <a:pt x="728945" y="241328"/>
                  </a:lnTo>
                  <a:lnTo>
                    <a:pt x="710107" y="200252"/>
                  </a:lnTo>
                  <a:lnTo>
                    <a:pt x="686677" y="161997"/>
                  </a:lnTo>
                  <a:lnTo>
                    <a:pt x="659011" y="126918"/>
                  </a:lnTo>
                  <a:lnTo>
                    <a:pt x="627461" y="95368"/>
                  </a:lnTo>
                  <a:lnTo>
                    <a:pt x="592382" y="67702"/>
                  </a:lnTo>
                  <a:lnTo>
                    <a:pt x="554127" y="44272"/>
                  </a:lnTo>
                  <a:lnTo>
                    <a:pt x="513051" y="25434"/>
                  </a:lnTo>
                  <a:lnTo>
                    <a:pt x="469506" y="11539"/>
                  </a:lnTo>
                  <a:lnTo>
                    <a:pt x="423847" y="2943"/>
                  </a:lnTo>
                  <a:lnTo>
                    <a:pt x="376428" y="0"/>
                  </a:lnTo>
                  <a:lnTo>
                    <a:pt x="329333" y="2943"/>
                  </a:lnTo>
                  <a:lnTo>
                    <a:pt x="283950" y="11539"/>
                  </a:lnTo>
                  <a:lnTo>
                    <a:pt x="240635" y="25434"/>
                  </a:lnTo>
                  <a:lnTo>
                    <a:pt x="199746" y="44272"/>
                  </a:lnTo>
                  <a:lnTo>
                    <a:pt x="161642" y="67702"/>
                  </a:lnTo>
                  <a:lnTo>
                    <a:pt x="126680" y="95368"/>
                  </a:lnTo>
                  <a:lnTo>
                    <a:pt x="95219" y="126918"/>
                  </a:lnTo>
                  <a:lnTo>
                    <a:pt x="67615" y="161997"/>
                  </a:lnTo>
                  <a:lnTo>
                    <a:pt x="44228" y="200252"/>
                  </a:lnTo>
                  <a:lnTo>
                    <a:pt x="25415" y="241328"/>
                  </a:lnTo>
                  <a:lnTo>
                    <a:pt x="11534" y="284873"/>
                  </a:lnTo>
                  <a:lnTo>
                    <a:pt x="2943" y="330532"/>
                  </a:lnTo>
                  <a:lnTo>
                    <a:pt x="0" y="377952"/>
                  </a:lnTo>
                  <a:lnTo>
                    <a:pt x="2943" y="425371"/>
                  </a:lnTo>
                  <a:lnTo>
                    <a:pt x="11534" y="471030"/>
                  </a:lnTo>
                  <a:lnTo>
                    <a:pt x="25415" y="514575"/>
                  </a:lnTo>
                  <a:lnTo>
                    <a:pt x="44228" y="555651"/>
                  </a:lnTo>
                  <a:lnTo>
                    <a:pt x="67615" y="593906"/>
                  </a:lnTo>
                  <a:lnTo>
                    <a:pt x="95219" y="628985"/>
                  </a:lnTo>
                  <a:lnTo>
                    <a:pt x="126680" y="660535"/>
                  </a:lnTo>
                  <a:lnTo>
                    <a:pt x="161642" y="688201"/>
                  </a:lnTo>
                  <a:lnTo>
                    <a:pt x="199746" y="711631"/>
                  </a:lnTo>
                  <a:lnTo>
                    <a:pt x="240635" y="730469"/>
                  </a:lnTo>
                  <a:lnTo>
                    <a:pt x="283950" y="744364"/>
                  </a:lnTo>
                  <a:lnTo>
                    <a:pt x="329333" y="752960"/>
                  </a:lnTo>
                  <a:lnTo>
                    <a:pt x="376428" y="755904"/>
                  </a:lnTo>
                  <a:lnTo>
                    <a:pt x="423847" y="752960"/>
                  </a:lnTo>
                  <a:lnTo>
                    <a:pt x="469506" y="744364"/>
                  </a:lnTo>
                  <a:lnTo>
                    <a:pt x="513051" y="730469"/>
                  </a:lnTo>
                  <a:lnTo>
                    <a:pt x="554127" y="711631"/>
                  </a:lnTo>
                  <a:lnTo>
                    <a:pt x="592382" y="688201"/>
                  </a:lnTo>
                  <a:lnTo>
                    <a:pt x="627461" y="660535"/>
                  </a:lnTo>
                  <a:lnTo>
                    <a:pt x="659011" y="628985"/>
                  </a:lnTo>
                  <a:lnTo>
                    <a:pt x="686677" y="593906"/>
                  </a:lnTo>
                  <a:lnTo>
                    <a:pt x="710107" y="555651"/>
                  </a:lnTo>
                  <a:lnTo>
                    <a:pt x="728945" y="514575"/>
                  </a:lnTo>
                  <a:lnTo>
                    <a:pt x="742840" y="471030"/>
                  </a:lnTo>
                  <a:lnTo>
                    <a:pt x="751436" y="425371"/>
                  </a:lnTo>
                  <a:lnTo>
                    <a:pt x="754380" y="37795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6526" y="6193536"/>
              <a:ext cx="797560" cy="797560"/>
            </a:xfrm>
            <a:custGeom>
              <a:avLst/>
              <a:gdLst/>
              <a:ahLst/>
              <a:cxnLst/>
              <a:rect l="l" t="t" r="r" b="b"/>
              <a:pathLst>
                <a:path w="797560" h="797559">
                  <a:moveTo>
                    <a:pt x="797052" y="417576"/>
                  </a:moveTo>
                  <a:lnTo>
                    <a:pt x="797052" y="377952"/>
                  </a:lnTo>
                  <a:lnTo>
                    <a:pt x="795528" y="356616"/>
                  </a:lnTo>
                  <a:lnTo>
                    <a:pt x="789432" y="316992"/>
                  </a:lnTo>
                  <a:lnTo>
                    <a:pt x="778764" y="278892"/>
                  </a:lnTo>
                  <a:lnTo>
                    <a:pt x="757428" y="224028"/>
                  </a:lnTo>
                  <a:lnTo>
                    <a:pt x="739140" y="190500"/>
                  </a:lnTo>
                  <a:lnTo>
                    <a:pt x="728472" y="175260"/>
                  </a:lnTo>
                  <a:lnTo>
                    <a:pt x="717804" y="158496"/>
                  </a:lnTo>
                  <a:lnTo>
                    <a:pt x="705612" y="144780"/>
                  </a:lnTo>
                  <a:lnTo>
                    <a:pt x="693420" y="129540"/>
                  </a:lnTo>
                  <a:lnTo>
                    <a:pt x="665988" y="102108"/>
                  </a:lnTo>
                  <a:lnTo>
                    <a:pt x="652272" y="89916"/>
                  </a:lnTo>
                  <a:lnTo>
                    <a:pt x="637032" y="77724"/>
                  </a:lnTo>
                  <a:lnTo>
                    <a:pt x="620268" y="67056"/>
                  </a:lnTo>
                  <a:lnTo>
                    <a:pt x="605028" y="56388"/>
                  </a:lnTo>
                  <a:lnTo>
                    <a:pt x="571500" y="38100"/>
                  </a:lnTo>
                  <a:lnTo>
                    <a:pt x="534924" y="22860"/>
                  </a:lnTo>
                  <a:lnTo>
                    <a:pt x="516636" y="16764"/>
                  </a:lnTo>
                  <a:lnTo>
                    <a:pt x="496824" y="12192"/>
                  </a:lnTo>
                  <a:lnTo>
                    <a:pt x="478536" y="7620"/>
                  </a:lnTo>
                  <a:lnTo>
                    <a:pt x="438912" y="1524"/>
                  </a:lnTo>
                  <a:lnTo>
                    <a:pt x="419100" y="0"/>
                  </a:lnTo>
                  <a:lnTo>
                    <a:pt x="377952" y="0"/>
                  </a:lnTo>
                  <a:lnTo>
                    <a:pt x="358140" y="1415"/>
                  </a:lnTo>
                  <a:lnTo>
                    <a:pt x="356616" y="1524"/>
                  </a:lnTo>
                  <a:lnTo>
                    <a:pt x="316992" y="7620"/>
                  </a:lnTo>
                  <a:lnTo>
                    <a:pt x="298704" y="12192"/>
                  </a:lnTo>
                  <a:lnTo>
                    <a:pt x="278892" y="16764"/>
                  </a:lnTo>
                  <a:lnTo>
                    <a:pt x="260604" y="24384"/>
                  </a:lnTo>
                  <a:lnTo>
                    <a:pt x="242316" y="30480"/>
                  </a:lnTo>
                  <a:lnTo>
                    <a:pt x="225552" y="39624"/>
                  </a:lnTo>
                  <a:lnTo>
                    <a:pt x="207264" y="47244"/>
                  </a:lnTo>
                  <a:lnTo>
                    <a:pt x="190500" y="57912"/>
                  </a:lnTo>
                  <a:lnTo>
                    <a:pt x="175260" y="67056"/>
                  </a:lnTo>
                  <a:lnTo>
                    <a:pt x="129540" y="103632"/>
                  </a:lnTo>
                  <a:lnTo>
                    <a:pt x="102108" y="131064"/>
                  </a:lnTo>
                  <a:lnTo>
                    <a:pt x="79248" y="160020"/>
                  </a:lnTo>
                  <a:lnTo>
                    <a:pt x="67056" y="175260"/>
                  </a:lnTo>
                  <a:lnTo>
                    <a:pt x="56388" y="192024"/>
                  </a:lnTo>
                  <a:lnTo>
                    <a:pt x="38100" y="225552"/>
                  </a:lnTo>
                  <a:lnTo>
                    <a:pt x="30480" y="243840"/>
                  </a:lnTo>
                  <a:lnTo>
                    <a:pt x="24384" y="262128"/>
                  </a:lnTo>
                  <a:lnTo>
                    <a:pt x="16764" y="280416"/>
                  </a:lnTo>
                  <a:lnTo>
                    <a:pt x="12192" y="298704"/>
                  </a:lnTo>
                  <a:lnTo>
                    <a:pt x="7620" y="318516"/>
                  </a:lnTo>
                  <a:lnTo>
                    <a:pt x="1524" y="358140"/>
                  </a:lnTo>
                  <a:lnTo>
                    <a:pt x="0" y="377952"/>
                  </a:lnTo>
                  <a:lnTo>
                    <a:pt x="0" y="419100"/>
                  </a:lnTo>
                  <a:lnTo>
                    <a:pt x="1524" y="438912"/>
                  </a:lnTo>
                  <a:lnTo>
                    <a:pt x="7620" y="478536"/>
                  </a:lnTo>
                  <a:lnTo>
                    <a:pt x="12192" y="498348"/>
                  </a:lnTo>
                  <a:lnTo>
                    <a:pt x="18288" y="516636"/>
                  </a:lnTo>
                  <a:lnTo>
                    <a:pt x="24384" y="536448"/>
                  </a:lnTo>
                  <a:lnTo>
                    <a:pt x="30480" y="553212"/>
                  </a:lnTo>
                  <a:lnTo>
                    <a:pt x="39624" y="571500"/>
                  </a:lnTo>
                  <a:lnTo>
                    <a:pt x="41148" y="574294"/>
                  </a:lnTo>
                  <a:lnTo>
                    <a:pt x="41148" y="397764"/>
                  </a:lnTo>
                  <a:lnTo>
                    <a:pt x="45720" y="342900"/>
                  </a:lnTo>
                  <a:lnTo>
                    <a:pt x="57912" y="291084"/>
                  </a:lnTo>
                  <a:lnTo>
                    <a:pt x="77724" y="242316"/>
                  </a:lnTo>
                  <a:lnTo>
                    <a:pt x="102108" y="198120"/>
                  </a:lnTo>
                  <a:lnTo>
                    <a:pt x="134112" y="158496"/>
                  </a:lnTo>
                  <a:lnTo>
                    <a:pt x="158496" y="134112"/>
                  </a:lnTo>
                  <a:lnTo>
                    <a:pt x="172212" y="121920"/>
                  </a:lnTo>
                  <a:lnTo>
                    <a:pt x="213360" y="92964"/>
                  </a:lnTo>
                  <a:lnTo>
                    <a:pt x="260604" y="68580"/>
                  </a:lnTo>
                  <a:lnTo>
                    <a:pt x="309372" y="51816"/>
                  </a:lnTo>
                  <a:lnTo>
                    <a:pt x="327660" y="48768"/>
                  </a:lnTo>
                  <a:lnTo>
                    <a:pt x="344424" y="45720"/>
                  </a:lnTo>
                  <a:lnTo>
                    <a:pt x="362712" y="42672"/>
                  </a:lnTo>
                  <a:lnTo>
                    <a:pt x="377952" y="41402"/>
                  </a:lnTo>
                  <a:lnTo>
                    <a:pt x="419100" y="41275"/>
                  </a:lnTo>
                  <a:lnTo>
                    <a:pt x="435864" y="42672"/>
                  </a:lnTo>
                  <a:lnTo>
                    <a:pt x="452628" y="45720"/>
                  </a:lnTo>
                  <a:lnTo>
                    <a:pt x="470916" y="48768"/>
                  </a:lnTo>
                  <a:lnTo>
                    <a:pt x="521208" y="62484"/>
                  </a:lnTo>
                  <a:lnTo>
                    <a:pt x="537972" y="70104"/>
                  </a:lnTo>
                  <a:lnTo>
                    <a:pt x="553212" y="76200"/>
                  </a:lnTo>
                  <a:lnTo>
                    <a:pt x="568452" y="85344"/>
                  </a:lnTo>
                  <a:lnTo>
                    <a:pt x="583692" y="92964"/>
                  </a:lnTo>
                  <a:lnTo>
                    <a:pt x="598932" y="102108"/>
                  </a:lnTo>
                  <a:lnTo>
                    <a:pt x="626364" y="123444"/>
                  </a:lnTo>
                  <a:lnTo>
                    <a:pt x="638556" y="134112"/>
                  </a:lnTo>
                  <a:lnTo>
                    <a:pt x="662940" y="158496"/>
                  </a:lnTo>
                  <a:lnTo>
                    <a:pt x="673608" y="172212"/>
                  </a:lnTo>
                  <a:lnTo>
                    <a:pt x="684276" y="184404"/>
                  </a:lnTo>
                  <a:lnTo>
                    <a:pt x="694944" y="199644"/>
                  </a:lnTo>
                  <a:lnTo>
                    <a:pt x="704088" y="213360"/>
                  </a:lnTo>
                  <a:lnTo>
                    <a:pt x="711708" y="228600"/>
                  </a:lnTo>
                  <a:lnTo>
                    <a:pt x="720852" y="243840"/>
                  </a:lnTo>
                  <a:lnTo>
                    <a:pt x="739140" y="292608"/>
                  </a:lnTo>
                  <a:lnTo>
                    <a:pt x="751332" y="344424"/>
                  </a:lnTo>
                  <a:lnTo>
                    <a:pt x="755904" y="399288"/>
                  </a:lnTo>
                  <a:lnTo>
                    <a:pt x="755904" y="573633"/>
                  </a:lnTo>
                  <a:lnTo>
                    <a:pt x="757428" y="569976"/>
                  </a:lnTo>
                  <a:lnTo>
                    <a:pt x="778764" y="516636"/>
                  </a:lnTo>
                  <a:lnTo>
                    <a:pt x="789432" y="478536"/>
                  </a:lnTo>
                  <a:lnTo>
                    <a:pt x="795528" y="438912"/>
                  </a:lnTo>
                  <a:lnTo>
                    <a:pt x="797052" y="417576"/>
                  </a:lnTo>
                  <a:close/>
                </a:path>
                <a:path w="797560" h="797559">
                  <a:moveTo>
                    <a:pt x="755904" y="573633"/>
                  </a:moveTo>
                  <a:lnTo>
                    <a:pt x="755904" y="399288"/>
                  </a:lnTo>
                  <a:lnTo>
                    <a:pt x="751332" y="452628"/>
                  </a:lnTo>
                  <a:lnTo>
                    <a:pt x="748284" y="470916"/>
                  </a:lnTo>
                  <a:lnTo>
                    <a:pt x="739140" y="504444"/>
                  </a:lnTo>
                  <a:lnTo>
                    <a:pt x="726948" y="537972"/>
                  </a:lnTo>
                  <a:lnTo>
                    <a:pt x="704088" y="583692"/>
                  </a:lnTo>
                  <a:lnTo>
                    <a:pt x="693420" y="597408"/>
                  </a:lnTo>
                  <a:lnTo>
                    <a:pt x="684276" y="612648"/>
                  </a:lnTo>
                  <a:lnTo>
                    <a:pt x="673608" y="624840"/>
                  </a:lnTo>
                  <a:lnTo>
                    <a:pt x="662940" y="638556"/>
                  </a:lnTo>
                  <a:lnTo>
                    <a:pt x="638556" y="662940"/>
                  </a:lnTo>
                  <a:lnTo>
                    <a:pt x="597408" y="694944"/>
                  </a:lnTo>
                  <a:lnTo>
                    <a:pt x="553212" y="719328"/>
                  </a:lnTo>
                  <a:lnTo>
                    <a:pt x="504444" y="739140"/>
                  </a:lnTo>
                  <a:lnTo>
                    <a:pt x="452628" y="751332"/>
                  </a:lnTo>
                  <a:lnTo>
                    <a:pt x="377952" y="754253"/>
                  </a:lnTo>
                  <a:lnTo>
                    <a:pt x="362712" y="752983"/>
                  </a:lnTo>
                  <a:lnTo>
                    <a:pt x="344424" y="751332"/>
                  </a:lnTo>
                  <a:lnTo>
                    <a:pt x="326136" y="748284"/>
                  </a:lnTo>
                  <a:lnTo>
                    <a:pt x="309372" y="743712"/>
                  </a:lnTo>
                  <a:lnTo>
                    <a:pt x="291084" y="739140"/>
                  </a:lnTo>
                  <a:lnTo>
                    <a:pt x="275844" y="733044"/>
                  </a:lnTo>
                  <a:lnTo>
                    <a:pt x="259080" y="726948"/>
                  </a:lnTo>
                  <a:lnTo>
                    <a:pt x="228600" y="711708"/>
                  </a:lnTo>
                  <a:lnTo>
                    <a:pt x="198120" y="693420"/>
                  </a:lnTo>
                  <a:lnTo>
                    <a:pt x="184404" y="684276"/>
                  </a:lnTo>
                  <a:lnTo>
                    <a:pt x="170688" y="673608"/>
                  </a:lnTo>
                  <a:lnTo>
                    <a:pt x="158496" y="661416"/>
                  </a:lnTo>
                  <a:lnTo>
                    <a:pt x="146304" y="650748"/>
                  </a:lnTo>
                  <a:lnTo>
                    <a:pt x="134112" y="637032"/>
                  </a:lnTo>
                  <a:lnTo>
                    <a:pt x="123444" y="624840"/>
                  </a:lnTo>
                  <a:lnTo>
                    <a:pt x="102108" y="597408"/>
                  </a:lnTo>
                  <a:lnTo>
                    <a:pt x="92964" y="582168"/>
                  </a:lnTo>
                  <a:lnTo>
                    <a:pt x="83820" y="568452"/>
                  </a:lnTo>
                  <a:lnTo>
                    <a:pt x="76200" y="551688"/>
                  </a:lnTo>
                  <a:lnTo>
                    <a:pt x="70104" y="536448"/>
                  </a:lnTo>
                  <a:lnTo>
                    <a:pt x="62484" y="519684"/>
                  </a:lnTo>
                  <a:lnTo>
                    <a:pt x="57912" y="504444"/>
                  </a:lnTo>
                  <a:lnTo>
                    <a:pt x="53340" y="486156"/>
                  </a:lnTo>
                  <a:lnTo>
                    <a:pt x="48768" y="469392"/>
                  </a:lnTo>
                  <a:lnTo>
                    <a:pt x="45720" y="452628"/>
                  </a:lnTo>
                  <a:lnTo>
                    <a:pt x="42672" y="434340"/>
                  </a:lnTo>
                  <a:lnTo>
                    <a:pt x="42672" y="416052"/>
                  </a:lnTo>
                  <a:lnTo>
                    <a:pt x="41148" y="397764"/>
                  </a:lnTo>
                  <a:lnTo>
                    <a:pt x="41148" y="574294"/>
                  </a:lnTo>
                  <a:lnTo>
                    <a:pt x="57912" y="605028"/>
                  </a:lnTo>
                  <a:lnTo>
                    <a:pt x="79248" y="637032"/>
                  </a:lnTo>
                  <a:lnTo>
                    <a:pt x="117348" y="681228"/>
                  </a:lnTo>
                  <a:lnTo>
                    <a:pt x="160020" y="717804"/>
                  </a:lnTo>
                  <a:lnTo>
                    <a:pt x="192024" y="739140"/>
                  </a:lnTo>
                  <a:lnTo>
                    <a:pt x="225552" y="757428"/>
                  </a:lnTo>
                  <a:lnTo>
                    <a:pt x="262128" y="772668"/>
                  </a:lnTo>
                  <a:lnTo>
                    <a:pt x="298704" y="784860"/>
                  </a:lnTo>
                  <a:lnTo>
                    <a:pt x="358140" y="795528"/>
                  </a:lnTo>
                  <a:lnTo>
                    <a:pt x="377952" y="797052"/>
                  </a:lnTo>
                  <a:lnTo>
                    <a:pt x="419100" y="797052"/>
                  </a:lnTo>
                  <a:lnTo>
                    <a:pt x="460248" y="792480"/>
                  </a:lnTo>
                  <a:lnTo>
                    <a:pt x="498348" y="784860"/>
                  </a:lnTo>
                  <a:lnTo>
                    <a:pt x="536448" y="772668"/>
                  </a:lnTo>
                  <a:lnTo>
                    <a:pt x="571500" y="757428"/>
                  </a:lnTo>
                  <a:lnTo>
                    <a:pt x="605028" y="739140"/>
                  </a:lnTo>
                  <a:lnTo>
                    <a:pt x="637032" y="717804"/>
                  </a:lnTo>
                  <a:lnTo>
                    <a:pt x="667512" y="693420"/>
                  </a:lnTo>
                  <a:lnTo>
                    <a:pt x="693420" y="665988"/>
                  </a:lnTo>
                  <a:lnTo>
                    <a:pt x="707136" y="650748"/>
                  </a:lnTo>
                  <a:lnTo>
                    <a:pt x="717804" y="637032"/>
                  </a:lnTo>
                  <a:lnTo>
                    <a:pt x="729996" y="620268"/>
                  </a:lnTo>
                  <a:lnTo>
                    <a:pt x="739140" y="605028"/>
                  </a:lnTo>
                  <a:lnTo>
                    <a:pt x="749808" y="588264"/>
                  </a:lnTo>
                  <a:lnTo>
                    <a:pt x="755904" y="5736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68180" y="6330185"/>
            <a:ext cx="3302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r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54706" y="5790678"/>
            <a:ext cx="629285" cy="10922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75" b="1" i="1" spc="-37" baseline="-20325" dirty="0">
                <a:latin typeface="Times New Roman"/>
                <a:cs typeface="Times New Roman"/>
              </a:rPr>
              <a:t>t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280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65859" y="6330185"/>
            <a:ext cx="3016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t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01961" y="6382511"/>
            <a:ext cx="756285" cy="419100"/>
            <a:chOff x="1401961" y="6382511"/>
            <a:chExt cx="756285" cy="419100"/>
          </a:xfrm>
        </p:grpSpPr>
        <p:sp>
          <p:nvSpPr>
            <p:cNvPr id="34" name="object 34"/>
            <p:cNvSpPr/>
            <p:nvPr/>
          </p:nvSpPr>
          <p:spPr>
            <a:xfrm>
              <a:off x="1737238" y="6382511"/>
              <a:ext cx="399415" cy="419100"/>
            </a:xfrm>
            <a:custGeom>
              <a:avLst/>
              <a:gdLst/>
              <a:ahLst/>
              <a:cxnLst/>
              <a:rect l="l" t="t" r="r" b="b"/>
              <a:pathLst>
                <a:path w="399414" h="419100">
                  <a:moveTo>
                    <a:pt x="399287" y="419099"/>
                  </a:moveTo>
                  <a:lnTo>
                    <a:pt x="399287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399287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01961" y="6539484"/>
              <a:ext cx="756285" cy="189230"/>
            </a:xfrm>
            <a:custGeom>
              <a:avLst/>
              <a:gdLst/>
              <a:ahLst/>
              <a:cxnLst/>
              <a:rect l="l" t="t" r="r" b="b"/>
              <a:pathLst>
                <a:path w="756285" h="189229">
                  <a:moveTo>
                    <a:pt x="597404" y="124968"/>
                  </a:moveTo>
                  <a:lnTo>
                    <a:pt x="597404" y="62484"/>
                  </a:lnTo>
                  <a:lnTo>
                    <a:pt x="0" y="62484"/>
                  </a:lnTo>
                  <a:lnTo>
                    <a:pt x="0" y="124968"/>
                  </a:lnTo>
                  <a:lnTo>
                    <a:pt x="597404" y="124968"/>
                  </a:lnTo>
                  <a:close/>
                </a:path>
                <a:path w="756285" h="189229">
                  <a:moveTo>
                    <a:pt x="755900" y="94488"/>
                  </a:moveTo>
                  <a:lnTo>
                    <a:pt x="566924" y="0"/>
                  </a:lnTo>
                  <a:lnTo>
                    <a:pt x="566924" y="62484"/>
                  </a:lnTo>
                  <a:lnTo>
                    <a:pt x="597404" y="62484"/>
                  </a:lnTo>
                  <a:lnTo>
                    <a:pt x="597404" y="173736"/>
                  </a:lnTo>
                  <a:lnTo>
                    <a:pt x="755900" y="94488"/>
                  </a:lnTo>
                  <a:close/>
                </a:path>
                <a:path w="756285" h="189229">
                  <a:moveTo>
                    <a:pt x="597404" y="173736"/>
                  </a:moveTo>
                  <a:lnTo>
                    <a:pt x="597404" y="124968"/>
                  </a:lnTo>
                  <a:lnTo>
                    <a:pt x="566924" y="124968"/>
                  </a:lnTo>
                  <a:lnTo>
                    <a:pt x="566924" y="188976"/>
                  </a:lnTo>
                  <a:lnTo>
                    <a:pt x="597404" y="1737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142116" y="6330185"/>
            <a:ext cx="30924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r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39794" y="6330185"/>
            <a:ext cx="2800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t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67843" y="5982713"/>
            <a:ext cx="24701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55386" y="6266688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650748" y="324612"/>
                </a:moveTo>
                <a:lnTo>
                  <a:pt x="646176" y="274320"/>
                </a:lnTo>
                <a:lnTo>
                  <a:pt x="643128" y="259080"/>
                </a:lnTo>
                <a:lnTo>
                  <a:pt x="640080" y="242316"/>
                </a:lnTo>
                <a:lnTo>
                  <a:pt x="635508" y="227076"/>
                </a:lnTo>
                <a:lnTo>
                  <a:pt x="629412" y="211836"/>
                </a:lnTo>
                <a:lnTo>
                  <a:pt x="624840" y="198120"/>
                </a:lnTo>
                <a:lnTo>
                  <a:pt x="617220" y="182880"/>
                </a:lnTo>
                <a:lnTo>
                  <a:pt x="611124" y="169164"/>
                </a:lnTo>
                <a:lnTo>
                  <a:pt x="601980" y="155448"/>
                </a:lnTo>
                <a:lnTo>
                  <a:pt x="574548" y="117348"/>
                </a:lnTo>
                <a:lnTo>
                  <a:pt x="530352" y="73152"/>
                </a:lnTo>
                <a:lnTo>
                  <a:pt x="492252" y="47244"/>
                </a:lnTo>
                <a:lnTo>
                  <a:pt x="478536" y="38100"/>
                </a:lnTo>
                <a:lnTo>
                  <a:pt x="464820" y="32004"/>
                </a:lnTo>
                <a:lnTo>
                  <a:pt x="451104" y="24384"/>
                </a:lnTo>
                <a:lnTo>
                  <a:pt x="435864" y="19812"/>
                </a:lnTo>
                <a:lnTo>
                  <a:pt x="390144" y="6096"/>
                </a:lnTo>
                <a:lnTo>
                  <a:pt x="356616" y="1524"/>
                </a:lnTo>
                <a:lnTo>
                  <a:pt x="341376" y="0"/>
                </a:lnTo>
                <a:lnTo>
                  <a:pt x="307848" y="0"/>
                </a:lnTo>
                <a:lnTo>
                  <a:pt x="274320" y="3048"/>
                </a:lnTo>
                <a:lnTo>
                  <a:pt x="259080" y="6096"/>
                </a:lnTo>
                <a:lnTo>
                  <a:pt x="242316" y="10668"/>
                </a:lnTo>
                <a:lnTo>
                  <a:pt x="211836" y="19812"/>
                </a:lnTo>
                <a:lnTo>
                  <a:pt x="198120" y="25908"/>
                </a:lnTo>
                <a:lnTo>
                  <a:pt x="182880" y="32004"/>
                </a:lnTo>
                <a:lnTo>
                  <a:pt x="141732" y="56388"/>
                </a:lnTo>
                <a:lnTo>
                  <a:pt x="92964" y="96012"/>
                </a:lnTo>
                <a:lnTo>
                  <a:pt x="54864" y="143256"/>
                </a:lnTo>
                <a:lnTo>
                  <a:pt x="30480" y="184404"/>
                </a:lnTo>
                <a:lnTo>
                  <a:pt x="24384" y="199644"/>
                </a:lnTo>
                <a:lnTo>
                  <a:pt x="18288" y="213360"/>
                </a:lnTo>
                <a:lnTo>
                  <a:pt x="9144" y="243840"/>
                </a:lnTo>
                <a:lnTo>
                  <a:pt x="6096" y="260604"/>
                </a:lnTo>
                <a:lnTo>
                  <a:pt x="3048" y="275844"/>
                </a:lnTo>
                <a:lnTo>
                  <a:pt x="0" y="309372"/>
                </a:lnTo>
                <a:lnTo>
                  <a:pt x="0" y="342900"/>
                </a:lnTo>
                <a:lnTo>
                  <a:pt x="6096" y="391668"/>
                </a:lnTo>
                <a:lnTo>
                  <a:pt x="25908" y="452628"/>
                </a:lnTo>
                <a:lnTo>
                  <a:pt x="47244" y="493776"/>
                </a:lnTo>
                <a:lnTo>
                  <a:pt x="62484" y="516128"/>
                </a:lnTo>
                <a:lnTo>
                  <a:pt x="62484" y="310896"/>
                </a:lnTo>
                <a:lnTo>
                  <a:pt x="64008" y="297180"/>
                </a:lnTo>
                <a:lnTo>
                  <a:pt x="65532" y="284988"/>
                </a:lnTo>
                <a:lnTo>
                  <a:pt x="68580" y="271272"/>
                </a:lnTo>
                <a:lnTo>
                  <a:pt x="70104" y="259080"/>
                </a:lnTo>
                <a:lnTo>
                  <a:pt x="88392" y="210312"/>
                </a:lnTo>
                <a:lnTo>
                  <a:pt x="123444" y="156972"/>
                </a:lnTo>
                <a:lnTo>
                  <a:pt x="158496" y="121920"/>
                </a:lnTo>
                <a:lnTo>
                  <a:pt x="201168" y="94488"/>
                </a:lnTo>
                <a:lnTo>
                  <a:pt x="211836" y="88392"/>
                </a:lnTo>
                <a:lnTo>
                  <a:pt x="224028" y="82296"/>
                </a:lnTo>
                <a:lnTo>
                  <a:pt x="234696" y="77724"/>
                </a:lnTo>
                <a:lnTo>
                  <a:pt x="246888" y="74676"/>
                </a:lnTo>
                <a:lnTo>
                  <a:pt x="260604" y="70104"/>
                </a:lnTo>
                <a:lnTo>
                  <a:pt x="272796" y="68580"/>
                </a:lnTo>
                <a:lnTo>
                  <a:pt x="284988" y="65532"/>
                </a:lnTo>
                <a:lnTo>
                  <a:pt x="312420" y="62484"/>
                </a:lnTo>
                <a:lnTo>
                  <a:pt x="339852" y="62484"/>
                </a:lnTo>
                <a:lnTo>
                  <a:pt x="352044" y="64008"/>
                </a:lnTo>
                <a:lnTo>
                  <a:pt x="365760" y="65532"/>
                </a:lnTo>
                <a:lnTo>
                  <a:pt x="377952" y="68580"/>
                </a:lnTo>
                <a:lnTo>
                  <a:pt x="391668" y="71628"/>
                </a:lnTo>
                <a:lnTo>
                  <a:pt x="403860" y="74676"/>
                </a:lnTo>
                <a:lnTo>
                  <a:pt x="451104" y="94488"/>
                </a:lnTo>
                <a:lnTo>
                  <a:pt x="492252" y="123444"/>
                </a:lnTo>
                <a:lnTo>
                  <a:pt x="528828" y="160020"/>
                </a:lnTo>
                <a:lnTo>
                  <a:pt x="556260" y="201168"/>
                </a:lnTo>
                <a:lnTo>
                  <a:pt x="562356" y="211836"/>
                </a:lnTo>
                <a:lnTo>
                  <a:pt x="576072" y="248412"/>
                </a:lnTo>
                <a:lnTo>
                  <a:pt x="582168" y="272796"/>
                </a:lnTo>
                <a:lnTo>
                  <a:pt x="583692" y="286512"/>
                </a:lnTo>
                <a:lnTo>
                  <a:pt x="585216" y="298704"/>
                </a:lnTo>
                <a:lnTo>
                  <a:pt x="586740" y="312420"/>
                </a:lnTo>
                <a:lnTo>
                  <a:pt x="586740" y="516128"/>
                </a:lnTo>
                <a:lnTo>
                  <a:pt x="603504" y="493776"/>
                </a:lnTo>
                <a:lnTo>
                  <a:pt x="624840" y="451104"/>
                </a:lnTo>
                <a:lnTo>
                  <a:pt x="640080" y="405384"/>
                </a:lnTo>
                <a:lnTo>
                  <a:pt x="646176" y="373380"/>
                </a:lnTo>
                <a:lnTo>
                  <a:pt x="649224" y="358140"/>
                </a:lnTo>
                <a:lnTo>
                  <a:pt x="649224" y="341376"/>
                </a:lnTo>
                <a:lnTo>
                  <a:pt x="650748" y="324612"/>
                </a:lnTo>
                <a:close/>
              </a:path>
              <a:path w="650875" h="650875">
                <a:moveTo>
                  <a:pt x="586740" y="516128"/>
                </a:moveTo>
                <a:lnTo>
                  <a:pt x="586740" y="339852"/>
                </a:lnTo>
                <a:lnTo>
                  <a:pt x="585216" y="352044"/>
                </a:lnTo>
                <a:lnTo>
                  <a:pt x="582168" y="379476"/>
                </a:lnTo>
                <a:lnTo>
                  <a:pt x="579120" y="391668"/>
                </a:lnTo>
                <a:lnTo>
                  <a:pt x="574548" y="403860"/>
                </a:lnTo>
                <a:lnTo>
                  <a:pt x="571500" y="416052"/>
                </a:lnTo>
                <a:lnTo>
                  <a:pt x="566928" y="428244"/>
                </a:lnTo>
                <a:lnTo>
                  <a:pt x="542544" y="472440"/>
                </a:lnTo>
                <a:lnTo>
                  <a:pt x="509016" y="512064"/>
                </a:lnTo>
                <a:lnTo>
                  <a:pt x="470916" y="544068"/>
                </a:lnTo>
                <a:lnTo>
                  <a:pt x="437388" y="562356"/>
                </a:lnTo>
                <a:lnTo>
                  <a:pt x="390144" y="579120"/>
                </a:lnTo>
                <a:lnTo>
                  <a:pt x="376428" y="582168"/>
                </a:lnTo>
                <a:lnTo>
                  <a:pt x="364236" y="585216"/>
                </a:lnTo>
                <a:lnTo>
                  <a:pt x="350520" y="586740"/>
                </a:lnTo>
                <a:lnTo>
                  <a:pt x="310896" y="586740"/>
                </a:lnTo>
                <a:lnTo>
                  <a:pt x="283464" y="583692"/>
                </a:lnTo>
                <a:lnTo>
                  <a:pt x="271272" y="582168"/>
                </a:lnTo>
                <a:lnTo>
                  <a:pt x="259080" y="579120"/>
                </a:lnTo>
                <a:lnTo>
                  <a:pt x="245364" y="576072"/>
                </a:lnTo>
                <a:lnTo>
                  <a:pt x="233172" y="571500"/>
                </a:lnTo>
                <a:lnTo>
                  <a:pt x="222504" y="566928"/>
                </a:lnTo>
                <a:lnTo>
                  <a:pt x="210312" y="560832"/>
                </a:lnTo>
                <a:lnTo>
                  <a:pt x="199644" y="554736"/>
                </a:lnTo>
                <a:lnTo>
                  <a:pt x="187452" y="548640"/>
                </a:lnTo>
                <a:lnTo>
                  <a:pt x="138684" y="509016"/>
                </a:lnTo>
                <a:lnTo>
                  <a:pt x="106680" y="470916"/>
                </a:lnTo>
                <a:lnTo>
                  <a:pt x="100584" y="460248"/>
                </a:lnTo>
                <a:lnTo>
                  <a:pt x="92964" y="449580"/>
                </a:lnTo>
                <a:lnTo>
                  <a:pt x="88392" y="438912"/>
                </a:lnTo>
                <a:lnTo>
                  <a:pt x="82296" y="426720"/>
                </a:lnTo>
                <a:lnTo>
                  <a:pt x="77724" y="414528"/>
                </a:lnTo>
                <a:lnTo>
                  <a:pt x="74676" y="402336"/>
                </a:lnTo>
                <a:lnTo>
                  <a:pt x="70104" y="390144"/>
                </a:lnTo>
                <a:lnTo>
                  <a:pt x="67056" y="377952"/>
                </a:lnTo>
                <a:lnTo>
                  <a:pt x="64008" y="350520"/>
                </a:lnTo>
                <a:lnTo>
                  <a:pt x="62484" y="338328"/>
                </a:lnTo>
                <a:lnTo>
                  <a:pt x="62484" y="516128"/>
                </a:lnTo>
                <a:lnTo>
                  <a:pt x="96012" y="556260"/>
                </a:lnTo>
                <a:lnTo>
                  <a:pt x="143256" y="595884"/>
                </a:lnTo>
                <a:lnTo>
                  <a:pt x="184404" y="618744"/>
                </a:lnTo>
                <a:lnTo>
                  <a:pt x="243840" y="640080"/>
                </a:lnTo>
                <a:lnTo>
                  <a:pt x="260604" y="643128"/>
                </a:lnTo>
                <a:lnTo>
                  <a:pt x="275844" y="646176"/>
                </a:lnTo>
                <a:lnTo>
                  <a:pt x="292608" y="649224"/>
                </a:lnTo>
                <a:lnTo>
                  <a:pt x="309372" y="649224"/>
                </a:lnTo>
                <a:lnTo>
                  <a:pt x="326136" y="650748"/>
                </a:lnTo>
                <a:lnTo>
                  <a:pt x="342900" y="649224"/>
                </a:lnTo>
                <a:lnTo>
                  <a:pt x="358140" y="649224"/>
                </a:lnTo>
                <a:lnTo>
                  <a:pt x="391668" y="643128"/>
                </a:lnTo>
                <a:lnTo>
                  <a:pt x="406908" y="640080"/>
                </a:lnTo>
                <a:lnTo>
                  <a:pt x="437388" y="630936"/>
                </a:lnTo>
                <a:lnTo>
                  <a:pt x="452628" y="624840"/>
                </a:lnTo>
                <a:lnTo>
                  <a:pt x="466344" y="617220"/>
                </a:lnTo>
                <a:lnTo>
                  <a:pt x="480060" y="611124"/>
                </a:lnTo>
                <a:lnTo>
                  <a:pt x="533400" y="574548"/>
                </a:lnTo>
                <a:lnTo>
                  <a:pt x="576072" y="530352"/>
                </a:lnTo>
                <a:lnTo>
                  <a:pt x="586740" y="5161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6133B56-E082-3994-2F24-70366CD18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24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9136" y="505459"/>
            <a:ext cx="8373745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dirty="0"/>
              <a:t>Převod</a:t>
            </a:r>
            <a:r>
              <a:rPr sz="4500" spc="-5" dirty="0"/>
              <a:t> </a:t>
            </a:r>
            <a:r>
              <a:rPr sz="4500" dirty="0"/>
              <a:t>z</a:t>
            </a:r>
            <a:r>
              <a:rPr sz="4500" spc="15" dirty="0"/>
              <a:t> </a:t>
            </a:r>
            <a:r>
              <a:rPr sz="4500" dirty="0"/>
              <a:t>RV na</a:t>
            </a:r>
            <a:r>
              <a:rPr sz="4500" spc="15" dirty="0"/>
              <a:t> </a:t>
            </a:r>
            <a:r>
              <a:rPr sz="4500" dirty="0"/>
              <a:t>KA: Sjednocení</a:t>
            </a:r>
            <a:r>
              <a:rPr sz="4500" spc="30" dirty="0"/>
              <a:t> </a:t>
            </a:r>
            <a:r>
              <a:rPr sz="4500" spc="-25" dirty="0"/>
              <a:t>3/5</a:t>
            </a:r>
            <a:endParaRPr sz="4500"/>
          </a:p>
        </p:txBody>
      </p:sp>
      <p:grpSp>
        <p:nvGrpSpPr>
          <p:cNvPr id="7" name="object 7"/>
          <p:cNvGrpSpPr/>
          <p:nvPr/>
        </p:nvGrpSpPr>
        <p:grpSpPr>
          <a:xfrm>
            <a:off x="309253" y="2517648"/>
            <a:ext cx="10075545" cy="2517775"/>
            <a:chOff x="309253" y="2517648"/>
            <a:chExt cx="10075545" cy="2517775"/>
          </a:xfrm>
        </p:grpSpPr>
        <p:sp>
          <p:nvSpPr>
            <p:cNvPr id="8" name="object 8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5157" y="3421380"/>
              <a:ext cx="8564880" cy="43180"/>
            </a:xfrm>
            <a:custGeom>
              <a:avLst/>
              <a:gdLst/>
              <a:ahLst/>
              <a:cxnLst/>
              <a:rect l="l" t="t" r="r" b="b"/>
              <a:pathLst>
                <a:path w="8564880" h="43179">
                  <a:moveTo>
                    <a:pt x="8564879" y="4267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2671"/>
                  </a:lnTo>
                  <a:lnTo>
                    <a:pt x="8564879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5720" y="1176019"/>
            <a:ext cx="8699500" cy="36252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76200" marR="55880" indent="249554">
              <a:lnSpc>
                <a:spcPts val="3379"/>
              </a:lnSpc>
              <a:spcBef>
                <a:spcPts val="480"/>
              </a:spcBef>
              <a:buSzPct val="108196"/>
              <a:buChar char="•"/>
              <a:tabLst>
                <a:tab pos="325755" algn="l"/>
              </a:tabLst>
            </a:pP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50" b="1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nad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latin typeface="Times New Roman"/>
                <a:cs typeface="Times New Roman"/>
              </a:rPr>
              <a:t>r</a:t>
            </a:r>
            <a:r>
              <a:rPr sz="3075" b="1" i="1" spc="-1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})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KA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který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platí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-240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r</a:t>
            </a:r>
            <a:r>
              <a:rPr sz="3050" spc="-10" dirty="0">
                <a:latin typeface="Times New Roman"/>
                <a:cs typeface="Times New Roman"/>
              </a:rPr>
              <a:t>).</a:t>
            </a:r>
            <a:endParaRPr sz="3050">
              <a:latin typeface="Times New Roman"/>
              <a:cs typeface="Times New Roman"/>
            </a:endParaRPr>
          </a:p>
          <a:p>
            <a:pPr marL="76200" marR="213995" indent="249554">
              <a:lnSpc>
                <a:spcPts val="3379"/>
              </a:lnSpc>
              <a:spcBef>
                <a:spcPts val="140"/>
              </a:spcBef>
              <a:buSzPct val="108196"/>
              <a:buChar char="•"/>
              <a:tabLst>
                <a:tab pos="325755" algn="l"/>
              </a:tabLst>
            </a:pP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t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nad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latin typeface="Times New Roman"/>
                <a:cs typeface="Times New Roman"/>
              </a:rPr>
              <a:t>t</a:t>
            </a:r>
            <a:r>
              <a:rPr sz="3075" b="1" i="1" spc="390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})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KA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který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platí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-240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t</a:t>
            </a:r>
            <a:r>
              <a:rPr sz="3050" spc="-10" dirty="0">
                <a:latin typeface="Times New Roman"/>
                <a:cs typeface="Times New Roman"/>
              </a:rPr>
              <a:t>).</a:t>
            </a:r>
            <a:endParaRPr sz="3050">
              <a:latin typeface="Times New Roman"/>
              <a:cs typeface="Times New Roman"/>
            </a:endParaRPr>
          </a:p>
          <a:p>
            <a:pPr marL="308610" indent="-232410">
              <a:lnSpc>
                <a:spcPts val="3275"/>
              </a:lnSpc>
              <a:buChar char="•"/>
              <a:tabLst>
                <a:tab pos="308610" algn="l"/>
              </a:tabLst>
            </a:pPr>
            <a:r>
              <a:rPr sz="3050" dirty="0">
                <a:latin typeface="Times New Roman"/>
                <a:cs typeface="Times New Roman"/>
              </a:rPr>
              <a:t>Potom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+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t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existuje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ekvivalentní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latin typeface="Times New Roman"/>
                <a:cs typeface="Times New Roman"/>
              </a:rPr>
              <a:t>M</a:t>
            </a:r>
            <a:r>
              <a:rPr sz="3075" b="1" i="1" spc="-30" baseline="-20325" dirty="0">
                <a:latin typeface="Times New Roman"/>
                <a:cs typeface="Times New Roman"/>
              </a:rPr>
              <a:t>r+t</a:t>
            </a:r>
            <a:endParaRPr sz="3075" baseline="-20325">
              <a:latin typeface="Times New Roman"/>
              <a:cs typeface="Times New Roman"/>
            </a:endParaRPr>
          </a:p>
          <a:p>
            <a:pPr marL="159385">
              <a:lnSpc>
                <a:spcPts val="4090"/>
              </a:lnSpc>
              <a:spcBef>
                <a:spcPts val="75"/>
              </a:spcBef>
            </a:pPr>
            <a:r>
              <a:rPr sz="3500" b="1" dirty="0">
                <a:latin typeface="Times New Roman"/>
                <a:cs typeface="Times New Roman"/>
              </a:rPr>
              <a:t>Důkaz:</a:t>
            </a:r>
            <a:r>
              <a:rPr sz="3500" b="1" spc="-2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75" i="1" spc="1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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75" i="1" spc="397" baseline="-203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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75" i="1" spc="1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75" i="1" spc="-37" baseline="-20325" dirty="0">
                <a:latin typeface="Times New Roman"/>
                <a:cs typeface="Times New Roman"/>
              </a:rPr>
              <a:t>t</a:t>
            </a:r>
            <a:r>
              <a:rPr sz="3050" spc="-25" dirty="0">
                <a:latin typeface="Times New Roman"/>
                <a:cs typeface="Times New Roman"/>
              </a:rPr>
              <a:t>.</a:t>
            </a:r>
            <a:endParaRPr sz="3050">
              <a:latin typeface="Times New Roman"/>
              <a:cs typeface="Times New Roman"/>
            </a:endParaRPr>
          </a:p>
          <a:p>
            <a:pPr marL="159385">
              <a:lnSpc>
                <a:spcPts val="3100"/>
              </a:lnSpc>
            </a:pPr>
            <a:r>
              <a:rPr sz="3050" b="1" dirty="0">
                <a:latin typeface="Times New Roman"/>
                <a:cs typeface="Times New Roman"/>
              </a:rPr>
              <a:t>Popis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konstrukce:</a:t>
            </a:r>
            <a:endParaRPr sz="3050">
              <a:latin typeface="Times New Roman"/>
              <a:cs typeface="Times New Roman"/>
            </a:endParaRPr>
          </a:p>
          <a:p>
            <a:pPr marL="170180">
              <a:lnSpc>
                <a:spcPts val="3754"/>
              </a:lnSpc>
              <a:tabLst>
                <a:tab pos="6551295" algn="l"/>
              </a:tabLst>
            </a:pP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25" i="1" baseline="-20094" dirty="0">
                <a:latin typeface="Times New Roman"/>
                <a:cs typeface="Times New Roman"/>
              </a:rPr>
              <a:t>r+t</a:t>
            </a:r>
            <a:r>
              <a:rPr sz="3525" i="1" spc="405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r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13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t</a:t>
            </a:r>
            <a:r>
              <a:rPr sz="3525" i="1" spc="15" baseline="-20094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1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-16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25" i="1" baseline="-20094" dirty="0">
                <a:latin typeface="Times New Roman"/>
                <a:cs typeface="Times New Roman"/>
              </a:rPr>
              <a:t>r</a:t>
            </a:r>
            <a:r>
              <a:rPr sz="3525" i="1" spc="-15" baseline="-20094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13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25" i="1" spc="-37" baseline="-20094" dirty="0">
                <a:latin typeface="Times New Roman"/>
                <a:cs typeface="Times New Roman"/>
              </a:rPr>
              <a:t>t</a:t>
            </a:r>
            <a:r>
              <a:rPr sz="3525" i="1" baseline="-20094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1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00" i="1" spc="-27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s</a:t>
            </a:r>
            <a:r>
              <a:rPr sz="3525" i="1" spc="-37" baseline="-20094" dirty="0">
                <a:latin typeface="Times New Roman"/>
                <a:cs typeface="Times New Roman"/>
              </a:rPr>
              <a:t>r</a:t>
            </a:r>
            <a:r>
              <a:rPr sz="3500" spc="-25" dirty="0">
                <a:latin typeface="Times New Roman"/>
                <a:cs typeface="Times New Roman"/>
              </a:rPr>
              <a:t>,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12" name="object 12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3186" y="5306567"/>
              <a:ext cx="6718300" cy="2098675"/>
            </a:xfrm>
            <a:custGeom>
              <a:avLst/>
              <a:gdLst/>
              <a:ahLst/>
              <a:cxnLst/>
              <a:rect l="l" t="t" r="r" b="b"/>
              <a:pathLst>
                <a:path w="6718300" h="2098675">
                  <a:moveTo>
                    <a:pt x="6717791" y="2098547"/>
                  </a:moveTo>
                  <a:lnTo>
                    <a:pt x="6717791" y="0"/>
                  </a:lnTo>
                  <a:lnTo>
                    <a:pt x="0" y="0"/>
                  </a:lnTo>
                  <a:lnTo>
                    <a:pt x="0" y="2098547"/>
                  </a:lnTo>
                  <a:lnTo>
                    <a:pt x="6717791" y="209854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3374" y="5285232"/>
              <a:ext cx="6757670" cy="2141220"/>
            </a:xfrm>
            <a:custGeom>
              <a:avLst/>
              <a:gdLst/>
              <a:ahLst/>
              <a:cxnLst/>
              <a:rect l="l" t="t" r="r" b="b"/>
              <a:pathLst>
                <a:path w="6757670" h="2141220">
                  <a:moveTo>
                    <a:pt x="6757416" y="2141220"/>
                  </a:moveTo>
                  <a:lnTo>
                    <a:pt x="6757416" y="0"/>
                  </a:lnTo>
                  <a:lnTo>
                    <a:pt x="0" y="0"/>
                  </a:lnTo>
                  <a:lnTo>
                    <a:pt x="0" y="2141220"/>
                  </a:lnTo>
                  <a:lnTo>
                    <a:pt x="19812" y="2141220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6716268" y="41148"/>
                  </a:lnTo>
                  <a:lnTo>
                    <a:pt x="6716268" y="21336"/>
                  </a:lnTo>
                  <a:lnTo>
                    <a:pt x="6737604" y="41148"/>
                  </a:lnTo>
                  <a:lnTo>
                    <a:pt x="6737604" y="2141220"/>
                  </a:lnTo>
                  <a:lnTo>
                    <a:pt x="6757416" y="2141220"/>
                  </a:lnTo>
                  <a:close/>
                </a:path>
                <a:path w="6757670" h="214122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6757670" h="2141220">
                  <a:moveTo>
                    <a:pt x="41148" y="2098548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2098548"/>
                  </a:lnTo>
                  <a:lnTo>
                    <a:pt x="41148" y="2098548"/>
                  </a:lnTo>
                  <a:close/>
                </a:path>
                <a:path w="6757670" h="2141220">
                  <a:moveTo>
                    <a:pt x="6737604" y="2098548"/>
                  </a:moveTo>
                  <a:lnTo>
                    <a:pt x="19812" y="2098548"/>
                  </a:lnTo>
                  <a:lnTo>
                    <a:pt x="41148" y="2119884"/>
                  </a:lnTo>
                  <a:lnTo>
                    <a:pt x="41148" y="2141220"/>
                  </a:lnTo>
                  <a:lnTo>
                    <a:pt x="6716268" y="2141220"/>
                  </a:lnTo>
                  <a:lnTo>
                    <a:pt x="6716268" y="2119884"/>
                  </a:lnTo>
                  <a:lnTo>
                    <a:pt x="6737604" y="2098548"/>
                  </a:lnTo>
                  <a:close/>
                </a:path>
                <a:path w="6757670" h="2141220">
                  <a:moveTo>
                    <a:pt x="41148" y="2141220"/>
                  </a:moveTo>
                  <a:lnTo>
                    <a:pt x="41148" y="2119884"/>
                  </a:lnTo>
                  <a:lnTo>
                    <a:pt x="19812" y="2098548"/>
                  </a:lnTo>
                  <a:lnTo>
                    <a:pt x="19812" y="2141220"/>
                  </a:lnTo>
                  <a:lnTo>
                    <a:pt x="41148" y="2141220"/>
                  </a:lnTo>
                  <a:close/>
                </a:path>
                <a:path w="6757670" h="2141220">
                  <a:moveTo>
                    <a:pt x="6737604" y="41148"/>
                  </a:moveTo>
                  <a:lnTo>
                    <a:pt x="6716268" y="21336"/>
                  </a:lnTo>
                  <a:lnTo>
                    <a:pt x="6716268" y="41148"/>
                  </a:lnTo>
                  <a:lnTo>
                    <a:pt x="6737604" y="41148"/>
                  </a:lnTo>
                  <a:close/>
                </a:path>
                <a:path w="6757670" h="2141220">
                  <a:moveTo>
                    <a:pt x="6737604" y="2098548"/>
                  </a:moveTo>
                  <a:lnTo>
                    <a:pt x="6737604" y="41148"/>
                  </a:lnTo>
                  <a:lnTo>
                    <a:pt x="6716268" y="41148"/>
                  </a:lnTo>
                  <a:lnTo>
                    <a:pt x="6716268" y="2098548"/>
                  </a:lnTo>
                  <a:lnTo>
                    <a:pt x="6737604" y="2098548"/>
                  </a:lnTo>
                  <a:close/>
                </a:path>
                <a:path w="6757670" h="2141220">
                  <a:moveTo>
                    <a:pt x="6737604" y="2141220"/>
                  </a:moveTo>
                  <a:lnTo>
                    <a:pt x="6737604" y="2098548"/>
                  </a:lnTo>
                  <a:lnTo>
                    <a:pt x="6716268" y="2119884"/>
                  </a:lnTo>
                  <a:lnTo>
                    <a:pt x="6716268" y="2141220"/>
                  </a:lnTo>
                  <a:lnTo>
                    <a:pt x="6737604" y="2141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33484" y="5421881"/>
            <a:ext cx="9925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0" b="1" i="1" spc="-15" baseline="13492" dirty="0">
                <a:latin typeface="Times New Roman"/>
                <a:cs typeface="Times New Roman"/>
              </a:rPr>
              <a:t>M</a:t>
            </a:r>
            <a:r>
              <a:rPr sz="2350" b="1" i="1" spc="-10" dirty="0">
                <a:latin typeface="Times New Roman"/>
                <a:cs typeface="Times New Roman"/>
              </a:rPr>
              <a:t>r+t</a:t>
            </a:r>
            <a:r>
              <a:rPr sz="5250" b="1" spc="-15" baseline="13492" dirty="0">
                <a:latin typeface="Times New Roman"/>
                <a:cs typeface="Times New Roman"/>
              </a:rPr>
              <a:t>:</a:t>
            </a:r>
            <a:endParaRPr sz="5250" baseline="13492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67006" y="5353812"/>
            <a:ext cx="6402705" cy="1972310"/>
            <a:chOff x="2167006" y="5353812"/>
            <a:chExt cx="6402705" cy="1972310"/>
          </a:xfrm>
        </p:grpSpPr>
        <p:sp>
          <p:nvSpPr>
            <p:cNvPr id="17" name="object 17"/>
            <p:cNvSpPr/>
            <p:nvPr/>
          </p:nvSpPr>
          <p:spPr>
            <a:xfrm>
              <a:off x="2167006" y="6219444"/>
              <a:ext cx="504825" cy="189230"/>
            </a:xfrm>
            <a:custGeom>
              <a:avLst/>
              <a:gdLst/>
              <a:ahLst/>
              <a:cxnLst/>
              <a:rect l="l" t="t" r="r" b="b"/>
              <a:pathLst>
                <a:path w="504825" h="189229">
                  <a:moveTo>
                    <a:pt x="347472" y="124968"/>
                  </a:moveTo>
                  <a:lnTo>
                    <a:pt x="347472" y="62484"/>
                  </a:lnTo>
                  <a:lnTo>
                    <a:pt x="0" y="62484"/>
                  </a:lnTo>
                  <a:lnTo>
                    <a:pt x="0" y="124968"/>
                  </a:lnTo>
                  <a:lnTo>
                    <a:pt x="347472" y="124968"/>
                  </a:lnTo>
                  <a:close/>
                </a:path>
                <a:path w="504825" h="189229">
                  <a:moveTo>
                    <a:pt x="504444" y="94488"/>
                  </a:moveTo>
                  <a:lnTo>
                    <a:pt x="315468" y="0"/>
                  </a:lnTo>
                  <a:lnTo>
                    <a:pt x="315468" y="62484"/>
                  </a:lnTo>
                  <a:lnTo>
                    <a:pt x="347472" y="62484"/>
                  </a:lnTo>
                  <a:lnTo>
                    <a:pt x="347472" y="172974"/>
                  </a:lnTo>
                  <a:lnTo>
                    <a:pt x="504444" y="94488"/>
                  </a:lnTo>
                  <a:close/>
                </a:path>
                <a:path w="504825" h="189229">
                  <a:moveTo>
                    <a:pt x="347472" y="172974"/>
                  </a:moveTo>
                  <a:lnTo>
                    <a:pt x="347472" y="124968"/>
                  </a:lnTo>
                  <a:lnTo>
                    <a:pt x="315468" y="124968"/>
                  </a:lnTo>
                  <a:lnTo>
                    <a:pt x="315468" y="188976"/>
                  </a:lnTo>
                  <a:lnTo>
                    <a:pt x="347472" y="1729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7414" y="5373624"/>
              <a:ext cx="3442970" cy="923925"/>
            </a:xfrm>
            <a:custGeom>
              <a:avLst/>
              <a:gdLst/>
              <a:ahLst/>
              <a:cxnLst/>
              <a:rect l="l" t="t" r="r" b="b"/>
              <a:pathLst>
                <a:path w="3442970" h="923925">
                  <a:moveTo>
                    <a:pt x="3442715" y="923543"/>
                  </a:moveTo>
                  <a:lnTo>
                    <a:pt x="3442715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3442715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7602" y="5353812"/>
              <a:ext cx="3484245" cy="965200"/>
            </a:xfrm>
            <a:custGeom>
              <a:avLst/>
              <a:gdLst/>
              <a:ahLst/>
              <a:cxnLst/>
              <a:rect l="l" t="t" r="r" b="b"/>
              <a:pathLst>
                <a:path w="3484245" h="965200">
                  <a:moveTo>
                    <a:pt x="3483864" y="964692"/>
                  </a:moveTo>
                  <a:lnTo>
                    <a:pt x="3483864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19812" y="9646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3441192" y="41148"/>
                  </a:lnTo>
                  <a:lnTo>
                    <a:pt x="3441192" y="19812"/>
                  </a:lnTo>
                  <a:lnTo>
                    <a:pt x="3462528" y="41148"/>
                  </a:lnTo>
                  <a:lnTo>
                    <a:pt x="3462528" y="964692"/>
                  </a:lnTo>
                  <a:lnTo>
                    <a:pt x="3483864" y="964692"/>
                  </a:lnTo>
                  <a:close/>
                </a:path>
                <a:path w="3484245" h="9652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3484245" h="965200">
                  <a:moveTo>
                    <a:pt x="41148" y="92354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923544"/>
                  </a:lnTo>
                  <a:lnTo>
                    <a:pt x="41148" y="923544"/>
                  </a:lnTo>
                  <a:close/>
                </a:path>
                <a:path w="3484245" h="965200">
                  <a:moveTo>
                    <a:pt x="3462528" y="923544"/>
                  </a:moveTo>
                  <a:lnTo>
                    <a:pt x="19812" y="923544"/>
                  </a:lnTo>
                  <a:lnTo>
                    <a:pt x="41148" y="943356"/>
                  </a:lnTo>
                  <a:lnTo>
                    <a:pt x="41148" y="964692"/>
                  </a:lnTo>
                  <a:lnTo>
                    <a:pt x="3441192" y="964692"/>
                  </a:lnTo>
                  <a:lnTo>
                    <a:pt x="3441192" y="943356"/>
                  </a:lnTo>
                  <a:lnTo>
                    <a:pt x="3462528" y="923544"/>
                  </a:lnTo>
                  <a:close/>
                </a:path>
                <a:path w="3484245" h="965200">
                  <a:moveTo>
                    <a:pt x="41148" y="964692"/>
                  </a:moveTo>
                  <a:lnTo>
                    <a:pt x="41148" y="943356"/>
                  </a:lnTo>
                  <a:lnTo>
                    <a:pt x="19812" y="923544"/>
                  </a:lnTo>
                  <a:lnTo>
                    <a:pt x="19812" y="964692"/>
                  </a:lnTo>
                  <a:lnTo>
                    <a:pt x="41148" y="964692"/>
                  </a:lnTo>
                  <a:close/>
                </a:path>
                <a:path w="3484245" h="965200">
                  <a:moveTo>
                    <a:pt x="3462528" y="41148"/>
                  </a:moveTo>
                  <a:lnTo>
                    <a:pt x="3441192" y="19812"/>
                  </a:lnTo>
                  <a:lnTo>
                    <a:pt x="3441192" y="41148"/>
                  </a:lnTo>
                  <a:lnTo>
                    <a:pt x="3462528" y="41148"/>
                  </a:lnTo>
                  <a:close/>
                </a:path>
                <a:path w="3484245" h="965200">
                  <a:moveTo>
                    <a:pt x="3462528" y="923544"/>
                  </a:moveTo>
                  <a:lnTo>
                    <a:pt x="3462528" y="41148"/>
                  </a:lnTo>
                  <a:lnTo>
                    <a:pt x="3441192" y="41148"/>
                  </a:lnTo>
                  <a:lnTo>
                    <a:pt x="3441192" y="923544"/>
                  </a:lnTo>
                  <a:lnTo>
                    <a:pt x="3462528" y="923544"/>
                  </a:lnTo>
                  <a:close/>
                </a:path>
                <a:path w="3484245" h="965200">
                  <a:moveTo>
                    <a:pt x="3462528" y="964692"/>
                  </a:moveTo>
                  <a:lnTo>
                    <a:pt x="3462528" y="923544"/>
                  </a:lnTo>
                  <a:lnTo>
                    <a:pt x="3441192" y="943356"/>
                  </a:lnTo>
                  <a:lnTo>
                    <a:pt x="3441192" y="964692"/>
                  </a:lnTo>
                  <a:lnTo>
                    <a:pt x="3462528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33266" y="5474208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4" h="756285">
                  <a:moveTo>
                    <a:pt x="755904" y="377952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1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2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2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1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2" y="755904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1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1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4" y="37795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14317" y="5452884"/>
              <a:ext cx="2996565" cy="797560"/>
            </a:xfrm>
            <a:custGeom>
              <a:avLst/>
              <a:gdLst/>
              <a:ahLst/>
              <a:cxnLst/>
              <a:rect l="l" t="t" r="r" b="b"/>
              <a:pathLst>
                <a:path w="2996565" h="797560">
                  <a:moveTo>
                    <a:pt x="419100" y="446532"/>
                  </a:moveTo>
                  <a:lnTo>
                    <a:pt x="294132" y="382524"/>
                  </a:lnTo>
                  <a:lnTo>
                    <a:pt x="294132" y="425196"/>
                  </a:lnTo>
                  <a:lnTo>
                    <a:pt x="0" y="425196"/>
                  </a:lnTo>
                  <a:lnTo>
                    <a:pt x="0" y="466344"/>
                  </a:lnTo>
                  <a:lnTo>
                    <a:pt x="294132" y="466344"/>
                  </a:lnTo>
                  <a:lnTo>
                    <a:pt x="294132" y="509016"/>
                  </a:lnTo>
                  <a:lnTo>
                    <a:pt x="313944" y="499110"/>
                  </a:lnTo>
                  <a:lnTo>
                    <a:pt x="419100" y="446532"/>
                  </a:lnTo>
                  <a:close/>
                </a:path>
                <a:path w="2996565" h="797560">
                  <a:moveTo>
                    <a:pt x="2996184" y="377952"/>
                  </a:moveTo>
                  <a:lnTo>
                    <a:pt x="2993136" y="358140"/>
                  </a:lnTo>
                  <a:lnTo>
                    <a:pt x="2991612" y="338328"/>
                  </a:lnTo>
                  <a:lnTo>
                    <a:pt x="2987040" y="318516"/>
                  </a:lnTo>
                  <a:lnTo>
                    <a:pt x="2983992" y="298704"/>
                  </a:lnTo>
                  <a:lnTo>
                    <a:pt x="2977896" y="280416"/>
                  </a:lnTo>
                  <a:lnTo>
                    <a:pt x="2971800" y="260604"/>
                  </a:lnTo>
                  <a:lnTo>
                    <a:pt x="2964180" y="243840"/>
                  </a:lnTo>
                  <a:lnTo>
                    <a:pt x="2956560" y="225552"/>
                  </a:lnTo>
                  <a:lnTo>
                    <a:pt x="2953512" y="219964"/>
                  </a:lnTo>
                  <a:lnTo>
                    <a:pt x="2953512" y="381000"/>
                  </a:lnTo>
                  <a:lnTo>
                    <a:pt x="2953512" y="417576"/>
                  </a:lnTo>
                  <a:lnTo>
                    <a:pt x="2950464" y="454152"/>
                  </a:lnTo>
                  <a:lnTo>
                    <a:pt x="2945892" y="470916"/>
                  </a:lnTo>
                  <a:lnTo>
                    <a:pt x="2942844" y="489204"/>
                  </a:lnTo>
                  <a:lnTo>
                    <a:pt x="2938272" y="505968"/>
                  </a:lnTo>
                  <a:lnTo>
                    <a:pt x="2918460" y="554736"/>
                  </a:lnTo>
                  <a:lnTo>
                    <a:pt x="2901696" y="583692"/>
                  </a:lnTo>
                  <a:lnTo>
                    <a:pt x="2892552" y="598932"/>
                  </a:lnTo>
                  <a:lnTo>
                    <a:pt x="2883408" y="612648"/>
                  </a:lnTo>
                  <a:lnTo>
                    <a:pt x="2872740" y="626364"/>
                  </a:lnTo>
                  <a:lnTo>
                    <a:pt x="2860548" y="638556"/>
                  </a:lnTo>
                  <a:lnTo>
                    <a:pt x="2848356" y="652272"/>
                  </a:lnTo>
                  <a:lnTo>
                    <a:pt x="2836164" y="662940"/>
                  </a:lnTo>
                  <a:lnTo>
                    <a:pt x="2823972" y="675132"/>
                  </a:lnTo>
                  <a:lnTo>
                    <a:pt x="2810256" y="685800"/>
                  </a:lnTo>
                  <a:lnTo>
                    <a:pt x="2796540" y="694944"/>
                  </a:lnTo>
                  <a:lnTo>
                    <a:pt x="2781300" y="704088"/>
                  </a:lnTo>
                  <a:lnTo>
                    <a:pt x="2767584" y="713232"/>
                  </a:lnTo>
                  <a:lnTo>
                    <a:pt x="2750820" y="720852"/>
                  </a:lnTo>
                  <a:lnTo>
                    <a:pt x="2735580" y="728472"/>
                  </a:lnTo>
                  <a:lnTo>
                    <a:pt x="2702052" y="740664"/>
                  </a:lnTo>
                  <a:lnTo>
                    <a:pt x="2685288" y="745236"/>
                  </a:lnTo>
                  <a:lnTo>
                    <a:pt x="2668524" y="748284"/>
                  </a:lnTo>
                  <a:lnTo>
                    <a:pt x="2650236" y="751332"/>
                  </a:lnTo>
                  <a:lnTo>
                    <a:pt x="2633472" y="754380"/>
                  </a:lnTo>
                  <a:lnTo>
                    <a:pt x="2618232" y="755650"/>
                  </a:lnTo>
                  <a:lnTo>
                    <a:pt x="2575560" y="755650"/>
                  </a:lnTo>
                  <a:lnTo>
                    <a:pt x="2561844" y="754507"/>
                  </a:lnTo>
                  <a:lnTo>
                    <a:pt x="2560320" y="754380"/>
                  </a:lnTo>
                  <a:lnTo>
                    <a:pt x="2506980" y="743712"/>
                  </a:lnTo>
                  <a:lnTo>
                    <a:pt x="2458212" y="726948"/>
                  </a:lnTo>
                  <a:lnTo>
                    <a:pt x="2441448" y="720852"/>
                  </a:lnTo>
                  <a:lnTo>
                    <a:pt x="2426208" y="711708"/>
                  </a:lnTo>
                  <a:lnTo>
                    <a:pt x="2410968" y="704088"/>
                  </a:lnTo>
                  <a:lnTo>
                    <a:pt x="2397252" y="694944"/>
                  </a:lnTo>
                  <a:lnTo>
                    <a:pt x="2356104" y="662940"/>
                  </a:lnTo>
                  <a:lnTo>
                    <a:pt x="2343912" y="650748"/>
                  </a:lnTo>
                  <a:lnTo>
                    <a:pt x="2333244" y="638556"/>
                  </a:lnTo>
                  <a:lnTo>
                    <a:pt x="2321052" y="624840"/>
                  </a:lnTo>
                  <a:lnTo>
                    <a:pt x="2310384" y="612648"/>
                  </a:lnTo>
                  <a:lnTo>
                    <a:pt x="2301240" y="597408"/>
                  </a:lnTo>
                  <a:lnTo>
                    <a:pt x="2292096" y="583692"/>
                  </a:lnTo>
                  <a:lnTo>
                    <a:pt x="2267712" y="537972"/>
                  </a:lnTo>
                  <a:lnTo>
                    <a:pt x="2250948" y="487680"/>
                  </a:lnTo>
                  <a:lnTo>
                    <a:pt x="2241804" y="434340"/>
                  </a:lnTo>
                  <a:lnTo>
                    <a:pt x="2240280" y="417576"/>
                  </a:lnTo>
                  <a:lnTo>
                    <a:pt x="2240280" y="379476"/>
                  </a:lnTo>
                  <a:lnTo>
                    <a:pt x="2241804" y="361188"/>
                  </a:lnTo>
                  <a:lnTo>
                    <a:pt x="2244852" y="344424"/>
                  </a:lnTo>
                  <a:lnTo>
                    <a:pt x="2247900" y="326136"/>
                  </a:lnTo>
                  <a:lnTo>
                    <a:pt x="2250948" y="309372"/>
                  </a:lnTo>
                  <a:lnTo>
                    <a:pt x="2257044" y="292608"/>
                  </a:lnTo>
                  <a:lnTo>
                    <a:pt x="2261616" y="275844"/>
                  </a:lnTo>
                  <a:lnTo>
                    <a:pt x="2269236" y="259080"/>
                  </a:lnTo>
                  <a:lnTo>
                    <a:pt x="2275332" y="243840"/>
                  </a:lnTo>
                  <a:lnTo>
                    <a:pt x="2282952" y="228600"/>
                  </a:lnTo>
                  <a:lnTo>
                    <a:pt x="2292096" y="213360"/>
                  </a:lnTo>
                  <a:lnTo>
                    <a:pt x="2301240" y="199644"/>
                  </a:lnTo>
                  <a:lnTo>
                    <a:pt x="2311908" y="184404"/>
                  </a:lnTo>
                  <a:lnTo>
                    <a:pt x="2322576" y="172212"/>
                  </a:lnTo>
                  <a:lnTo>
                    <a:pt x="2333244" y="158496"/>
                  </a:lnTo>
                  <a:lnTo>
                    <a:pt x="2369820" y="123444"/>
                  </a:lnTo>
                  <a:lnTo>
                    <a:pt x="2412492" y="92964"/>
                  </a:lnTo>
                  <a:lnTo>
                    <a:pt x="2458212" y="70104"/>
                  </a:lnTo>
                  <a:lnTo>
                    <a:pt x="2525268" y="48768"/>
                  </a:lnTo>
                  <a:lnTo>
                    <a:pt x="2560320" y="44323"/>
                  </a:lnTo>
                  <a:lnTo>
                    <a:pt x="2578608" y="42672"/>
                  </a:lnTo>
                  <a:lnTo>
                    <a:pt x="2618232" y="42799"/>
                  </a:lnTo>
                  <a:lnTo>
                    <a:pt x="2670048" y="48768"/>
                  </a:lnTo>
                  <a:lnTo>
                    <a:pt x="2737104" y="70104"/>
                  </a:lnTo>
                  <a:lnTo>
                    <a:pt x="2782824" y="94488"/>
                  </a:lnTo>
                  <a:lnTo>
                    <a:pt x="2796540" y="103632"/>
                  </a:lnTo>
                  <a:lnTo>
                    <a:pt x="2811780" y="112776"/>
                  </a:lnTo>
                  <a:lnTo>
                    <a:pt x="2823972" y="123444"/>
                  </a:lnTo>
                  <a:lnTo>
                    <a:pt x="2837688" y="135636"/>
                  </a:lnTo>
                  <a:lnTo>
                    <a:pt x="2849880" y="146304"/>
                  </a:lnTo>
                  <a:lnTo>
                    <a:pt x="2862072" y="160020"/>
                  </a:lnTo>
                  <a:lnTo>
                    <a:pt x="2872740" y="172212"/>
                  </a:lnTo>
                  <a:lnTo>
                    <a:pt x="2883408" y="185928"/>
                  </a:lnTo>
                  <a:lnTo>
                    <a:pt x="2892552" y="199644"/>
                  </a:lnTo>
                  <a:lnTo>
                    <a:pt x="2903220" y="214884"/>
                  </a:lnTo>
                  <a:lnTo>
                    <a:pt x="2910840" y="228600"/>
                  </a:lnTo>
                  <a:lnTo>
                    <a:pt x="2918460" y="245364"/>
                  </a:lnTo>
                  <a:lnTo>
                    <a:pt x="2926080" y="260604"/>
                  </a:lnTo>
                  <a:lnTo>
                    <a:pt x="2932176" y="277368"/>
                  </a:lnTo>
                  <a:lnTo>
                    <a:pt x="2938272" y="292608"/>
                  </a:lnTo>
                  <a:lnTo>
                    <a:pt x="2942844" y="310896"/>
                  </a:lnTo>
                  <a:lnTo>
                    <a:pt x="2947416" y="327660"/>
                  </a:lnTo>
                  <a:lnTo>
                    <a:pt x="2950464" y="344424"/>
                  </a:lnTo>
                  <a:lnTo>
                    <a:pt x="2953512" y="381000"/>
                  </a:lnTo>
                  <a:lnTo>
                    <a:pt x="2953512" y="219964"/>
                  </a:lnTo>
                  <a:lnTo>
                    <a:pt x="2927604" y="175260"/>
                  </a:lnTo>
                  <a:lnTo>
                    <a:pt x="2904744" y="144780"/>
                  </a:lnTo>
                  <a:lnTo>
                    <a:pt x="2865120" y="103632"/>
                  </a:lnTo>
                  <a:lnTo>
                    <a:pt x="2849880" y="91440"/>
                  </a:lnTo>
                  <a:lnTo>
                    <a:pt x="2836164" y="79248"/>
                  </a:lnTo>
                  <a:lnTo>
                    <a:pt x="2819400" y="68580"/>
                  </a:lnTo>
                  <a:lnTo>
                    <a:pt x="2804160" y="57912"/>
                  </a:lnTo>
                  <a:lnTo>
                    <a:pt x="2787396" y="48768"/>
                  </a:lnTo>
                  <a:lnTo>
                    <a:pt x="2752344" y="32004"/>
                  </a:lnTo>
                  <a:lnTo>
                    <a:pt x="2715768" y="18288"/>
                  </a:lnTo>
                  <a:lnTo>
                    <a:pt x="2677668" y="7620"/>
                  </a:lnTo>
                  <a:lnTo>
                    <a:pt x="2638044" y="1524"/>
                  </a:lnTo>
                  <a:lnTo>
                    <a:pt x="2575560" y="0"/>
                  </a:lnTo>
                  <a:lnTo>
                    <a:pt x="2557272" y="1397"/>
                  </a:lnTo>
                  <a:lnTo>
                    <a:pt x="2516124" y="7620"/>
                  </a:lnTo>
                  <a:lnTo>
                    <a:pt x="2459736" y="24384"/>
                  </a:lnTo>
                  <a:lnTo>
                    <a:pt x="2423160" y="39624"/>
                  </a:lnTo>
                  <a:lnTo>
                    <a:pt x="2389632" y="57912"/>
                  </a:lnTo>
                  <a:lnTo>
                    <a:pt x="2374392" y="68580"/>
                  </a:lnTo>
                  <a:lnTo>
                    <a:pt x="2357628" y="79248"/>
                  </a:lnTo>
                  <a:lnTo>
                    <a:pt x="2342388" y="91440"/>
                  </a:lnTo>
                  <a:lnTo>
                    <a:pt x="2328672" y="103632"/>
                  </a:lnTo>
                  <a:lnTo>
                    <a:pt x="2301240" y="131064"/>
                  </a:lnTo>
                  <a:lnTo>
                    <a:pt x="2289048" y="146304"/>
                  </a:lnTo>
                  <a:lnTo>
                    <a:pt x="2276856" y="160020"/>
                  </a:lnTo>
                  <a:lnTo>
                    <a:pt x="2266188" y="176784"/>
                  </a:lnTo>
                  <a:lnTo>
                    <a:pt x="2255520" y="192024"/>
                  </a:lnTo>
                  <a:lnTo>
                    <a:pt x="2246376" y="208788"/>
                  </a:lnTo>
                  <a:lnTo>
                    <a:pt x="2229612" y="243840"/>
                  </a:lnTo>
                  <a:lnTo>
                    <a:pt x="2215896" y="280416"/>
                  </a:lnTo>
                  <a:lnTo>
                    <a:pt x="2211324" y="300228"/>
                  </a:lnTo>
                  <a:lnTo>
                    <a:pt x="2206752" y="318516"/>
                  </a:lnTo>
                  <a:lnTo>
                    <a:pt x="2202180" y="338328"/>
                  </a:lnTo>
                  <a:lnTo>
                    <a:pt x="2197608" y="399288"/>
                  </a:lnTo>
                  <a:lnTo>
                    <a:pt x="2202180" y="460248"/>
                  </a:lnTo>
                  <a:lnTo>
                    <a:pt x="2206752" y="480060"/>
                  </a:lnTo>
                  <a:lnTo>
                    <a:pt x="2211324" y="498348"/>
                  </a:lnTo>
                  <a:lnTo>
                    <a:pt x="2215896" y="518160"/>
                  </a:lnTo>
                  <a:lnTo>
                    <a:pt x="2221992" y="536448"/>
                  </a:lnTo>
                  <a:lnTo>
                    <a:pt x="2237232" y="573024"/>
                  </a:lnTo>
                  <a:lnTo>
                    <a:pt x="2240280" y="578612"/>
                  </a:lnTo>
                  <a:lnTo>
                    <a:pt x="2255520" y="606552"/>
                  </a:lnTo>
                  <a:lnTo>
                    <a:pt x="2266188" y="621792"/>
                  </a:lnTo>
                  <a:lnTo>
                    <a:pt x="2278380" y="638556"/>
                  </a:lnTo>
                  <a:lnTo>
                    <a:pt x="2289048" y="652272"/>
                  </a:lnTo>
                  <a:lnTo>
                    <a:pt x="2302764" y="667512"/>
                  </a:lnTo>
                  <a:lnTo>
                    <a:pt x="2314956" y="681228"/>
                  </a:lnTo>
                  <a:lnTo>
                    <a:pt x="2359152" y="719328"/>
                  </a:lnTo>
                  <a:lnTo>
                    <a:pt x="2391156" y="740664"/>
                  </a:lnTo>
                  <a:lnTo>
                    <a:pt x="2424684" y="758952"/>
                  </a:lnTo>
                  <a:lnTo>
                    <a:pt x="2442972" y="766572"/>
                  </a:lnTo>
                  <a:lnTo>
                    <a:pt x="2459736" y="774192"/>
                  </a:lnTo>
                  <a:lnTo>
                    <a:pt x="2497836" y="784860"/>
                  </a:lnTo>
                  <a:lnTo>
                    <a:pt x="2557272" y="795528"/>
                  </a:lnTo>
                  <a:lnTo>
                    <a:pt x="2618232" y="797052"/>
                  </a:lnTo>
                  <a:lnTo>
                    <a:pt x="2638044" y="795528"/>
                  </a:lnTo>
                  <a:lnTo>
                    <a:pt x="2677668" y="789432"/>
                  </a:lnTo>
                  <a:lnTo>
                    <a:pt x="2697480" y="784860"/>
                  </a:lnTo>
                  <a:lnTo>
                    <a:pt x="2715768" y="780288"/>
                  </a:lnTo>
                  <a:lnTo>
                    <a:pt x="2734056" y="772668"/>
                  </a:lnTo>
                  <a:lnTo>
                    <a:pt x="2752344" y="766572"/>
                  </a:lnTo>
                  <a:lnTo>
                    <a:pt x="2770632" y="757428"/>
                  </a:lnTo>
                  <a:lnTo>
                    <a:pt x="2787396" y="749808"/>
                  </a:lnTo>
                  <a:lnTo>
                    <a:pt x="2804160" y="739140"/>
                  </a:lnTo>
                  <a:lnTo>
                    <a:pt x="2851404" y="705612"/>
                  </a:lnTo>
                  <a:lnTo>
                    <a:pt x="2892552" y="665988"/>
                  </a:lnTo>
                  <a:lnTo>
                    <a:pt x="2927604" y="621792"/>
                  </a:lnTo>
                  <a:lnTo>
                    <a:pt x="2953512" y="577088"/>
                  </a:lnTo>
                  <a:lnTo>
                    <a:pt x="2956560" y="571500"/>
                  </a:lnTo>
                  <a:lnTo>
                    <a:pt x="2971800" y="534924"/>
                  </a:lnTo>
                  <a:lnTo>
                    <a:pt x="2983992" y="498348"/>
                  </a:lnTo>
                  <a:lnTo>
                    <a:pt x="2994660" y="438912"/>
                  </a:lnTo>
                  <a:lnTo>
                    <a:pt x="2996184" y="419100"/>
                  </a:lnTo>
                  <a:lnTo>
                    <a:pt x="2996184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07414" y="6382512"/>
              <a:ext cx="3442970" cy="923925"/>
            </a:xfrm>
            <a:custGeom>
              <a:avLst/>
              <a:gdLst/>
              <a:ahLst/>
              <a:cxnLst/>
              <a:rect l="l" t="t" r="r" b="b"/>
              <a:pathLst>
                <a:path w="3442970" h="923925">
                  <a:moveTo>
                    <a:pt x="3442715" y="923543"/>
                  </a:moveTo>
                  <a:lnTo>
                    <a:pt x="3442715" y="0"/>
                  </a:lnTo>
                  <a:lnTo>
                    <a:pt x="0" y="0"/>
                  </a:lnTo>
                  <a:lnTo>
                    <a:pt x="0" y="923543"/>
                  </a:lnTo>
                  <a:lnTo>
                    <a:pt x="3442715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87602" y="6361176"/>
              <a:ext cx="3484245" cy="965200"/>
            </a:xfrm>
            <a:custGeom>
              <a:avLst/>
              <a:gdLst/>
              <a:ahLst/>
              <a:cxnLst/>
              <a:rect l="l" t="t" r="r" b="b"/>
              <a:pathLst>
                <a:path w="3484245" h="965200">
                  <a:moveTo>
                    <a:pt x="3483864" y="964692"/>
                  </a:moveTo>
                  <a:lnTo>
                    <a:pt x="3483864" y="0"/>
                  </a:lnTo>
                  <a:lnTo>
                    <a:pt x="0" y="0"/>
                  </a:lnTo>
                  <a:lnTo>
                    <a:pt x="0" y="964692"/>
                  </a:lnTo>
                  <a:lnTo>
                    <a:pt x="19812" y="9646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3441192" y="41148"/>
                  </a:lnTo>
                  <a:lnTo>
                    <a:pt x="3441192" y="21336"/>
                  </a:lnTo>
                  <a:lnTo>
                    <a:pt x="3462528" y="41148"/>
                  </a:lnTo>
                  <a:lnTo>
                    <a:pt x="3462528" y="964692"/>
                  </a:lnTo>
                  <a:lnTo>
                    <a:pt x="3483864" y="964692"/>
                  </a:lnTo>
                  <a:close/>
                </a:path>
                <a:path w="3484245" h="9652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3484245" h="965200">
                  <a:moveTo>
                    <a:pt x="41148" y="92354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923544"/>
                  </a:lnTo>
                  <a:lnTo>
                    <a:pt x="41148" y="923544"/>
                  </a:lnTo>
                  <a:close/>
                </a:path>
                <a:path w="3484245" h="965200">
                  <a:moveTo>
                    <a:pt x="3462528" y="923544"/>
                  </a:moveTo>
                  <a:lnTo>
                    <a:pt x="19812" y="923544"/>
                  </a:lnTo>
                  <a:lnTo>
                    <a:pt x="41148" y="944880"/>
                  </a:lnTo>
                  <a:lnTo>
                    <a:pt x="41148" y="964692"/>
                  </a:lnTo>
                  <a:lnTo>
                    <a:pt x="3441192" y="964692"/>
                  </a:lnTo>
                  <a:lnTo>
                    <a:pt x="3441192" y="944880"/>
                  </a:lnTo>
                  <a:lnTo>
                    <a:pt x="3462528" y="923544"/>
                  </a:lnTo>
                  <a:close/>
                </a:path>
                <a:path w="3484245" h="965200">
                  <a:moveTo>
                    <a:pt x="41148" y="964692"/>
                  </a:moveTo>
                  <a:lnTo>
                    <a:pt x="41148" y="944880"/>
                  </a:lnTo>
                  <a:lnTo>
                    <a:pt x="19812" y="923544"/>
                  </a:lnTo>
                  <a:lnTo>
                    <a:pt x="19812" y="964692"/>
                  </a:lnTo>
                  <a:lnTo>
                    <a:pt x="41148" y="964692"/>
                  </a:lnTo>
                  <a:close/>
                </a:path>
                <a:path w="3484245" h="965200">
                  <a:moveTo>
                    <a:pt x="3462528" y="41148"/>
                  </a:moveTo>
                  <a:lnTo>
                    <a:pt x="3441192" y="21336"/>
                  </a:lnTo>
                  <a:lnTo>
                    <a:pt x="3441192" y="41148"/>
                  </a:lnTo>
                  <a:lnTo>
                    <a:pt x="3462528" y="41148"/>
                  </a:lnTo>
                  <a:close/>
                </a:path>
                <a:path w="3484245" h="965200">
                  <a:moveTo>
                    <a:pt x="3462528" y="923544"/>
                  </a:moveTo>
                  <a:lnTo>
                    <a:pt x="3462528" y="41148"/>
                  </a:lnTo>
                  <a:lnTo>
                    <a:pt x="3441192" y="41148"/>
                  </a:lnTo>
                  <a:lnTo>
                    <a:pt x="3441192" y="923544"/>
                  </a:lnTo>
                  <a:lnTo>
                    <a:pt x="3462528" y="923544"/>
                  </a:lnTo>
                  <a:close/>
                </a:path>
                <a:path w="3484245" h="965200">
                  <a:moveTo>
                    <a:pt x="3462528" y="964692"/>
                  </a:moveTo>
                  <a:lnTo>
                    <a:pt x="3462528" y="923544"/>
                  </a:lnTo>
                  <a:lnTo>
                    <a:pt x="3441192" y="944880"/>
                  </a:lnTo>
                  <a:lnTo>
                    <a:pt x="3441192" y="964692"/>
                  </a:lnTo>
                  <a:lnTo>
                    <a:pt x="3462528" y="964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5126" y="5452872"/>
              <a:ext cx="2394204" cy="180594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0114" y="5437632"/>
              <a:ext cx="3189732" cy="180441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757047" y="5563613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1240" y="5330442"/>
            <a:ext cx="61722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b="1" i="1" spc="-25" dirty="0">
                <a:latin typeface="Times New Roman"/>
                <a:cs typeface="Times New Roman"/>
              </a:rPr>
              <a:t>M</a:t>
            </a:r>
            <a:r>
              <a:rPr sz="2850" b="1" i="1" spc="-37" baseline="-20467" dirty="0">
                <a:latin typeface="Times New Roman"/>
                <a:cs typeface="Times New Roman"/>
              </a:rPr>
              <a:t>r</a:t>
            </a:r>
            <a:r>
              <a:rPr sz="2850" b="1" spc="-25" dirty="0">
                <a:latin typeface="Times New Roman"/>
                <a:cs typeface="Times New Roman"/>
              </a:rPr>
              <a:t>: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4379" y="5574281"/>
            <a:ext cx="1784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36779" y="5801357"/>
            <a:ext cx="127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i="1" spc="-50" dirty="0">
                <a:latin typeface="Times New Roman"/>
                <a:cs typeface="Times New Roman"/>
              </a:rPr>
              <a:t>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57047" y="6570977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03431" y="6337805"/>
            <a:ext cx="58928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b="1" i="1" spc="-25" dirty="0">
                <a:latin typeface="Times New Roman"/>
                <a:cs typeface="Times New Roman"/>
              </a:rPr>
              <a:t>M</a:t>
            </a:r>
            <a:r>
              <a:rPr sz="2850" b="1" i="1" spc="-37" baseline="-20467" dirty="0">
                <a:latin typeface="Times New Roman"/>
                <a:cs typeface="Times New Roman"/>
              </a:rPr>
              <a:t>t</a:t>
            </a:r>
            <a:r>
              <a:rPr sz="2850" b="1" spc="-25" dirty="0">
                <a:latin typeface="Times New Roman"/>
                <a:cs typeface="Times New Roman"/>
              </a:rPr>
              <a:t>: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74219" y="6581645"/>
            <a:ext cx="3016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t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58984" y="6093965"/>
            <a:ext cx="1784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91814" y="6093965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1175" y="5589521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12238" y="5816597"/>
            <a:ext cx="127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i="1" spc="-50" dirty="0">
                <a:latin typeface="Times New Roman"/>
                <a:cs typeface="Times New Roman"/>
              </a:rPr>
              <a:t>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71014" y="6596885"/>
            <a:ext cx="2800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t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31424" y="5260642"/>
            <a:ext cx="247015" cy="15373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95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395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60878" y="6418577"/>
            <a:ext cx="24701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80956" y="4658357"/>
            <a:ext cx="5389245" cy="1132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4070"/>
              </a:lnSpc>
              <a:spcBef>
                <a:spcPts val="125"/>
              </a:spcBef>
              <a:tabLst>
                <a:tab pos="1381760" algn="l"/>
                <a:tab pos="4236085" algn="l"/>
              </a:tabLst>
            </a:pP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00" i="1" spc="-29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s</a:t>
            </a:r>
            <a:r>
              <a:rPr sz="3525" i="1" spc="-37" baseline="-20094" dirty="0">
                <a:latin typeface="Times New Roman"/>
                <a:cs typeface="Times New Roman"/>
              </a:rPr>
              <a:t>t</a:t>
            </a:r>
            <a:r>
              <a:rPr sz="3500" spc="-25" dirty="0">
                <a:latin typeface="Times New Roman"/>
                <a:cs typeface="Times New Roman"/>
              </a:rPr>
              <a:t>,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25" i="1" baseline="-20094" dirty="0">
                <a:latin typeface="Times New Roman"/>
                <a:cs typeface="Times New Roman"/>
              </a:rPr>
              <a:t>r</a:t>
            </a:r>
            <a:r>
              <a:rPr sz="3525" i="1" spc="-22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34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25" i="1" baseline="-20094" dirty="0">
                <a:latin typeface="Times New Roman"/>
                <a:cs typeface="Times New Roman"/>
              </a:rPr>
              <a:t>t</a:t>
            </a:r>
            <a:r>
              <a:rPr sz="3525" i="1" spc="-30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i="1" spc="-1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},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i="1" spc="100" dirty="0">
                <a:latin typeface="Times New Roman"/>
                <a:cs typeface="Times New Roman"/>
              </a:rPr>
              <a:t>s</a:t>
            </a:r>
            <a:r>
              <a:rPr sz="3500" spc="100" dirty="0">
                <a:latin typeface="Times New Roman"/>
                <a:cs typeface="Times New Roman"/>
              </a:rPr>
              <a:t>,{</a:t>
            </a:r>
            <a:r>
              <a:rPr sz="3500" i="1" spc="100" dirty="0">
                <a:latin typeface="Times New Roman"/>
                <a:cs typeface="Times New Roman"/>
              </a:rPr>
              <a:t>f</a:t>
            </a:r>
            <a:r>
              <a:rPr sz="3500" i="1" spc="-29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})</a:t>
            </a:r>
            <a:endParaRPr sz="3500">
              <a:latin typeface="Times New Roman"/>
              <a:cs typeface="Times New Roman"/>
            </a:endParaRPr>
          </a:p>
          <a:p>
            <a:pPr marR="83185" algn="r">
              <a:lnSpc>
                <a:spcPts val="4610"/>
              </a:lnSpc>
            </a:pPr>
            <a:r>
              <a:rPr sz="395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2C34F3-E41D-9F6C-2308-35B23F743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25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/>
              <a:t>Převod</a:t>
            </a:r>
            <a:r>
              <a:rPr spc="-55" dirty="0"/>
              <a:t> </a:t>
            </a:r>
            <a:r>
              <a:rPr dirty="0"/>
              <a:t>z</a:t>
            </a:r>
            <a:r>
              <a:rPr spc="-35" dirty="0"/>
              <a:t> </a:t>
            </a:r>
            <a:r>
              <a:rPr dirty="0"/>
              <a:t>RV</a:t>
            </a:r>
            <a:r>
              <a:rPr spc="-30" dirty="0"/>
              <a:t> </a:t>
            </a:r>
            <a:r>
              <a:rPr dirty="0"/>
              <a:t>na</a:t>
            </a:r>
            <a:r>
              <a:rPr spc="-40" dirty="0"/>
              <a:t> </a:t>
            </a:r>
            <a:r>
              <a:rPr dirty="0"/>
              <a:t>KA:</a:t>
            </a:r>
            <a:r>
              <a:rPr spc="-35" dirty="0"/>
              <a:t> </a:t>
            </a:r>
            <a:r>
              <a:rPr dirty="0"/>
              <a:t>Iterace</a:t>
            </a:r>
            <a:r>
              <a:rPr spc="-50" dirty="0"/>
              <a:t> </a:t>
            </a:r>
            <a:r>
              <a:rPr spc="-25" dirty="0"/>
              <a:t>4/5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09253" y="2517648"/>
            <a:ext cx="10075545" cy="2517775"/>
            <a:chOff x="309253" y="2517648"/>
            <a:chExt cx="10075545" cy="2517775"/>
          </a:xfrm>
        </p:grpSpPr>
        <p:sp>
          <p:nvSpPr>
            <p:cNvPr id="8" name="object 8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5157" y="2750820"/>
              <a:ext cx="8564880" cy="41275"/>
            </a:xfrm>
            <a:custGeom>
              <a:avLst/>
              <a:gdLst/>
              <a:ahLst/>
              <a:cxnLst/>
              <a:rect l="l" t="t" r="r" b="b"/>
              <a:pathLst>
                <a:path w="8564880" h="41275">
                  <a:moveTo>
                    <a:pt x="8564879" y="411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8564879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48260" marR="30480" indent="249554">
              <a:lnSpc>
                <a:spcPct val="102600"/>
              </a:lnSpc>
              <a:spcBef>
                <a:spcPts val="35"/>
              </a:spcBef>
              <a:buSzPct val="108196"/>
              <a:buChar char="•"/>
              <a:tabLst>
                <a:tab pos="298450" algn="l"/>
              </a:tabLst>
            </a:pPr>
            <a:r>
              <a:rPr dirty="0"/>
              <a:t>Nechť </a:t>
            </a:r>
            <a:r>
              <a:rPr i="1" dirty="0">
                <a:latin typeface="Times New Roman"/>
                <a:cs typeface="Times New Roman"/>
              </a:rPr>
              <a:t>r</a:t>
            </a:r>
            <a:r>
              <a:rPr i="1" spc="25" dirty="0">
                <a:latin typeface="Times New Roman"/>
                <a:cs typeface="Times New Roman"/>
              </a:rPr>
              <a:t> </a:t>
            </a:r>
            <a:r>
              <a:rPr dirty="0"/>
              <a:t>je</a:t>
            </a:r>
            <a:r>
              <a:rPr spc="15" dirty="0"/>
              <a:t> </a:t>
            </a:r>
            <a:r>
              <a:rPr spc="-90" dirty="0"/>
              <a:t>RV</a:t>
            </a:r>
            <a:r>
              <a:rPr spc="-25" dirty="0"/>
              <a:t> </a:t>
            </a:r>
            <a:r>
              <a:rPr dirty="0"/>
              <a:t>nad</a:t>
            </a:r>
            <a:r>
              <a:rPr spc="15" dirty="0"/>
              <a:t> </a:t>
            </a:r>
            <a:r>
              <a:rPr dirty="0">
                <a:latin typeface="Symbol"/>
                <a:cs typeface="Symbol"/>
              </a:rPr>
              <a:t></a:t>
            </a:r>
            <a:r>
              <a:rPr spc="3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i="1" dirty="0">
                <a:latin typeface="Times New Roman"/>
                <a:cs typeface="Times New Roman"/>
              </a:rPr>
              <a:t>M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75" i="1" spc="7" baseline="-20325" dirty="0">
                <a:latin typeface="Times New Roman"/>
                <a:cs typeface="Times New Roman"/>
              </a:rPr>
              <a:t> </a:t>
            </a:r>
            <a:r>
              <a:rPr sz="3050" dirty="0"/>
              <a:t>=</a:t>
            </a:r>
            <a:r>
              <a:rPr sz="3050" spc="25" dirty="0"/>
              <a:t> </a:t>
            </a:r>
            <a:r>
              <a:rPr sz="3050" dirty="0"/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/>
              <a:t>,</a:t>
            </a:r>
            <a:r>
              <a:rPr sz="3050" spc="15" dirty="0"/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/>
              <a:t>,</a:t>
            </a:r>
            <a:r>
              <a:rPr sz="3050" spc="30" dirty="0"/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/>
              <a:t>,</a:t>
            </a:r>
            <a:r>
              <a:rPr sz="3050" spc="15" dirty="0"/>
              <a:t> </a:t>
            </a:r>
            <a:r>
              <a:rPr sz="3050" dirty="0"/>
              <a:t>{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/>
              <a:t>})</a:t>
            </a:r>
            <a:r>
              <a:rPr sz="3050" spc="50" dirty="0"/>
              <a:t> </a:t>
            </a:r>
            <a:r>
              <a:rPr sz="3050" dirty="0"/>
              <a:t>je</a:t>
            </a:r>
            <a:r>
              <a:rPr sz="3050" spc="15" dirty="0"/>
              <a:t> </a:t>
            </a:r>
            <a:r>
              <a:rPr sz="3050" spc="-25" dirty="0"/>
              <a:t>KA </a:t>
            </a:r>
            <a:r>
              <a:rPr sz="3050" dirty="0"/>
              <a:t>pro</a:t>
            </a:r>
            <a:r>
              <a:rPr sz="3050" spc="15" dirty="0"/>
              <a:t> </a:t>
            </a:r>
            <a:r>
              <a:rPr sz="3050" dirty="0"/>
              <a:t>který</a:t>
            </a:r>
            <a:r>
              <a:rPr sz="3050" spc="45" dirty="0"/>
              <a:t> </a:t>
            </a:r>
            <a:r>
              <a:rPr sz="3050" dirty="0"/>
              <a:t>platí</a:t>
            </a:r>
            <a:r>
              <a:rPr sz="3050" spc="20" dirty="0"/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/>
              <a:t>(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75" i="1" baseline="-20325" dirty="0">
                <a:latin typeface="Times New Roman"/>
                <a:cs typeface="Times New Roman"/>
              </a:rPr>
              <a:t>r</a:t>
            </a:r>
            <a:r>
              <a:rPr sz="3050" dirty="0"/>
              <a:t>)</a:t>
            </a:r>
            <a:r>
              <a:rPr sz="3050" spc="55" dirty="0"/>
              <a:t> </a:t>
            </a:r>
            <a:r>
              <a:rPr sz="3050" dirty="0"/>
              <a:t>=</a:t>
            </a:r>
            <a:r>
              <a:rPr sz="3050" spc="-240" dirty="0"/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050" spc="-10" dirty="0"/>
              <a:t>(</a:t>
            </a:r>
            <a:r>
              <a:rPr sz="3050" i="1" spc="-10" dirty="0">
                <a:latin typeface="Times New Roman"/>
                <a:cs typeface="Times New Roman"/>
              </a:rPr>
              <a:t>r</a:t>
            </a:r>
            <a:r>
              <a:rPr sz="3050" spc="-10" dirty="0"/>
              <a:t>).</a:t>
            </a:r>
            <a:endParaRPr sz="3050" dirty="0">
              <a:latin typeface="Times New Roman"/>
              <a:cs typeface="Times New Roman"/>
            </a:endParaRPr>
          </a:p>
          <a:p>
            <a:pPr marL="280670" indent="-232410">
              <a:lnSpc>
                <a:spcPts val="3610"/>
              </a:lnSpc>
              <a:spcBef>
                <a:spcPts val="40"/>
              </a:spcBef>
              <a:buChar char="•"/>
              <a:tabLst>
                <a:tab pos="281305" algn="l"/>
              </a:tabLst>
            </a:pPr>
            <a:r>
              <a:rPr dirty="0"/>
              <a:t>Potom</a:t>
            </a:r>
            <a:r>
              <a:rPr spc="40" dirty="0"/>
              <a:t> </a:t>
            </a:r>
            <a:r>
              <a:rPr dirty="0"/>
              <a:t>pro</a:t>
            </a:r>
            <a:r>
              <a:rPr spc="35" dirty="0"/>
              <a:t> </a:t>
            </a:r>
            <a:r>
              <a:rPr spc="-90" dirty="0"/>
              <a:t>RV</a:t>
            </a:r>
            <a:r>
              <a:rPr spc="-10" dirty="0"/>
              <a:t> </a:t>
            </a:r>
            <a:r>
              <a:rPr i="1" dirty="0">
                <a:latin typeface="Times New Roman"/>
                <a:cs typeface="Times New Roman"/>
              </a:rPr>
              <a:t>r</a:t>
            </a:r>
            <a:r>
              <a:rPr sz="3075" baseline="24390" dirty="0"/>
              <a:t>*</a:t>
            </a:r>
            <a:r>
              <a:rPr sz="3075" spc="442" baseline="24390" dirty="0"/>
              <a:t> </a:t>
            </a:r>
            <a:r>
              <a:rPr sz="3050" dirty="0"/>
              <a:t>existuje</a:t>
            </a:r>
            <a:r>
              <a:rPr sz="3050" spc="25" dirty="0"/>
              <a:t> </a:t>
            </a:r>
            <a:r>
              <a:rPr sz="3050" dirty="0"/>
              <a:t>ekvivalentní</a:t>
            </a:r>
            <a:r>
              <a:rPr sz="3050" spc="15" dirty="0"/>
              <a:t> </a:t>
            </a:r>
            <a:r>
              <a:rPr sz="3050" dirty="0"/>
              <a:t>KA</a:t>
            </a:r>
            <a:r>
              <a:rPr sz="3050" spc="-150" dirty="0"/>
              <a:t> </a:t>
            </a:r>
            <a:r>
              <a:rPr sz="3050" i="1" spc="-25" dirty="0">
                <a:latin typeface="Times New Roman"/>
                <a:cs typeface="Times New Roman"/>
              </a:rPr>
              <a:t>M</a:t>
            </a:r>
            <a:r>
              <a:rPr sz="3075" i="1" spc="-37" baseline="-20325" dirty="0">
                <a:latin typeface="Times New Roman"/>
                <a:cs typeface="Times New Roman"/>
              </a:rPr>
              <a:t>r*</a:t>
            </a:r>
            <a:endParaRPr sz="3075" baseline="-20325" dirty="0">
              <a:latin typeface="Times New Roman"/>
              <a:cs typeface="Times New Roman"/>
            </a:endParaRPr>
          </a:p>
          <a:p>
            <a:pPr marL="131445">
              <a:lnSpc>
                <a:spcPts val="4045"/>
              </a:lnSpc>
            </a:pPr>
            <a:r>
              <a:rPr sz="3500" b="1" dirty="0">
                <a:latin typeface="Times New Roman"/>
                <a:cs typeface="Times New Roman"/>
              </a:rPr>
              <a:t>Důkaz:</a:t>
            </a:r>
            <a:r>
              <a:rPr sz="3500" b="1" spc="455" dirty="0">
                <a:latin typeface="Times New Roman"/>
                <a:cs typeface="Times New Roman"/>
              </a:rPr>
              <a:t> </a:t>
            </a:r>
            <a:r>
              <a:rPr dirty="0"/>
              <a:t>Nechť</a:t>
            </a:r>
            <a:r>
              <a:rPr spc="15" dirty="0"/>
              <a:t> </a:t>
            </a:r>
            <a:r>
              <a:rPr i="1" dirty="0">
                <a:latin typeface="Times New Roman"/>
                <a:cs typeface="Times New Roman"/>
              </a:rPr>
              <a:t>s</a:t>
            </a:r>
            <a:r>
              <a:rPr dirty="0"/>
              <a:t>,</a:t>
            </a:r>
            <a:r>
              <a:rPr spc="25" dirty="0"/>
              <a:t> </a:t>
            </a:r>
            <a:r>
              <a:rPr i="1" dirty="0">
                <a:latin typeface="Times New Roman"/>
                <a:cs typeface="Times New Roman"/>
              </a:rPr>
              <a:t>f</a:t>
            </a:r>
            <a:r>
              <a:rPr i="1"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</a:t>
            </a:r>
            <a:r>
              <a:rPr spc="30" dirty="0"/>
              <a:t> </a:t>
            </a:r>
            <a:r>
              <a:rPr i="1" spc="-25" dirty="0">
                <a:latin typeface="Times New Roman"/>
                <a:cs typeface="Times New Roman"/>
              </a:rPr>
              <a:t>Q</a:t>
            </a:r>
            <a:r>
              <a:rPr sz="3075" i="1" spc="-37" baseline="-20325" dirty="0">
                <a:latin typeface="Times New Roman"/>
                <a:cs typeface="Times New Roman"/>
              </a:rPr>
              <a:t>r</a:t>
            </a:r>
            <a:r>
              <a:rPr sz="3050" spc="-25" dirty="0"/>
              <a:t>.</a:t>
            </a:r>
            <a:endParaRPr sz="3050" dirty="0">
              <a:latin typeface="Times New Roman"/>
              <a:cs typeface="Times New Roman"/>
            </a:endParaRPr>
          </a:p>
          <a:p>
            <a:pPr marL="131445">
              <a:lnSpc>
                <a:spcPts val="3554"/>
              </a:lnSpc>
            </a:pPr>
            <a:r>
              <a:rPr b="1" dirty="0">
                <a:latin typeface="Times New Roman"/>
                <a:cs typeface="Times New Roman"/>
              </a:rPr>
              <a:t>Popis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konstrukce:</a:t>
            </a:r>
          </a:p>
          <a:p>
            <a:pPr marL="1390650" marR="1000760" indent="-1259205">
              <a:lnSpc>
                <a:spcPts val="3970"/>
              </a:lnSpc>
              <a:spcBef>
                <a:spcPts val="615"/>
              </a:spcBef>
              <a:tabLst>
                <a:tab pos="6513195" algn="l"/>
              </a:tabLst>
            </a:pP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25" i="1" baseline="-20094" dirty="0">
                <a:latin typeface="Times New Roman"/>
                <a:cs typeface="Times New Roman"/>
              </a:rPr>
              <a:t>r*</a:t>
            </a:r>
            <a:r>
              <a:rPr sz="3525" i="1" spc="405" baseline="-20094" dirty="0">
                <a:latin typeface="Times New Roman"/>
                <a:cs typeface="Times New Roman"/>
              </a:rPr>
              <a:t> </a:t>
            </a:r>
            <a:r>
              <a:rPr sz="3500" dirty="0"/>
              <a:t>=</a:t>
            </a:r>
            <a:r>
              <a:rPr sz="3500" spc="5" dirty="0"/>
              <a:t> </a:t>
            </a:r>
            <a:r>
              <a:rPr sz="3500" dirty="0"/>
              <a:t>(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r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130" dirty="0"/>
              <a:t> </a:t>
            </a:r>
            <a:r>
              <a:rPr sz="3500" dirty="0"/>
              <a:t>{</a:t>
            </a: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00" dirty="0"/>
              <a:t>,</a:t>
            </a:r>
            <a:r>
              <a:rPr sz="3500" spc="10" dirty="0"/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dirty="0"/>
              <a:t>},</a:t>
            </a:r>
            <a:r>
              <a:rPr sz="3500" spc="15" dirty="0"/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dirty="0"/>
              <a:t>,</a:t>
            </a:r>
            <a:r>
              <a:rPr sz="3500" spc="10" dirty="0"/>
              <a:t>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25" i="1" baseline="-20094" dirty="0">
                <a:latin typeface="Times New Roman"/>
                <a:cs typeface="Times New Roman"/>
              </a:rPr>
              <a:t>r</a:t>
            </a:r>
            <a:r>
              <a:rPr sz="3525" i="1" spc="577" baseline="-20094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114" dirty="0"/>
              <a:t> </a:t>
            </a:r>
            <a:r>
              <a:rPr sz="3500" dirty="0"/>
              <a:t>{</a:t>
            </a: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00" i="1" spc="-27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5" dirty="0"/>
              <a:t> </a:t>
            </a:r>
            <a:r>
              <a:rPr sz="3500" i="1" spc="-25" dirty="0">
                <a:latin typeface="Times New Roman"/>
                <a:cs typeface="Times New Roman"/>
              </a:rPr>
              <a:t>s</a:t>
            </a:r>
            <a:r>
              <a:rPr sz="3525" i="1" spc="-37" baseline="-20094" dirty="0">
                <a:latin typeface="Times New Roman"/>
                <a:cs typeface="Times New Roman"/>
              </a:rPr>
              <a:t>r</a:t>
            </a:r>
            <a:r>
              <a:rPr sz="3500" spc="-25" dirty="0"/>
              <a:t>,</a:t>
            </a:r>
            <a:r>
              <a:rPr sz="3500" dirty="0"/>
              <a:t>	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25" i="1" baseline="-20094" dirty="0">
                <a:latin typeface="Times New Roman"/>
                <a:cs typeface="Times New Roman"/>
              </a:rPr>
              <a:t>r</a:t>
            </a:r>
            <a:r>
              <a:rPr sz="3525" i="1" spc="-22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5" dirty="0"/>
              <a:t> </a:t>
            </a:r>
            <a:r>
              <a:rPr sz="3500" i="1" spc="-25" dirty="0">
                <a:latin typeface="Times New Roman"/>
                <a:cs typeface="Times New Roman"/>
              </a:rPr>
              <a:t>f</a:t>
            </a:r>
            <a:r>
              <a:rPr sz="3500" spc="-25" dirty="0"/>
              <a:t>,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25" i="1" baseline="-20094" dirty="0">
                <a:latin typeface="Times New Roman"/>
                <a:cs typeface="Times New Roman"/>
              </a:rPr>
              <a:t>r</a:t>
            </a:r>
            <a:r>
              <a:rPr sz="3525" i="1" spc="-22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dirty="0"/>
              <a:t> </a:t>
            </a:r>
            <a:r>
              <a:rPr sz="3500" i="1" spc="-10" dirty="0">
                <a:latin typeface="Times New Roman"/>
                <a:cs typeface="Times New Roman"/>
              </a:rPr>
              <a:t>s</a:t>
            </a:r>
            <a:r>
              <a:rPr sz="3525" i="1" spc="-15" baseline="-20094" dirty="0">
                <a:latin typeface="Times New Roman"/>
                <a:cs typeface="Times New Roman"/>
              </a:rPr>
              <a:t>r</a:t>
            </a:r>
            <a:r>
              <a:rPr sz="3500" spc="-10" dirty="0"/>
              <a:t>,</a:t>
            </a:r>
            <a:r>
              <a:rPr sz="3500" spc="-280" dirty="0"/>
              <a:t> </a:t>
            </a: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00" i="1" spc="-2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5" dirty="0"/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/>
              <a:t>},</a:t>
            </a:r>
            <a:r>
              <a:rPr sz="3500" spc="275" dirty="0"/>
              <a:t> </a:t>
            </a:r>
            <a:r>
              <a:rPr sz="3500" i="1" spc="60" dirty="0">
                <a:latin typeface="Times New Roman"/>
                <a:cs typeface="Times New Roman"/>
              </a:rPr>
              <a:t>s</a:t>
            </a:r>
            <a:r>
              <a:rPr sz="3500" spc="60" dirty="0"/>
              <a:t>,{</a:t>
            </a:r>
            <a:r>
              <a:rPr sz="3500" i="1" spc="60" dirty="0">
                <a:latin typeface="Times New Roman"/>
                <a:cs typeface="Times New Roman"/>
              </a:rPr>
              <a:t>f</a:t>
            </a:r>
            <a:r>
              <a:rPr sz="3500" spc="60" dirty="0"/>
              <a:t>})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96805" y="5184648"/>
            <a:ext cx="8185784" cy="2141220"/>
            <a:chOff x="1296805" y="5184648"/>
            <a:chExt cx="8185784" cy="2141220"/>
          </a:xfrm>
        </p:grpSpPr>
        <p:sp>
          <p:nvSpPr>
            <p:cNvPr id="12" name="object 12"/>
            <p:cNvSpPr/>
            <p:nvPr/>
          </p:nvSpPr>
          <p:spPr>
            <a:xfrm>
              <a:off x="1318141" y="5205983"/>
              <a:ext cx="8144509" cy="2100580"/>
            </a:xfrm>
            <a:custGeom>
              <a:avLst/>
              <a:gdLst/>
              <a:ahLst/>
              <a:cxnLst/>
              <a:rect l="l" t="t" r="r" b="b"/>
              <a:pathLst>
                <a:path w="8144509" h="2100579">
                  <a:moveTo>
                    <a:pt x="8144255" y="2100071"/>
                  </a:moveTo>
                  <a:lnTo>
                    <a:pt x="8144255" y="0"/>
                  </a:lnTo>
                  <a:lnTo>
                    <a:pt x="0" y="0"/>
                  </a:lnTo>
                  <a:lnTo>
                    <a:pt x="0" y="2100071"/>
                  </a:lnTo>
                  <a:lnTo>
                    <a:pt x="8144255" y="2100071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6805" y="5184648"/>
              <a:ext cx="8185784" cy="2141220"/>
            </a:xfrm>
            <a:custGeom>
              <a:avLst/>
              <a:gdLst/>
              <a:ahLst/>
              <a:cxnLst/>
              <a:rect l="l" t="t" r="r" b="b"/>
              <a:pathLst>
                <a:path w="8185784" h="2141220">
                  <a:moveTo>
                    <a:pt x="8185401" y="2141220"/>
                  </a:moveTo>
                  <a:lnTo>
                    <a:pt x="8185401" y="0"/>
                  </a:lnTo>
                  <a:lnTo>
                    <a:pt x="0" y="0"/>
                  </a:lnTo>
                  <a:lnTo>
                    <a:pt x="0" y="2141220"/>
                  </a:lnTo>
                  <a:lnTo>
                    <a:pt x="21336" y="2141220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144253" y="42672"/>
                  </a:lnTo>
                  <a:lnTo>
                    <a:pt x="8144253" y="21336"/>
                  </a:lnTo>
                  <a:lnTo>
                    <a:pt x="8165589" y="42672"/>
                  </a:lnTo>
                  <a:lnTo>
                    <a:pt x="8165589" y="2141220"/>
                  </a:lnTo>
                  <a:lnTo>
                    <a:pt x="8185401" y="2141220"/>
                  </a:lnTo>
                  <a:close/>
                </a:path>
                <a:path w="8185784" h="214122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8185784" h="2141220">
                  <a:moveTo>
                    <a:pt x="41148" y="2100072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2100072"/>
                  </a:lnTo>
                  <a:lnTo>
                    <a:pt x="41148" y="2100072"/>
                  </a:lnTo>
                  <a:close/>
                </a:path>
                <a:path w="8185784" h="2141220">
                  <a:moveTo>
                    <a:pt x="8165589" y="2100072"/>
                  </a:moveTo>
                  <a:lnTo>
                    <a:pt x="21336" y="2100072"/>
                  </a:lnTo>
                  <a:lnTo>
                    <a:pt x="41148" y="2121408"/>
                  </a:lnTo>
                  <a:lnTo>
                    <a:pt x="41148" y="2141220"/>
                  </a:lnTo>
                  <a:lnTo>
                    <a:pt x="8144253" y="2141220"/>
                  </a:lnTo>
                  <a:lnTo>
                    <a:pt x="8144253" y="2121408"/>
                  </a:lnTo>
                  <a:lnTo>
                    <a:pt x="8165589" y="2100072"/>
                  </a:lnTo>
                  <a:close/>
                </a:path>
                <a:path w="8185784" h="2141220">
                  <a:moveTo>
                    <a:pt x="41148" y="2141220"/>
                  </a:moveTo>
                  <a:lnTo>
                    <a:pt x="41148" y="2121408"/>
                  </a:lnTo>
                  <a:lnTo>
                    <a:pt x="21336" y="2100072"/>
                  </a:lnTo>
                  <a:lnTo>
                    <a:pt x="21336" y="2141220"/>
                  </a:lnTo>
                  <a:lnTo>
                    <a:pt x="41148" y="2141220"/>
                  </a:lnTo>
                  <a:close/>
                </a:path>
                <a:path w="8185784" h="2141220">
                  <a:moveTo>
                    <a:pt x="8165589" y="42672"/>
                  </a:moveTo>
                  <a:lnTo>
                    <a:pt x="8144253" y="21336"/>
                  </a:lnTo>
                  <a:lnTo>
                    <a:pt x="8144253" y="42672"/>
                  </a:lnTo>
                  <a:lnTo>
                    <a:pt x="8165589" y="42672"/>
                  </a:lnTo>
                  <a:close/>
                </a:path>
                <a:path w="8185784" h="2141220">
                  <a:moveTo>
                    <a:pt x="8165589" y="2100072"/>
                  </a:moveTo>
                  <a:lnTo>
                    <a:pt x="8165589" y="42672"/>
                  </a:lnTo>
                  <a:lnTo>
                    <a:pt x="8144253" y="42672"/>
                  </a:lnTo>
                  <a:lnTo>
                    <a:pt x="8144253" y="2100072"/>
                  </a:lnTo>
                  <a:lnTo>
                    <a:pt x="8165589" y="2100072"/>
                  </a:lnTo>
                  <a:close/>
                </a:path>
                <a:path w="8185784" h="2141220">
                  <a:moveTo>
                    <a:pt x="8165589" y="2141220"/>
                  </a:moveTo>
                  <a:lnTo>
                    <a:pt x="8165589" y="2100072"/>
                  </a:lnTo>
                  <a:lnTo>
                    <a:pt x="8144253" y="2121408"/>
                  </a:lnTo>
                  <a:lnTo>
                    <a:pt x="8144253" y="2141220"/>
                  </a:lnTo>
                  <a:lnTo>
                    <a:pt x="8165589" y="2141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11337" y="5228333"/>
            <a:ext cx="88836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b="1" i="1" spc="-20" dirty="0">
                <a:latin typeface="Times New Roman"/>
                <a:cs typeface="Times New Roman"/>
              </a:rPr>
              <a:t>M</a:t>
            </a:r>
            <a:r>
              <a:rPr sz="3525" b="1" i="1" spc="-30" baseline="-20094" dirty="0">
                <a:latin typeface="Times New Roman"/>
                <a:cs typeface="Times New Roman"/>
              </a:rPr>
              <a:t>r*</a:t>
            </a:r>
            <a:r>
              <a:rPr sz="3500" b="1" spc="-20" dirty="0">
                <a:latin typeface="Times New Roman"/>
                <a:cs typeface="Times New Roman"/>
              </a:rPr>
              <a:t>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21058" y="5353812"/>
            <a:ext cx="7074534" cy="1815464"/>
            <a:chOff x="1821058" y="5353812"/>
            <a:chExt cx="7074534" cy="1815464"/>
          </a:xfrm>
        </p:grpSpPr>
        <p:sp>
          <p:nvSpPr>
            <p:cNvPr id="16" name="object 16"/>
            <p:cNvSpPr/>
            <p:nvPr/>
          </p:nvSpPr>
          <p:spPr>
            <a:xfrm>
              <a:off x="4004950" y="5373624"/>
              <a:ext cx="3190240" cy="1260475"/>
            </a:xfrm>
            <a:custGeom>
              <a:avLst/>
              <a:gdLst/>
              <a:ahLst/>
              <a:cxnLst/>
              <a:rect l="l" t="t" r="r" b="b"/>
              <a:pathLst>
                <a:path w="3190240" h="1260475">
                  <a:moveTo>
                    <a:pt x="3189731" y="1260347"/>
                  </a:moveTo>
                  <a:lnTo>
                    <a:pt x="3189731" y="0"/>
                  </a:lnTo>
                  <a:lnTo>
                    <a:pt x="0" y="0"/>
                  </a:lnTo>
                  <a:lnTo>
                    <a:pt x="0" y="1260347"/>
                  </a:lnTo>
                  <a:lnTo>
                    <a:pt x="3189731" y="126034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83614" y="5353812"/>
              <a:ext cx="3232785" cy="1301750"/>
            </a:xfrm>
            <a:custGeom>
              <a:avLst/>
              <a:gdLst/>
              <a:ahLst/>
              <a:cxnLst/>
              <a:rect l="l" t="t" r="r" b="b"/>
              <a:pathLst>
                <a:path w="3232784" h="1301750">
                  <a:moveTo>
                    <a:pt x="3232404" y="1301496"/>
                  </a:moveTo>
                  <a:lnTo>
                    <a:pt x="3232404" y="0"/>
                  </a:lnTo>
                  <a:lnTo>
                    <a:pt x="0" y="0"/>
                  </a:lnTo>
                  <a:lnTo>
                    <a:pt x="0" y="1301496"/>
                  </a:lnTo>
                  <a:lnTo>
                    <a:pt x="21336" y="1301496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3189732" y="41148"/>
                  </a:lnTo>
                  <a:lnTo>
                    <a:pt x="3189732" y="19812"/>
                  </a:lnTo>
                  <a:lnTo>
                    <a:pt x="3211068" y="41148"/>
                  </a:lnTo>
                  <a:lnTo>
                    <a:pt x="3211068" y="1301496"/>
                  </a:lnTo>
                  <a:lnTo>
                    <a:pt x="3232404" y="1301496"/>
                  </a:lnTo>
                  <a:close/>
                </a:path>
                <a:path w="3232784" h="1301750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3232784" h="1301750">
                  <a:moveTo>
                    <a:pt x="41148" y="125882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1258824"/>
                  </a:lnTo>
                  <a:lnTo>
                    <a:pt x="41148" y="1258824"/>
                  </a:lnTo>
                  <a:close/>
                </a:path>
                <a:path w="3232784" h="1301750">
                  <a:moveTo>
                    <a:pt x="3211068" y="1258824"/>
                  </a:moveTo>
                  <a:lnTo>
                    <a:pt x="21336" y="1258824"/>
                  </a:lnTo>
                  <a:lnTo>
                    <a:pt x="41148" y="1280160"/>
                  </a:lnTo>
                  <a:lnTo>
                    <a:pt x="41148" y="1301496"/>
                  </a:lnTo>
                  <a:lnTo>
                    <a:pt x="3189732" y="1301496"/>
                  </a:lnTo>
                  <a:lnTo>
                    <a:pt x="3189732" y="1280160"/>
                  </a:lnTo>
                  <a:lnTo>
                    <a:pt x="3211068" y="1258824"/>
                  </a:lnTo>
                  <a:close/>
                </a:path>
                <a:path w="3232784" h="1301750">
                  <a:moveTo>
                    <a:pt x="41148" y="1301496"/>
                  </a:moveTo>
                  <a:lnTo>
                    <a:pt x="41148" y="1280160"/>
                  </a:lnTo>
                  <a:lnTo>
                    <a:pt x="21336" y="1258824"/>
                  </a:lnTo>
                  <a:lnTo>
                    <a:pt x="21336" y="1301496"/>
                  </a:lnTo>
                  <a:lnTo>
                    <a:pt x="41148" y="1301496"/>
                  </a:lnTo>
                  <a:close/>
                </a:path>
                <a:path w="3232784" h="1301750">
                  <a:moveTo>
                    <a:pt x="3211068" y="41148"/>
                  </a:moveTo>
                  <a:lnTo>
                    <a:pt x="3189732" y="19812"/>
                  </a:lnTo>
                  <a:lnTo>
                    <a:pt x="3189732" y="41148"/>
                  </a:lnTo>
                  <a:lnTo>
                    <a:pt x="3211068" y="41148"/>
                  </a:lnTo>
                  <a:close/>
                </a:path>
                <a:path w="3232784" h="1301750">
                  <a:moveTo>
                    <a:pt x="3211068" y="1258824"/>
                  </a:moveTo>
                  <a:lnTo>
                    <a:pt x="3211068" y="41148"/>
                  </a:lnTo>
                  <a:lnTo>
                    <a:pt x="3189732" y="41148"/>
                  </a:lnTo>
                  <a:lnTo>
                    <a:pt x="3189732" y="1258824"/>
                  </a:lnTo>
                  <a:lnTo>
                    <a:pt x="3211068" y="1258824"/>
                  </a:lnTo>
                  <a:close/>
                </a:path>
                <a:path w="3232784" h="1301750">
                  <a:moveTo>
                    <a:pt x="3211068" y="1301496"/>
                  </a:moveTo>
                  <a:lnTo>
                    <a:pt x="3211068" y="1258824"/>
                  </a:lnTo>
                  <a:lnTo>
                    <a:pt x="3189732" y="1280160"/>
                  </a:lnTo>
                  <a:lnTo>
                    <a:pt x="3189732" y="1301496"/>
                  </a:lnTo>
                  <a:lnTo>
                    <a:pt x="3211068" y="1301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058" y="5689092"/>
              <a:ext cx="7074408" cy="147980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719711" y="5825741"/>
            <a:ext cx="3302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r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49840" y="5825741"/>
            <a:ext cx="1784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17950" y="5825741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50210" y="5394449"/>
            <a:ext cx="24701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10083" y="5284902"/>
            <a:ext cx="657860" cy="17494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75" b="1" i="1" spc="-37" baseline="-20325" dirty="0">
                <a:latin typeface="Times New Roman"/>
                <a:cs typeface="Times New Roman"/>
              </a:rPr>
              <a:t>r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29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spcBef>
                <a:spcPts val="409"/>
              </a:spcBef>
            </a:pPr>
            <a:r>
              <a:rPr sz="395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93647" y="5825741"/>
            <a:ext cx="30924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r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8396" y="5160058"/>
            <a:ext cx="247015" cy="1704975"/>
          </a:xfrm>
          <a:prstGeom prst="rect">
            <a:avLst/>
          </a:prstGeom>
        </p:spPr>
        <p:txBody>
          <a:bodyPr vert="horz" wrap="square" lIns="0" tIns="2495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395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9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395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896304-F20C-61C1-25BB-0766F1F93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26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24637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95"/>
              </a:spcBef>
            </a:pPr>
            <a:r>
              <a:rPr dirty="0"/>
              <a:t>Převod</a:t>
            </a:r>
            <a:r>
              <a:rPr spc="-75" dirty="0"/>
              <a:t> </a:t>
            </a:r>
            <a:r>
              <a:rPr dirty="0"/>
              <a:t>z</a:t>
            </a:r>
            <a:r>
              <a:rPr spc="-55" dirty="0"/>
              <a:t> </a:t>
            </a:r>
            <a:r>
              <a:rPr dirty="0"/>
              <a:t>RV</a:t>
            </a:r>
            <a:r>
              <a:rPr spc="-50" dirty="0"/>
              <a:t> </a:t>
            </a:r>
            <a:r>
              <a:rPr dirty="0"/>
              <a:t>na</a:t>
            </a:r>
            <a:r>
              <a:rPr spc="-55" dirty="0"/>
              <a:t> </a:t>
            </a:r>
            <a:r>
              <a:rPr dirty="0"/>
              <a:t>KA:</a:t>
            </a:r>
            <a:r>
              <a:rPr spc="-55" dirty="0"/>
              <a:t> </a:t>
            </a:r>
            <a:r>
              <a:rPr dirty="0"/>
              <a:t>Souhrn</a:t>
            </a:r>
            <a:r>
              <a:rPr spc="-65" dirty="0"/>
              <a:t> </a:t>
            </a:r>
            <a:r>
              <a:rPr spc="-25" dirty="0"/>
              <a:t>5/5</a:t>
            </a:r>
          </a:p>
        </p:txBody>
      </p:sp>
      <p:sp>
        <p:nvSpPr>
          <p:cNvPr id="8" name="object 8"/>
          <p:cNvSpPr/>
          <p:nvPr/>
        </p:nvSpPr>
        <p:spPr>
          <a:xfrm>
            <a:off x="309253" y="2517648"/>
            <a:ext cx="10075545" cy="2517775"/>
          </a:xfrm>
          <a:custGeom>
            <a:avLst/>
            <a:gdLst/>
            <a:ahLst/>
            <a:cxnLst/>
            <a:rect l="l" t="t" r="r" b="b"/>
            <a:pathLst>
              <a:path w="10075545" h="2517775">
                <a:moveTo>
                  <a:pt x="10075160" y="2517647"/>
                </a:moveTo>
                <a:lnTo>
                  <a:pt x="10075160" y="0"/>
                </a:lnTo>
                <a:lnTo>
                  <a:pt x="0" y="0"/>
                </a:lnTo>
                <a:lnTo>
                  <a:pt x="0" y="2517647"/>
                </a:lnTo>
                <a:lnTo>
                  <a:pt x="10075160" y="2517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14940" y="1284223"/>
            <a:ext cx="8084184" cy="2847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7495" indent="-226695">
              <a:lnSpc>
                <a:spcPct val="100000"/>
              </a:lnSpc>
              <a:spcBef>
                <a:spcPts val="130"/>
              </a:spcBef>
              <a:buFont typeface="Times New Roman"/>
              <a:buChar char="•"/>
              <a:tabLst>
                <a:tab pos="277495" algn="l"/>
              </a:tabLst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nad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</a:t>
            </a:r>
            <a:endParaRPr sz="3050">
              <a:latin typeface="Symbol"/>
              <a:cs typeface="Symbol"/>
            </a:endParaRPr>
          </a:p>
          <a:p>
            <a:pPr marL="277495" indent="-226695"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  <a:tabLst>
                <a:tab pos="277495" algn="l"/>
              </a:tabLst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0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který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platí: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spc="-20" dirty="0">
                <a:latin typeface="Times New Roman"/>
                <a:cs typeface="Times New Roman"/>
              </a:rPr>
              <a:t>L</a:t>
            </a:r>
            <a:r>
              <a:rPr sz="3050" spc="-20" dirty="0">
                <a:latin typeface="Times New Roman"/>
                <a:cs typeface="Times New Roman"/>
              </a:rPr>
              <a:t>(</a:t>
            </a:r>
            <a:r>
              <a:rPr sz="3050" i="1" spc="-20" dirty="0">
                <a:latin typeface="Times New Roman"/>
                <a:cs typeface="Times New Roman"/>
              </a:rPr>
              <a:t>M</a:t>
            </a:r>
            <a:r>
              <a:rPr sz="3050" spc="-2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283210" indent="-23241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283210" algn="l"/>
              </a:tabLst>
            </a:pPr>
            <a:r>
              <a:rPr sz="30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050">
              <a:latin typeface="Times New Roman"/>
              <a:cs typeface="Times New Roman"/>
            </a:endParaRPr>
          </a:p>
          <a:p>
            <a:pPr marL="50800" marR="43180" indent="332105">
              <a:lnSpc>
                <a:spcPct val="101000"/>
              </a:lnSpc>
              <a:spcBef>
                <a:spcPts val="10"/>
              </a:spcBef>
              <a:buFont typeface="Times New Roman"/>
              <a:buChar char="•"/>
              <a:tabLst>
                <a:tab pos="382905" algn="l"/>
              </a:tabLst>
            </a:pPr>
            <a:r>
              <a:rPr sz="3050" b="1" dirty="0">
                <a:latin typeface="Times New Roman"/>
                <a:cs typeface="Times New Roman"/>
              </a:rPr>
              <a:t>“Zevnitř”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RV</a:t>
            </a:r>
            <a:r>
              <a:rPr sz="3050" b="1" spc="-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50" b="1" i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opakovaně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použij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následující </a:t>
            </a:r>
            <a:r>
              <a:rPr sz="3050" b="1" dirty="0">
                <a:latin typeface="Times New Roman"/>
                <a:cs typeface="Times New Roman"/>
              </a:rPr>
              <a:t>pravidla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ke</a:t>
            </a:r>
            <a:r>
              <a:rPr sz="3050" b="1" spc="5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konstrukci</a:t>
            </a:r>
            <a:r>
              <a:rPr sz="3050" b="1" spc="7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konečného</a:t>
            </a:r>
            <a:r>
              <a:rPr sz="3050" b="1" spc="7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automatu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  <a:p>
            <a:pPr marL="787400" lvl="1" indent="-232410">
              <a:lnSpc>
                <a:spcPct val="100000"/>
              </a:lnSpc>
              <a:spcBef>
                <a:spcPts val="60"/>
              </a:spcBef>
              <a:buChar char="•"/>
              <a:tabLst>
                <a:tab pos="787400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vytvoř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75" spc="-37" baseline="-20325" dirty="0">
                <a:latin typeface="Symbol"/>
                <a:cs typeface="Symbol"/>
              </a:rPr>
              <a:t></a:t>
            </a:r>
            <a:endParaRPr sz="3075" baseline="-2032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2083" y="4105146"/>
            <a:ext cx="39979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7490" indent="-199390">
              <a:lnSpc>
                <a:spcPct val="100000"/>
              </a:lnSpc>
              <a:spcBef>
                <a:spcPts val="130"/>
              </a:spcBef>
              <a:buChar char="•"/>
              <a:tabLst>
                <a:tab pos="237490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vytvoř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75" spc="-37" baseline="-20325" dirty="0">
                <a:latin typeface="Symbol"/>
                <a:cs typeface="Symbol"/>
              </a:rPr>
              <a:t></a:t>
            </a:r>
            <a:endParaRPr sz="3075" baseline="-20325">
              <a:latin typeface="Symbol"/>
              <a:cs typeface="Symbo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9253" y="3590544"/>
            <a:ext cx="10075545" cy="3965575"/>
            <a:chOff x="309253" y="3590544"/>
            <a:chExt cx="10075545" cy="3965575"/>
          </a:xfrm>
        </p:grpSpPr>
        <p:sp>
          <p:nvSpPr>
            <p:cNvPr id="12" name="object 12"/>
            <p:cNvSpPr/>
            <p:nvPr/>
          </p:nvSpPr>
          <p:spPr>
            <a:xfrm>
              <a:off x="6941693" y="3590556"/>
              <a:ext cx="1428115" cy="1445260"/>
            </a:xfrm>
            <a:custGeom>
              <a:avLst/>
              <a:gdLst/>
              <a:ahLst/>
              <a:cxnLst/>
              <a:rect l="l" t="t" r="r" b="b"/>
              <a:pathLst>
                <a:path w="1428115" h="1445260">
                  <a:moveTo>
                    <a:pt x="274320" y="775716"/>
                  </a:moveTo>
                  <a:lnTo>
                    <a:pt x="222504" y="751332"/>
                  </a:lnTo>
                  <a:lnTo>
                    <a:pt x="213360" y="746760"/>
                  </a:lnTo>
                  <a:lnTo>
                    <a:pt x="179832" y="725424"/>
                  </a:lnTo>
                  <a:lnTo>
                    <a:pt x="156972" y="691896"/>
                  </a:lnTo>
                  <a:lnTo>
                    <a:pt x="147828" y="650748"/>
                  </a:lnTo>
                  <a:lnTo>
                    <a:pt x="147828" y="131064"/>
                  </a:lnTo>
                  <a:lnTo>
                    <a:pt x="144780" y="115824"/>
                  </a:lnTo>
                  <a:lnTo>
                    <a:pt x="129540" y="76200"/>
                  </a:lnTo>
                  <a:lnTo>
                    <a:pt x="105156" y="41148"/>
                  </a:lnTo>
                  <a:lnTo>
                    <a:pt x="70104" y="16764"/>
                  </a:lnTo>
                  <a:lnTo>
                    <a:pt x="30480" y="3048"/>
                  </a:lnTo>
                  <a:lnTo>
                    <a:pt x="15240" y="0"/>
                  </a:lnTo>
                  <a:lnTo>
                    <a:pt x="3048" y="0"/>
                  </a:lnTo>
                  <a:lnTo>
                    <a:pt x="0" y="41148"/>
                  </a:lnTo>
                  <a:lnTo>
                    <a:pt x="13716" y="42672"/>
                  </a:lnTo>
                  <a:lnTo>
                    <a:pt x="22860" y="44196"/>
                  </a:lnTo>
                  <a:lnTo>
                    <a:pt x="60960" y="59436"/>
                  </a:lnTo>
                  <a:lnTo>
                    <a:pt x="88392" y="88392"/>
                  </a:lnTo>
                  <a:lnTo>
                    <a:pt x="106680" y="147828"/>
                  </a:lnTo>
                  <a:lnTo>
                    <a:pt x="106680" y="664464"/>
                  </a:lnTo>
                  <a:lnTo>
                    <a:pt x="109728" y="678180"/>
                  </a:lnTo>
                  <a:lnTo>
                    <a:pt x="123444" y="719328"/>
                  </a:lnTo>
                  <a:lnTo>
                    <a:pt x="158496" y="763524"/>
                  </a:lnTo>
                  <a:lnTo>
                    <a:pt x="178765" y="776185"/>
                  </a:lnTo>
                  <a:lnTo>
                    <a:pt x="160020" y="787908"/>
                  </a:lnTo>
                  <a:lnTo>
                    <a:pt x="132588" y="818388"/>
                  </a:lnTo>
                  <a:lnTo>
                    <a:pt x="112776" y="858012"/>
                  </a:lnTo>
                  <a:lnTo>
                    <a:pt x="106680" y="885444"/>
                  </a:lnTo>
                  <a:lnTo>
                    <a:pt x="106680" y="1406652"/>
                  </a:lnTo>
                  <a:lnTo>
                    <a:pt x="103632" y="1427988"/>
                  </a:lnTo>
                  <a:lnTo>
                    <a:pt x="100584" y="1438656"/>
                  </a:lnTo>
                  <a:lnTo>
                    <a:pt x="98552" y="1444752"/>
                  </a:lnTo>
                  <a:lnTo>
                    <a:pt x="142405" y="1444752"/>
                  </a:lnTo>
                  <a:lnTo>
                    <a:pt x="147828" y="1420368"/>
                  </a:lnTo>
                  <a:lnTo>
                    <a:pt x="147828" y="903732"/>
                  </a:lnTo>
                  <a:lnTo>
                    <a:pt x="152400" y="871728"/>
                  </a:lnTo>
                  <a:lnTo>
                    <a:pt x="178308" y="829056"/>
                  </a:lnTo>
                  <a:lnTo>
                    <a:pt x="220980" y="801624"/>
                  </a:lnTo>
                  <a:lnTo>
                    <a:pt x="231648" y="800100"/>
                  </a:lnTo>
                  <a:lnTo>
                    <a:pt x="240792" y="798576"/>
                  </a:lnTo>
                  <a:lnTo>
                    <a:pt x="251460" y="797382"/>
                  </a:lnTo>
                  <a:lnTo>
                    <a:pt x="254508" y="797052"/>
                  </a:lnTo>
                  <a:lnTo>
                    <a:pt x="262102" y="795426"/>
                  </a:lnTo>
                  <a:lnTo>
                    <a:pt x="268414" y="790956"/>
                  </a:lnTo>
                  <a:lnTo>
                    <a:pt x="272719" y="784186"/>
                  </a:lnTo>
                  <a:lnTo>
                    <a:pt x="274320" y="775716"/>
                  </a:lnTo>
                  <a:close/>
                </a:path>
                <a:path w="1428115" h="1445260">
                  <a:moveTo>
                    <a:pt x="1427988" y="775716"/>
                  </a:moveTo>
                  <a:lnTo>
                    <a:pt x="1303020" y="713232"/>
                  </a:lnTo>
                  <a:lnTo>
                    <a:pt x="1303020" y="755904"/>
                  </a:lnTo>
                  <a:lnTo>
                    <a:pt x="420624" y="755904"/>
                  </a:lnTo>
                  <a:lnTo>
                    <a:pt x="420624" y="797052"/>
                  </a:lnTo>
                  <a:lnTo>
                    <a:pt x="1303020" y="797052"/>
                  </a:lnTo>
                  <a:lnTo>
                    <a:pt x="1303020" y="839724"/>
                  </a:lnTo>
                  <a:lnTo>
                    <a:pt x="1322832" y="829564"/>
                  </a:lnTo>
                  <a:lnTo>
                    <a:pt x="1427988" y="775716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457574" y="4054854"/>
            <a:ext cx="13627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solidFill>
                  <a:srgbClr val="3232CC"/>
                </a:solidFill>
                <a:latin typeface="Times New Roman"/>
                <a:cs typeface="Times New Roman"/>
              </a:rPr>
              <a:t>(viz</a:t>
            </a:r>
            <a:r>
              <a:rPr sz="3050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spc="-20" dirty="0">
                <a:solidFill>
                  <a:srgbClr val="3232CC"/>
                </a:solidFill>
                <a:latin typeface="Times New Roman"/>
                <a:cs typeface="Times New Roman"/>
              </a:rPr>
              <a:t>1/5)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2088" y="4574538"/>
            <a:ext cx="8293100" cy="1434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0510" indent="-232410">
              <a:lnSpc>
                <a:spcPct val="100000"/>
              </a:lnSpc>
              <a:spcBef>
                <a:spcPts val="130"/>
              </a:spcBef>
              <a:buChar char="•"/>
              <a:tabLst>
                <a:tab pos="270510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vytvoř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75" b="1" i="1" spc="-37" baseline="-20325" dirty="0">
                <a:latin typeface="Times New Roman"/>
                <a:cs typeface="Times New Roman"/>
              </a:rPr>
              <a:t>a</a:t>
            </a:r>
            <a:endParaRPr sz="3075" baseline="-20325">
              <a:latin typeface="Times New Roman"/>
              <a:cs typeface="Times New Roman"/>
            </a:endParaRPr>
          </a:p>
          <a:p>
            <a:pPr marL="270510" indent="-232410"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  <a:tabLst>
                <a:tab pos="270510" algn="l"/>
              </a:tabLst>
            </a:pPr>
            <a:r>
              <a:rPr sz="3050" b="1" dirty="0">
                <a:latin typeface="Times New Roman"/>
                <a:cs typeface="Times New Roman"/>
              </a:rPr>
              <a:t>Nechť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50" b="1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t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již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existují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řadě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latin typeface="Times New Roman"/>
                <a:cs typeface="Times New Roman"/>
              </a:rPr>
              <a:t>r</a:t>
            </a:r>
            <a:r>
              <a:rPr sz="3075" b="1" i="1" spc="40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75" b="1" i="1" spc="-37" baseline="-20325" dirty="0">
                <a:latin typeface="Times New Roman"/>
                <a:cs typeface="Times New Roman"/>
              </a:rPr>
              <a:t>t</a:t>
            </a:r>
            <a:endParaRPr sz="3075" baseline="-20325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  <a:spcBef>
                <a:spcPts val="35"/>
              </a:spcBef>
            </a:pPr>
            <a:r>
              <a:rPr sz="3050" b="1" spc="-10" dirty="0">
                <a:latin typeface="Times New Roman"/>
                <a:cs typeface="Times New Roman"/>
              </a:rPr>
              <a:t>Potom: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2372" y="5984237"/>
            <a:ext cx="4799965" cy="1435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0510" indent="-232410">
              <a:lnSpc>
                <a:spcPct val="100000"/>
              </a:lnSpc>
              <a:spcBef>
                <a:spcPts val="130"/>
              </a:spcBef>
              <a:buChar char="•"/>
              <a:tabLst>
                <a:tab pos="270510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r.t</a:t>
            </a:r>
            <a:r>
              <a:rPr sz="3050" b="1" i="1" spc="-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vytvoř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80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latin typeface="Times New Roman"/>
                <a:cs typeface="Times New Roman"/>
              </a:rPr>
              <a:t>M</a:t>
            </a:r>
            <a:r>
              <a:rPr sz="3075" b="1" i="1" spc="-30" baseline="-20325" dirty="0">
                <a:latin typeface="Times New Roman"/>
                <a:cs typeface="Times New Roman"/>
              </a:rPr>
              <a:t>r.t</a:t>
            </a:r>
            <a:endParaRPr sz="3075" baseline="-20325">
              <a:latin typeface="Times New Roman"/>
              <a:cs typeface="Times New Roman"/>
            </a:endParaRPr>
          </a:p>
          <a:p>
            <a:pPr marL="270510" indent="-232410">
              <a:lnSpc>
                <a:spcPct val="100000"/>
              </a:lnSpc>
              <a:spcBef>
                <a:spcPts val="40"/>
              </a:spcBef>
              <a:buChar char="•"/>
              <a:tabLst>
                <a:tab pos="270510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-135" dirty="0">
                <a:latin typeface="Times New Roman"/>
                <a:cs typeface="Times New Roman"/>
              </a:rPr>
              <a:t> </a:t>
            </a:r>
            <a:r>
              <a:rPr sz="3050" spc="-125" dirty="0">
                <a:latin typeface="Times New Roman"/>
                <a:cs typeface="Times New Roman"/>
              </a:rPr>
              <a:t>RV 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+</a:t>
            </a:r>
            <a:r>
              <a:rPr sz="3050" b="1" i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t</a:t>
            </a:r>
            <a:r>
              <a:rPr sz="3050" b="1" i="1" spc="-1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vytvoř</a:t>
            </a:r>
            <a:r>
              <a:rPr sz="3050" spc="-1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latin typeface="Times New Roman"/>
                <a:cs typeface="Times New Roman"/>
              </a:rPr>
              <a:t>r</a:t>
            </a:r>
            <a:r>
              <a:rPr sz="3075" b="1" i="1" spc="15" baseline="-20325" dirty="0">
                <a:latin typeface="Times New Roman"/>
                <a:cs typeface="Times New Roman"/>
              </a:rPr>
              <a:t> </a:t>
            </a:r>
            <a:r>
              <a:rPr sz="3075" b="1" i="1" baseline="-20325" dirty="0">
                <a:latin typeface="Times New Roman"/>
                <a:cs typeface="Times New Roman"/>
              </a:rPr>
              <a:t>+</a:t>
            </a:r>
            <a:r>
              <a:rPr sz="3075" b="1" i="1" spc="22" baseline="-20325" dirty="0">
                <a:latin typeface="Times New Roman"/>
                <a:cs typeface="Times New Roman"/>
              </a:rPr>
              <a:t> </a:t>
            </a:r>
            <a:r>
              <a:rPr sz="3075" b="1" i="1" spc="-75" baseline="-20325" dirty="0">
                <a:latin typeface="Times New Roman"/>
                <a:cs typeface="Times New Roman"/>
              </a:rPr>
              <a:t>t</a:t>
            </a:r>
            <a:endParaRPr sz="3075" baseline="-20325">
              <a:latin typeface="Times New Roman"/>
              <a:cs typeface="Times New Roman"/>
            </a:endParaRPr>
          </a:p>
          <a:p>
            <a:pPr marL="270510" indent="-232410">
              <a:lnSpc>
                <a:spcPct val="100000"/>
              </a:lnSpc>
              <a:spcBef>
                <a:spcPts val="45"/>
              </a:spcBef>
              <a:buChar char="•"/>
              <a:tabLst>
                <a:tab pos="270510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75" b="1" i="1" baseline="24390" dirty="0">
                <a:latin typeface="Times New Roman"/>
                <a:cs typeface="Times New Roman"/>
              </a:rPr>
              <a:t>*</a:t>
            </a:r>
            <a:r>
              <a:rPr sz="3075" b="1" i="1" spc="427" baseline="243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vytvoř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75" b="1" i="1" spc="-37" baseline="-20325" dirty="0">
                <a:latin typeface="Times New Roman"/>
                <a:cs typeface="Times New Roman"/>
              </a:rPr>
              <a:t>r*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5718" y="5984237"/>
            <a:ext cx="1482090" cy="1435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18745">
              <a:lnSpc>
                <a:spcPct val="101099"/>
              </a:lnSpc>
              <a:spcBef>
                <a:spcPts val="90"/>
              </a:spcBef>
            </a:pPr>
            <a:r>
              <a:rPr sz="3050" dirty="0">
                <a:solidFill>
                  <a:srgbClr val="3232CC"/>
                </a:solidFill>
                <a:latin typeface="Times New Roman"/>
                <a:cs typeface="Times New Roman"/>
              </a:rPr>
              <a:t>(viz</a:t>
            </a:r>
            <a:r>
              <a:rPr sz="3050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spc="-20" dirty="0">
                <a:solidFill>
                  <a:srgbClr val="3232CC"/>
                </a:solidFill>
                <a:latin typeface="Times New Roman"/>
                <a:cs typeface="Times New Roman"/>
              </a:rPr>
              <a:t>2/5) </a:t>
            </a:r>
            <a:r>
              <a:rPr sz="3050" dirty="0">
                <a:solidFill>
                  <a:srgbClr val="3232CC"/>
                </a:solidFill>
                <a:latin typeface="Times New Roman"/>
                <a:cs typeface="Times New Roman"/>
              </a:rPr>
              <a:t>(viz</a:t>
            </a:r>
            <a:r>
              <a:rPr sz="3050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spc="-20" dirty="0">
                <a:solidFill>
                  <a:srgbClr val="3232CC"/>
                </a:solidFill>
                <a:latin typeface="Times New Roman"/>
                <a:cs typeface="Times New Roman"/>
              </a:rPr>
              <a:t>3/5) </a:t>
            </a:r>
            <a:r>
              <a:rPr sz="3050" dirty="0">
                <a:solidFill>
                  <a:srgbClr val="3232CC"/>
                </a:solidFill>
                <a:latin typeface="Times New Roman"/>
                <a:cs typeface="Times New Roman"/>
              </a:rPr>
              <a:t>(viz</a:t>
            </a:r>
            <a:r>
              <a:rPr sz="3050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spc="-20" dirty="0">
                <a:solidFill>
                  <a:srgbClr val="3232CC"/>
                </a:solidFill>
                <a:latin typeface="Times New Roman"/>
                <a:cs typeface="Times New Roman"/>
              </a:rPr>
              <a:t>4/5)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1697" y="5035296"/>
            <a:ext cx="142409" cy="108203"/>
          </a:xfrm>
          <a:prstGeom prst="rect">
            <a:avLst/>
          </a:prstGeom>
        </p:spPr>
      </p:pic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4B86F32-742D-9412-1161-BF9B659EB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27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95"/>
              </a:spcBef>
            </a:pPr>
            <a:r>
              <a:rPr dirty="0"/>
              <a:t>Převod</a:t>
            </a:r>
            <a:r>
              <a:rPr spc="-70" dirty="0"/>
              <a:t> </a:t>
            </a:r>
            <a:r>
              <a:rPr dirty="0"/>
              <a:t>z</a:t>
            </a:r>
            <a:r>
              <a:rPr spc="-50" dirty="0"/>
              <a:t> </a:t>
            </a:r>
            <a:r>
              <a:rPr dirty="0"/>
              <a:t>RV</a:t>
            </a:r>
            <a:r>
              <a:rPr spc="-45" dirty="0"/>
              <a:t> </a:t>
            </a:r>
            <a:r>
              <a:rPr dirty="0"/>
              <a:t>na</a:t>
            </a:r>
            <a:r>
              <a:rPr spc="-55" dirty="0"/>
              <a:t> </a:t>
            </a:r>
            <a:r>
              <a:rPr dirty="0"/>
              <a:t>KA:</a:t>
            </a:r>
            <a:r>
              <a:rPr spc="-50" dirty="0"/>
              <a:t> </a:t>
            </a:r>
            <a:r>
              <a:rPr dirty="0"/>
              <a:t>Příklad</a:t>
            </a:r>
            <a:r>
              <a:rPr spc="-50" dirty="0"/>
              <a:t> </a:t>
            </a:r>
            <a:r>
              <a:rPr spc="-25" dirty="0"/>
              <a:t>1/3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2893" y="1284223"/>
            <a:ext cx="85686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Převeďme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((</a:t>
            </a:r>
            <a:r>
              <a:rPr sz="3050" i="1" dirty="0">
                <a:latin typeface="Times New Roman"/>
                <a:cs typeface="Times New Roman"/>
              </a:rPr>
              <a:t>ab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+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cd</a:t>
            </a:r>
            <a:r>
              <a:rPr sz="3050" dirty="0">
                <a:latin typeface="Times New Roman"/>
                <a:cs typeface="Times New Roman"/>
              </a:rPr>
              <a:t>))</a:t>
            </a:r>
            <a:r>
              <a:rPr sz="3075" baseline="24390" dirty="0">
                <a:latin typeface="Times New Roman"/>
                <a:cs typeface="Times New Roman"/>
              </a:rPr>
              <a:t>*</a:t>
            </a:r>
            <a:r>
              <a:rPr sz="3075" spc="15" baseline="243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ekvivalentní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25" dirty="0">
                <a:latin typeface="Times New Roman"/>
                <a:cs typeface="Times New Roman"/>
              </a:rPr>
              <a:t> </a:t>
            </a:r>
            <a:r>
              <a:rPr sz="3050" i="1" spc="-50" dirty="0">
                <a:latin typeface="Times New Roman"/>
                <a:cs typeface="Times New Roman"/>
              </a:rPr>
              <a:t>M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55625" y="1911096"/>
            <a:ext cx="2562225" cy="607060"/>
            <a:chOff x="2555625" y="1911096"/>
            <a:chExt cx="2562225" cy="607060"/>
          </a:xfrm>
        </p:grpSpPr>
        <p:sp>
          <p:nvSpPr>
            <p:cNvPr id="8" name="object 8"/>
            <p:cNvSpPr/>
            <p:nvPr/>
          </p:nvSpPr>
          <p:spPr>
            <a:xfrm>
              <a:off x="2576961" y="1932432"/>
              <a:ext cx="2519680" cy="585470"/>
            </a:xfrm>
            <a:custGeom>
              <a:avLst/>
              <a:gdLst/>
              <a:ahLst/>
              <a:cxnLst/>
              <a:rect l="l" t="t" r="r" b="b"/>
              <a:pathLst>
                <a:path w="2519679" h="585469">
                  <a:moveTo>
                    <a:pt x="2519171" y="585215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585215"/>
                  </a:lnTo>
                  <a:lnTo>
                    <a:pt x="2519171" y="58521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5621" y="1911108"/>
              <a:ext cx="2562225" cy="607060"/>
            </a:xfrm>
            <a:custGeom>
              <a:avLst/>
              <a:gdLst/>
              <a:ahLst/>
              <a:cxnLst/>
              <a:rect l="l" t="t" r="r" b="b"/>
              <a:pathLst>
                <a:path w="2562225" h="607060">
                  <a:moveTo>
                    <a:pt x="1697697" y="606552"/>
                  </a:moveTo>
                  <a:lnTo>
                    <a:pt x="1574292" y="545592"/>
                  </a:lnTo>
                  <a:lnTo>
                    <a:pt x="1574292" y="586740"/>
                  </a:lnTo>
                  <a:lnTo>
                    <a:pt x="1112520" y="586740"/>
                  </a:lnTo>
                  <a:lnTo>
                    <a:pt x="1112520" y="606552"/>
                  </a:lnTo>
                  <a:lnTo>
                    <a:pt x="1595628" y="606552"/>
                  </a:lnTo>
                  <a:lnTo>
                    <a:pt x="1697697" y="606552"/>
                  </a:lnTo>
                  <a:close/>
                </a:path>
                <a:path w="2562225" h="607060">
                  <a:moveTo>
                    <a:pt x="2561844" y="0"/>
                  </a:moveTo>
                  <a:lnTo>
                    <a:pt x="0" y="0"/>
                  </a:lnTo>
                  <a:lnTo>
                    <a:pt x="0" y="606552"/>
                  </a:lnTo>
                  <a:lnTo>
                    <a:pt x="21336" y="606552"/>
                  </a:lnTo>
                  <a:lnTo>
                    <a:pt x="42672" y="606552"/>
                  </a:lnTo>
                  <a:lnTo>
                    <a:pt x="42672" y="41148"/>
                  </a:lnTo>
                  <a:lnTo>
                    <a:pt x="2519172" y="41148"/>
                  </a:lnTo>
                  <a:lnTo>
                    <a:pt x="2519172" y="606552"/>
                  </a:lnTo>
                  <a:lnTo>
                    <a:pt x="2540508" y="606552"/>
                  </a:lnTo>
                  <a:lnTo>
                    <a:pt x="2561844" y="606552"/>
                  </a:lnTo>
                  <a:lnTo>
                    <a:pt x="2561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39856" y="1953259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60781" y="2078736"/>
            <a:ext cx="2371725" cy="439420"/>
            <a:chOff x="2660781" y="2078736"/>
            <a:chExt cx="2371725" cy="439420"/>
          </a:xfrm>
        </p:grpSpPr>
        <p:sp>
          <p:nvSpPr>
            <p:cNvPr id="12" name="object 12"/>
            <p:cNvSpPr/>
            <p:nvPr/>
          </p:nvSpPr>
          <p:spPr>
            <a:xfrm>
              <a:off x="3081405" y="2183892"/>
              <a:ext cx="586740" cy="334010"/>
            </a:xfrm>
            <a:custGeom>
              <a:avLst/>
              <a:gdLst/>
              <a:ahLst/>
              <a:cxnLst/>
              <a:rect l="l" t="t" r="r" b="b"/>
              <a:pathLst>
                <a:path w="586739" h="334010">
                  <a:moveTo>
                    <a:pt x="586739" y="294131"/>
                  </a:moveTo>
                  <a:lnTo>
                    <a:pt x="582907" y="246270"/>
                  </a:lnTo>
                  <a:lnTo>
                    <a:pt x="571804" y="200924"/>
                  </a:lnTo>
                  <a:lnTo>
                    <a:pt x="554027" y="158686"/>
                  </a:lnTo>
                  <a:lnTo>
                    <a:pt x="530169" y="120152"/>
                  </a:lnTo>
                  <a:lnTo>
                    <a:pt x="500824" y="85915"/>
                  </a:lnTo>
                  <a:lnTo>
                    <a:pt x="466587" y="56570"/>
                  </a:lnTo>
                  <a:lnTo>
                    <a:pt x="428053" y="32712"/>
                  </a:lnTo>
                  <a:lnTo>
                    <a:pt x="385815" y="14935"/>
                  </a:lnTo>
                  <a:lnTo>
                    <a:pt x="340469" y="3832"/>
                  </a:lnTo>
                  <a:lnTo>
                    <a:pt x="292607" y="0"/>
                  </a:lnTo>
                  <a:lnTo>
                    <a:pt x="245159" y="3832"/>
                  </a:lnTo>
                  <a:lnTo>
                    <a:pt x="200143" y="14935"/>
                  </a:lnTo>
                  <a:lnTo>
                    <a:pt x="158163" y="32712"/>
                  </a:lnTo>
                  <a:lnTo>
                    <a:pt x="119822" y="56570"/>
                  </a:lnTo>
                  <a:lnTo>
                    <a:pt x="85724" y="85915"/>
                  </a:lnTo>
                  <a:lnTo>
                    <a:pt x="56473" y="120152"/>
                  </a:lnTo>
                  <a:lnTo>
                    <a:pt x="32671" y="158686"/>
                  </a:lnTo>
                  <a:lnTo>
                    <a:pt x="14923" y="200924"/>
                  </a:lnTo>
                  <a:lnTo>
                    <a:pt x="3831" y="246270"/>
                  </a:lnTo>
                  <a:lnTo>
                    <a:pt x="0" y="294131"/>
                  </a:lnTo>
                  <a:lnTo>
                    <a:pt x="3196" y="333755"/>
                  </a:lnTo>
                  <a:lnTo>
                    <a:pt x="583542" y="333755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0777" y="2162568"/>
              <a:ext cx="1028700" cy="355600"/>
            </a:xfrm>
            <a:custGeom>
              <a:avLst/>
              <a:gdLst/>
              <a:ahLst/>
              <a:cxnLst/>
              <a:rect l="l" t="t" r="r" b="b"/>
              <a:pathLst>
                <a:path w="1028700" h="355600">
                  <a:moveTo>
                    <a:pt x="1028700" y="298704"/>
                  </a:moveTo>
                  <a:lnTo>
                    <a:pt x="1025652" y="266700"/>
                  </a:lnTo>
                  <a:lnTo>
                    <a:pt x="1022604" y="251460"/>
                  </a:lnTo>
                  <a:lnTo>
                    <a:pt x="1018032" y="236220"/>
                  </a:lnTo>
                  <a:lnTo>
                    <a:pt x="1014984" y="220980"/>
                  </a:lnTo>
                  <a:lnTo>
                    <a:pt x="1008888" y="205740"/>
                  </a:lnTo>
                  <a:lnTo>
                    <a:pt x="1004316" y="192024"/>
                  </a:lnTo>
                  <a:lnTo>
                    <a:pt x="996696" y="178308"/>
                  </a:lnTo>
                  <a:lnTo>
                    <a:pt x="955548" y="114300"/>
                  </a:lnTo>
                  <a:lnTo>
                    <a:pt x="912876" y="71628"/>
                  </a:lnTo>
                  <a:lnTo>
                    <a:pt x="876300" y="45720"/>
                  </a:lnTo>
                  <a:lnTo>
                    <a:pt x="864108" y="38100"/>
                  </a:lnTo>
                  <a:lnTo>
                    <a:pt x="850392" y="30480"/>
                  </a:lnTo>
                  <a:lnTo>
                    <a:pt x="835152" y="24384"/>
                  </a:lnTo>
                  <a:lnTo>
                    <a:pt x="821436" y="19812"/>
                  </a:lnTo>
                  <a:lnTo>
                    <a:pt x="807720" y="13716"/>
                  </a:lnTo>
                  <a:lnTo>
                    <a:pt x="792480" y="10668"/>
                  </a:lnTo>
                  <a:lnTo>
                    <a:pt x="777240" y="6096"/>
                  </a:lnTo>
                  <a:lnTo>
                    <a:pt x="762000" y="3048"/>
                  </a:lnTo>
                  <a:lnTo>
                    <a:pt x="745236" y="1524"/>
                  </a:lnTo>
                  <a:lnTo>
                    <a:pt x="729996" y="0"/>
                  </a:lnTo>
                  <a:lnTo>
                    <a:pt x="696468" y="0"/>
                  </a:lnTo>
                  <a:lnTo>
                    <a:pt x="681228" y="1524"/>
                  </a:lnTo>
                  <a:lnTo>
                    <a:pt x="665988" y="4572"/>
                  </a:lnTo>
                  <a:lnTo>
                    <a:pt x="649224" y="6096"/>
                  </a:lnTo>
                  <a:lnTo>
                    <a:pt x="633984" y="10668"/>
                  </a:lnTo>
                  <a:lnTo>
                    <a:pt x="620268" y="15240"/>
                  </a:lnTo>
                  <a:lnTo>
                    <a:pt x="605028" y="19812"/>
                  </a:lnTo>
                  <a:lnTo>
                    <a:pt x="591312" y="24384"/>
                  </a:lnTo>
                  <a:lnTo>
                    <a:pt x="577596" y="32004"/>
                  </a:lnTo>
                  <a:lnTo>
                    <a:pt x="563880" y="38100"/>
                  </a:lnTo>
                  <a:lnTo>
                    <a:pt x="512064" y="73152"/>
                  </a:lnTo>
                  <a:lnTo>
                    <a:pt x="470916" y="115824"/>
                  </a:lnTo>
                  <a:lnTo>
                    <a:pt x="445008" y="152400"/>
                  </a:lnTo>
                  <a:lnTo>
                    <a:pt x="437388" y="164592"/>
                  </a:lnTo>
                  <a:lnTo>
                    <a:pt x="429768" y="178308"/>
                  </a:lnTo>
                  <a:lnTo>
                    <a:pt x="423672" y="193548"/>
                  </a:lnTo>
                  <a:lnTo>
                    <a:pt x="417576" y="207264"/>
                  </a:lnTo>
                  <a:lnTo>
                    <a:pt x="413004" y="222504"/>
                  </a:lnTo>
                  <a:lnTo>
                    <a:pt x="408432" y="236220"/>
                  </a:lnTo>
                  <a:lnTo>
                    <a:pt x="405384" y="251460"/>
                  </a:lnTo>
                  <a:lnTo>
                    <a:pt x="402336" y="268224"/>
                  </a:lnTo>
                  <a:lnTo>
                    <a:pt x="399288" y="298704"/>
                  </a:lnTo>
                  <a:lnTo>
                    <a:pt x="399288" y="332232"/>
                  </a:lnTo>
                  <a:lnTo>
                    <a:pt x="400685" y="346773"/>
                  </a:lnTo>
                  <a:lnTo>
                    <a:pt x="294132" y="294132"/>
                  </a:lnTo>
                  <a:lnTo>
                    <a:pt x="294132" y="335280"/>
                  </a:lnTo>
                  <a:lnTo>
                    <a:pt x="0" y="335280"/>
                  </a:lnTo>
                  <a:lnTo>
                    <a:pt x="0" y="355092"/>
                  </a:lnTo>
                  <a:lnTo>
                    <a:pt x="443318" y="355092"/>
                  </a:lnTo>
                  <a:lnTo>
                    <a:pt x="441960" y="342900"/>
                  </a:lnTo>
                  <a:lnTo>
                    <a:pt x="441960" y="329184"/>
                  </a:lnTo>
                  <a:lnTo>
                    <a:pt x="440436" y="313944"/>
                  </a:lnTo>
                  <a:lnTo>
                    <a:pt x="441960" y="300228"/>
                  </a:lnTo>
                  <a:lnTo>
                    <a:pt x="441960" y="286512"/>
                  </a:lnTo>
                  <a:lnTo>
                    <a:pt x="443484" y="272796"/>
                  </a:lnTo>
                  <a:lnTo>
                    <a:pt x="446532" y="259080"/>
                  </a:lnTo>
                  <a:lnTo>
                    <a:pt x="449580" y="246888"/>
                  </a:lnTo>
                  <a:lnTo>
                    <a:pt x="452628" y="233172"/>
                  </a:lnTo>
                  <a:lnTo>
                    <a:pt x="457200" y="220980"/>
                  </a:lnTo>
                  <a:lnTo>
                    <a:pt x="463296" y="208788"/>
                  </a:lnTo>
                  <a:lnTo>
                    <a:pt x="467868" y="196596"/>
                  </a:lnTo>
                  <a:lnTo>
                    <a:pt x="487680" y="161544"/>
                  </a:lnTo>
                  <a:lnTo>
                    <a:pt x="521208" y="121920"/>
                  </a:lnTo>
                  <a:lnTo>
                    <a:pt x="573024" y="80772"/>
                  </a:lnTo>
                  <a:lnTo>
                    <a:pt x="608076" y="64008"/>
                  </a:lnTo>
                  <a:lnTo>
                    <a:pt x="620268" y="57912"/>
                  </a:lnTo>
                  <a:lnTo>
                    <a:pt x="632460" y="54864"/>
                  </a:lnTo>
                  <a:lnTo>
                    <a:pt x="646176" y="50292"/>
                  </a:lnTo>
                  <a:lnTo>
                    <a:pt x="659892" y="47244"/>
                  </a:lnTo>
                  <a:lnTo>
                    <a:pt x="672084" y="45720"/>
                  </a:lnTo>
                  <a:lnTo>
                    <a:pt x="685800" y="44196"/>
                  </a:lnTo>
                  <a:lnTo>
                    <a:pt x="701040" y="42672"/>
                  </a:lnTo>
                  <a:lnTo>
                    <a:pt x="728472" y="42672"/>
                  </a:lnTo>
                  <a:lnTo>
                    <a:pt x="769620" y="47244"/>
                  </a:lnTo>
                  <a:lnTo>
                    <a:pt x="832104" y="68580"/>
                  </a:lnTo>
                  <a:lnTo>
                    <a:pt x="854964" y="82296"/>
                  </a:lnTo>
                  <a:lnTo>
                    <a:pt x="867156" y="88392"/>
                  </a:lnTo>
                  <a:lnTo>
                    <a:pt x="888492" y="105156"/>
                  </a:lnTo>
                  <a:lnTo>
                    <a:pt x="925068" y="141732"/>
                  </a:lnTo>
                  <a:lnTo>
                    <a:pt x="947928" y="173736"/>
                  </a:lnTo>
                  <a:lnTo>
                    <a:pt x="954024" y="185928"/>
                  </a:lnTo>
                  <a:lnTo>
                    <a:pt x="960120" y="196596"/>
                  </a:lnTo>
                  <a:lnTo>
                    <a:pt x="964692" y="208788"/>
                  </a:lnTo>
                  <a:lnTo>
                    <a:pt x="970788" y="222504"/>
                  </a:lnTo>
                  <a:lnTo>
                    <a:pt x="973836" y="234696"/>
                  </a:lnTo>
                  <a:lnTo>
                    <a:pt x="978408" y="246888"/>
                  </a:lnTo>
                  <a:lnTo>
                    <a:pt x="981456" y="260604"/>
                  </a:lnTo>
                  <a:lnTo>
                    <a:pt x="982980" y="274320"/>
                  </a:lnTo>
                  <a:lnTo>
                    <a:pt x="986028" y="288036"/>
                  </a:lnTo>
                  <a:lnTo>
                    <a:pt x="986028" y="329184"/>
                  </a:lnTo>
                  <a:lnTo>
                    <a:pt x="983145" y="355092"/>
                  </a:lnTo>
                  <a:lnTo>
                    <a:pt x="986028" y="355092"/>
                  </a:lnTo>
                  <a:lnTo>
                    <a:pt x="1026337" y="355092"/>
                  </a:lnTo>
                  <a:lnTo>
                    <a:pt x="1028700" y="330708"/>
                  </a:lnTo>
                  <a:lnTo>
                    <a:pt x="1028700" y="298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56409" y="2100072"/>
              <a:ext cx="756285" cy="417830"/>
            </a:xfrm>
            <a:custGeom>
              <a:avLst/>
              <a:gdLst/>
              <a:ahLst/>
              <a:cxnLst/>
              <a:rect l="l" t="t" r="r" b="b"/>
              <a:pathLst>
                <a:path w="756285" h="417830">
                  <a:moveTo>
                    <a:pt x="755903" y="377951"/>
                  </a:moveTo>
                  <a:lnTo>
                    <a:pt x="752959" y="330532"/>
                  </a:lnTo>
                  <a:lnTo>
                    <a:pt x="744363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4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459" y="417575"/>
                  </a:lnTo>
                  <a:lnTo>
                    <a:pt x="753443" y="417575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35073" y="2078736"/>
              <a:ext cx="797560" cy="439420"/>
            </a:xfrm>
            <a:custGeom>
              <a:avLst/>
              <a:gdLst/>
              <a:ahLst/>
              <a:cxnLst/>
              <a:rect l="l" t="t" r="r" b="b"/>
              <a:pathLst>
                <a:path w="797560" h="439419">
                  <a:moveTo>
                    <a:pt x="797051" y="419099"/>
                  </a:moveTo>
                  <a:lnTo>
                    <a:pt x="797051" y="377951"/>
                  </a:lnTo>
                  <a:lnTo>
                    <a:pt x="795527" y="358139"/>
                  </a:lnTo>
                  <a:lnTo>
                    <a:pt x="789431" y="318515"/>
                  </a:lnTo>
                  <a:lnTo>
                    <a:pt x="784859" y="298703"/>
                  </a:lnTo>
                  <a:lnTo>
                    <a:pt x="780287" y="280415"/>
                  </a:lnTo>
                  <a:lnTo>
                    <a:pt x="772667" y="260603"/>
                  </a:lnTo>
                  <a:lnTo>
                    <a:pt x="766571" y="243839"/>
                  </a:lnTo>
                  <a:lnTo>
                    <a:pt x="757427" y="225551"/>
                  </a:lnTo>
                  <a:lnTo>
                    <a:pt x="749807" y="208787"/>
                  </a:lnTo>
                  <a:lnTo>
                    <a:pt x="739139" y="192023"/>
                  </a:lnTo>
                  <a:lnTo>
                    <a:pt x="729995" y="175259"/>
                  </a:lnTo>
                  <a:lnTo>
                    <a:pt x="705611" y="144779"/>
                  </a:lnTo>
                  <a:lnTo>
                    <a:pt x="693419" y="131063"/>
                  </a:lnTo>
                  <a:lnTo>
                    <a:pt x="681227" y="115823"/>
                  </a:lnTo>
                  <a:lnTo>
                    <a:pt x="665987" y="103631"/>
                  </a:lnTo>
                  <a:lnTo>
                    <a:pt x="652271" y="91439"/>
                  </a:lnTo>
                  <a:lnTo>
                    <a:pt x="637031" y="79247"/>
                  </a:lnTo>
                  <a:lnTo>
                    <a:pt x="605027" y="57911"/>
                  </a:lnTo>
                  <a:lnTo>
                    <a:pt x="571499" y="39623"/>
                  </a:lnTo>
                  <a:lnTo>
                    <a:pt x="534923" y="24383"/>
                  </a:lnTo>
                  <a:lnTo>
                    <a:pt x="498347" y="12191"/>
                  </a:lnTo>
                  <a:lnTo>
                    <a:pt x="438911" y="1523"/>
                  </a:lnTo>
                  <a:lnTo>
                    <a:pt x="419099" y="0"/>
                  </a:lnTo>
                  <a:lnTo>
                    <a:pt x="377951" y="0"/>
                  </a:lnTo>
                  <a:lnTo>
                    <a:pt x="358139" y="1523"/>
                  </a:lnTo>
                  <a:lnTo>
                    <a:pt x="318515" y="7619"/>
                  </a:lnTo>
                  <a:lnTo>
                    <a:pt x="298703" y="12191"/>
                  </a:lnTo>
                  <a:lnTo>
                    <a:pt x="280415" y="18287"/>
                  </a:lnTo>
                  <a:lnTo>
                    <a:pt x="260603" y="24383"/>
                  </a:lnTo>
                  <a:lnTo>
                    <a:pt x="243839" y="32003"/>
                  </a:lnTo>
                  <a:lnTo>
                    <a:pt x="225551" y="39623"/>
                  </a:lnTo>
                  <a:lnTo>
                    <a:pt x="192023" y="57911"/>
                  </a:lnTo>
                  <a:lnTo>
                    <a:pt x="160019" y="79247"/>
                  </a:lnTo>
                  <a:lnTo>
                    <a:pt x="103631" y="131063"/>
                  </a:lnTo>
                  <a:lnTo>
                    <a:pt x="91439" y="146303"/>
                  </a:lnTo>
                  <a:lnTo>
                    <a:pt x="79247" y="160019"/>
                  </a:lnTo>
                  <a:lnTo>
                    <a:pt x="68579" y="176783"/>
                  </a:lnTo>
                  <a:lnTo>
                    <a:pt x="57911" y="192023"/>
                  </a:lnTo>
                  <a:lnTo>
                    <a:pt x="48767" y="208787"/>
                  </a:lnTo>
                  <a:lnTo>
                    <a:pt x="32003" y="243839"/>
                  </a:lnTo>
                  <a:lnTo>
                    <a:pt x="18287" y="280415"/>
                  </a:lnTo>
                  <a:lnTo>
                    <a:pt x="7619" y="318515"/>
                  </a:lnTo>
                  <a:lnTo>
                    <a:pt x="1415" y="358847"/>
                  </a:lnTo>
                  <a:lnTo>
                    <a:pt x="1415" y="359663"/>
                  </a:lnTo>
                  <a:lnTo>
                    <a:pt x="0" y="379475"/>
                  </a:lnTo>
                  <a:lnTo>
                    <a:pt x="0" y="419099"/>
                  </a:lnTo>
                  <a:lnTo>
                    <a:pt x="1415" y="438911"/>
                  </a:lnTo>
                  <a:lnTo>
                    <a:pt x="42671" y="438911"/>
                  </a:lnTo>
                  <a:lnTo>
                    <a:pt x="42671" y="379475"/>
                  </a:lnTo>
                  <a:lnTo>
                    <a:pt x="45719" y="344423"/>
                  </a:lnTo>
                  <a:lnTo>
                    <a:pt x="57911" y="292607"/>
                  </a:lnTo>
                  <a:lnTo>
                    <a:pt x="85343" y="228599"/>
                  </a:lnTo>
                  <a:lnTo>
                    <a:pt x="103631" y="199643"/>
                  </a:lnTo>
                  <a:lnTo>
                    <a:pt x="112775" y="184403"/>
                  </a:lnTo>
                  <a:lnTo>
                    <a:pt x="123443" y="172211"/>
                  </a:lnTo>
                  <a:lnTo>
                    <a:pt x="135635" y="158495"/>
                  </a:lnTo>
                  <a:lnTo>
                    <a:pt x="146303" y="146303"/>
                  </a:lnTo>
                  <a:lnTo>
                    <a:pt x="199643" y="102107"/>
                  </a:lnTo>
                  <a:lnTo>
                    <a:pt x="245363" y="77723"/>
                  </a:lnTo>
                  <a:lnTo>
                    <a:pt x="260603" y="70103"/>
                  </a:lnTo>
                  <a:lnTo>
                    <a:pt x="277367" y="64007"/>
                  </a:lnTo>
                  <a:lnTo>
                    <a:pt x="292607" y="57911"/>
                  </a:lnTo>
                  <a:lnTo>
                    <a:pt x="310895" y="53339"/>
                  </a:lnTo>
                  <a:lnTo>
                    <a:pt x="327659" y="48767"/>
                  </a:lnTo>
                  <a:lnTo>
                    <a:pt x="344423" y="45719"/>
                  </a:lnTo>
                  <a:lnTo>
                    <a:pt x="380999" y="42671"/>
                  </a:lnTo>
                  <a:lnTo>
                    <a:pt x="419099" y="42798"/>
                  </a:lnTo>
                  <a:lnTo>
                    <a:pt x="470915" y="48767"/>
                  </a:lnTo>
                  <a:lnTo>
                    <a:pt x="522731" y="64007"/>
                  </a:lnTo>
                  <a:lnTo>
                    <a:pt x="569975" y="85343"/>
                  </a:lnTo>
                  <a:lnTo>
                    <a:pt x="583691" y="94487"/>
                  </a:lnTo>
                  <a:lnTo>
                    <a:pt x="598931" y="103631"/>
                  </a:lnTo>
                  <a:lnTo>
                    <a:pt x="612647" y="112775"/>
                  </a:lnTo>
                  <a:lnTo>
                    <a:pt x="626363" y="123443"/>
                  </a:lnTo>
                  <a:lnTo>
                    <a:pt x="638555" y="135635"/>
                  </a:lnTo>
                  <a:lnTo>
                    <a:pt x="652271" y="146303"/>
                  </a:lnTo>
                  <a:lnTo>
                    <a:pt x="662939" y="160019"/>
                  </a:lnTo>
                  <a:lnTo>
                    <a:pt x="675131" y="172211"/>
                  </a:lnTo>
                  <a:lnTo>
                    <a:pt x="685799" y="185927"/>
                  </a:lnTo>
                  <a:lnTo>
                    <a:pt x="694943" y="199643"/>
                  </a:lnTo>
                  <a:lnTo>
                    <a:pt x="704087" y="214883"/>
                  </a:lnTo>
                  <a:lnTo>
                    <a:pt x="713231" y="228599"/>
                  </a:lnTo>
                  <a:lnTo>
                    <a:pt x="720851" y="245363"/>
                  </a:lnTo>
                  <a:lnTo>
                    <a:pt x="728471" y="260603"/>
                  </a:lnTo>
                  <a:lnTo>
                    <a:pt x="734567" y="277367"/>
                  </a:lnTo>
                  <a:lnTo>
                    <a:pt x="740663" y="292607"/>
                  </a:lnTo>
                  <a:lnTo>
                    <a:pt x="745235" y="309371"/>
                  </a:lnTo>
                  <a:lnTo>
                    <a:pt x="748283" y="327659"/>
                  </a:lnTo>
                  <a:lnTo>
                    <a:pt x="751331" y="344423"/>
                  </a:lnTo>
                  <a:lnTo>
                    <a:pt x="754379" y="362711"/>
                  </a:lnTo>
                  <a:lnTo>
                    <a:pt x="755903" y="380999"/>
                  </a:lnTo>
                  <a:lnTo>
                    <a:pt x="755903" y="438911"/>
                  </a:lnTo>
                  <a:lnTo>
                    <a:pt x="795527" y="438911"/>
                  </a:lnTo>
                  <a:lnTo>
                    <a:pt x="797051" y="419099"/>
                  </a:lnTo>
                  <a:close/>
                </a:path>
                <a:path w="797560" h="439419">
                  <a:moveTo>
                    <a:pt x="44576" y="438911"/>
                  </a:moveTo>
                  <a:lnTo>
                    <a:pt x="42671" y="416051"/>
                  </a:lnTo>
                  <a:lnTo>
                    <a:pt x="42671" y="438911"/>
                  </a:lnTo>
                  <a:lnTo>
                    <a:pt x="44576" y="438911"/>
                  </a:lnTo>
                  <a:close/>
                </a:path>
                <a:path w="797560" h="439419">
                  <a:moveTo>
                    <a:pt x="755903" y="438911"/>
                  </a:moveTo>
                  <a:lnTo>
                    <a:pt x="755903" y="417575"/>
                  </a:lnTo>
                  <a:lnTo>
                    <a:pt x="754379" y="435863"/>
                  </a:lnTo>
                  <a:lnTo>
                    <a:pt x="753871" y="438911"/>
                  </a:lnTo>
                  <a:lnTo>
                    <a:pt x="755903" y="438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40229" y="2183892"/>
              <a:ext cx="588645" cy="334010"/>
            </a:xfrm>
            <a:custGeom>
              <a:avLst/>
              <a:gdLst/>
              <a:ahLst/>
              <a:cxnLst/>
              <a:rect l="l" t="t" r="r" b="b"/>
              <a:pathLst>
                <a:path w="588645" h="334010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197" y="333755"/>
                  </a:lnTo>
                  <a:lnTo>
                    <a:pt x="585031" y="333755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18893" y="2162556"/>
              <a:ext cx="629920" cy="355600"/>
            </a:xfrm>
            <a:custGeom>
              <a:avLst/>
              <a:gdLst/>
              <a:ahLst/>
              <a:cxnLst/>
              <a:rect l="l" t="t" r="r" b="b"/>
              <a:pathLst>
                <a:path w="629920" h="355600">
                  <a:moveTo>
                    <a:pt x="629411" y="330707"/>
                  </a:moveTo>
                  <a:lnTo>
                    <a:pt x="629411" y="298703"/>
                  </a:lnTo>
                  <a:lnTo>
                    <a:pt x="626363" y="266699"/>
                  </a:lnTo>
                  <a:lnTo>
                    <a:pt x="611123" y="205739"/>
                  </a:lnTo>
                  <a:lnTo>
                    <a:pt x="583691" y="150875"/>
                  </a:lnTo>
                  <a:lnTo>
                    <a:pt x="557783" y="114299"/>
                  </a:lnTo>
                  <a:lnTo>
                    <a:pt x="515111" y="71627"/>
                  </a:lnTo>
                  <a:lnTo>
                    <a:pt x="478535" y="45719"/>
                  </a:lnTo>
                  <a:lnTo>
                    <a:pt x="437387" y="24383"/>
                  </a:lnTo>
                  <a:lnTo>
                    <a:pt x="422147" y="19811"/>
                  </a:lnTo>
                  <a:lnTo>
                    <a:pt x="408431" y="13715"/>
                  </a:lnTo>
                  <a:lnTo>
                    <a:pt x="393191" y="10667"/>
                  </a:lnTo>
                  <a:lnTo>
                    <a:pt x="377951" y="6095"/>
                  </a:lnTo>
                  <a:lnTo>
                    <a:pt x="362711" y="3047"/>
                  </a:lnTo>
                  <a:lnTo>
                    <a:pt x="347471" y="1523"/>
                  </a:lnTo>
                  <a:lnTo>
                    <a:pt x="330707" y="0"/>
                  </a:lnTo>
                  <a:lnTo>
                    <a:pt x="298703" y="0"/>
                  </a:lnTo>
                  <a:lnTo>
                    <a:pt x="281939" y="1523"/>
                  </a:lnTo>
                  <a:lnTo>
                    <a:pt x="266699" y="4571"/>
                  </a:lnTo>
                  <a:lnTo>
                    <a:pt x="251459" y="6095"/>
                  </a:lnTo>
                  <a:lnTo>
                    <a:pt x="205739" y="19811"/>
                  </a:lnTo>
                  <a:lnTo>
                    <a:pt x="192023" y="24383"/>
                  </a:lnTo>
                  <a:lnTo>
                    <a:pt x="178307" y="32003"/>
                  </a:lnTo>
                  <a:lnTo>
                    <a:pt x="164591" y="38099"/>
                  </a:lnTo>
                  <a:lnTo>
                    <a:pt x="114299" y="73151"/>
                  </a:lnTo>
                  <a:lnTo>
                    <a:pt x="71627" y="115823"/>
                  </a:lnTo>
                  <a:lnTo>
                    <a:pt x="38099" y="166115"/>
                  </a:lnTo>
                  <a:lnTo>
                    <a:pt x="30479" y="178307"/>
                  </a:lnTo>
                  <a:lnTo>
                    <a:pt x="24383" y="193547"/>
                  </a:lnTo>
                  <a:lnTo>
                    <a:pt x="19811" y="207263"/>
                  </a:lnTo>
                  <a:lnTo>
                    <a:pt x="13715" y="222503"/>
                  </a:lnTo>
                  <a:lnTo>
                    <a:pt x="10667" y="236219"/>
                  </a:lnTo>
                  <a:lnTo>
                    <a:pt x="6095" y="251459"/>
                  </a:lnTo>
                  <a:lnTo>
                    <a:pt x="4571" y="268223"/>
                  </a:lnTo>
                  <a:lnTo>
                    <a:pt x="1523" y="283463"/>
                  </a:lnTo>
                  <a:lnTo>
                    <a:pt x="0" y="298703"/>
                  </a:lnTo>
                  <a:lnTo>
                    <a:pt x="0" y="332231"/>
                  </a:lnTo>
                  <a:lnTo>
                    <a:pt x="1523" y="347471"/>
                  </a:lnTo>
                  <a:lnTo>
                    <a:pt x="2909" y="355091"/>
                  </a:lnTo>
                  <a:lnTo>
                    <a:pt x="42671" y="355091"/>
                  </a:lnTo>
                  <a:lnTo>
                    <a:pt x="42671" y="300227"/>
                  </a:lnTo>
                  <a:lnTo>
                    <a:pt x="47243" y="259079"/>
                  </a:lnTo>
                  <a:lnTo>
                    <a:pt x="50291" y="246887"/>
                  </a:lnTo>
                  <a:lnTo>
                    <a:pt x="54863" y="233171"/>
                  </a:lnTo>
                  <a:lnTo>
                    <a:pt x="64007" y="208787"/>
                  </a:lnTo>
                  <a:lnTo>
                    <a:pt x="70103" y="196595"/>
                  </a:lnTo>
                  <a:lnTo>
                    <a:pt x="74675" y="184403"/>
                  </a:lnTo>
                  <a:lnTo>
                    <a:pt x="82295" y="173735"/>
                  </a:lnTo>
                  <a:lnTo>
                    <a:pt x="89915" y="161543"/>
                  </a:lnTo>
                  <a:lnTo>
                    <a:pt x="105155" y="140207"/>
                  </a:lnTo>
                  <a:lnTo>
                    <a:pt x="141731" y="103631"/>
                  </a:lnTo>
                  <a:lnTo>
                    <a:pt x="173735" y="80771"/>
                  </a:lnTo>
                  <a:lnTo>
                    <a:pt x="185927" y="74675"/>
                  </a:lnTo>
                  <a:lnTo>
                    <a:pt x="196595" y="68579"/>
                  </a:lnTo>
                  <a:lnTo>
                    <a:pt x="208787" y="64007"/>
                  </a:lnTo>
                  <a:lnTo>
                    <a:pt x="222503" y="57911"/>
                  </a:lnTo>
                  <a:lnTo>
                    <a:pt x="234695" y="54863"/>
                  </a:lnTo>
                  <a:lnTo>
                    <a:pt x="246887" y="50291"/>
                  </a:lnTo>
                  <a:lnTo>
                    <a:pt x="260603" y="47243"/>
                  </a:lnTo>
                  <a:lnTo>
                    <a:pt x="301751" y="42671"/>
                  </a:lnTo>
                  <a:lnTo>
                    <a:pt x="329183" y="42671"/>
                  </a:lnTo>
                  <a:lnTo>
                    <a:pt x="370331" y="47243"/>
                  </a:lnTo>
                  <a:lnTo>
                    <a:pt x="384047" y="50291"/>
                  </a:lnTo>
                  <a:lnTo>
                    <a:pt x="396239" y="54863"/>
                  </a:lnTo>
                  <a:lnTo>
                    <a:pt x="409955" y="59435"/>
                  </a:lnTo>
                  <a:lnTo>
                    <a:pt x="434339" y="68579"/>
                  </a:lnTo>
                  <a:lnTo>
                    <a:pt x="445007" y="74675"/>
                  </a:lnTo>
                  <a:lnTo>
                    <a:pt x="457199" y="82295"/>
                  </a:lnTo>
                  <a:lnTo>
                    <a:pt x="467867" y="88391"/>
                  </a:lnTo>
                  <a:lnTo>
                    <a:pt x="509015" y="123443"/>
                  </a:lnTo>
                  <a:lnTo>
                    <a:pt x="542543" y="163067"/>
                  </a:lnTo>
                  <a:lnTo>
                    <a:pt x="554735" y="185927"/>
                  </a:lnTo>
                  <a:lnTo>
                    <a:pt x="560831" y="196595"/>
                  </a:lnTo>
                  <a:lnTo>
                    <a:pt x="576071" y="234695"/>
                  </a:lnTo>
                  <a:lnTo>
                    <a:pt x="585215" y="274319"/>
                  </a:lnTo>
                  <a:lnTo>
                    <a:pt x="588263" y="301751"/>
                  </a:lnTo>
                  <a:lnTo>
                    <a:pt x="588263" y="355091"/>
                  </a:lnTo>
                  <a:lnTo>
                    <a:pt x="627056" y="355091"/>
                  </a:lnTo>
                  <a:lnTo>
                    <a:pt x="629411" y="330707"/>
                  </a:lnTo>
                  <a:close/>
                </a:path>
                <a:path w="629920" h="355600">
                  <a:moveTo>
                    <a:pt x="45550" y="355091"/>
                  </a:moveTo>
                  <a:lnTo>
                    <a:pt x="42671" y="329183"/>
                  </a:lnTo>
                  <a:lnTo>
                    <a:pt x="42671" y="355091"/>
                  </a:lnTo>
                  <a:lnTo>
                    <a:pt x="45550" y="355091"/>
                  </a:lnTo>
                  <a:close/>
                </a:path>
                <a:path w="629920" h="355600">
                  <a:moveTo>
                    <a:pt x="588263" y="355091"/>
                  </a:moveTo>
                  <a:lnTo>
                    <a:pt x="588263" y="329183"/>
                  </a:lnTo>
                  <a:lnTo>
                    <a:pt x="585385" y="355091"/>
                  </a:lnTo>
                  <a:lnTo>
                    <a:pt x="588263" y="355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089526" y="1911096"/>
            <a:ext cx="2562225" cy="607060"/>
            <a:chOff x="7089526" y="1911096"/>
            <a:chExt cx="2562225" cy="607060"/>
          </a:xfrm>
        </p:grpSpPr>
        <p:sp>
          <p:nvSpPr>
            <p:cNvPr id="20" name="object 20"/>
            <p:cNvSpPr/>
            <p:nvPr/>
          </p:nvSpPr>
          <p:spPr>
            <a:xfrm>
              <a:off x="7110861" y="1932432"/>
              <a:ext cx="2519680" cy="585470"/>
            </a:xfrm>
            <a:custGeom>
              <a:avLst/>
              <a:gdLst/>
              <a:ahLst/>
              <a:cxnLst/>
              <a:rect l="l" t="t" r="r" b="b"/>
              <a:pathLst>
                <a:path w="2519679" h="585469">
                  <a:moveTo>
                    <a:pt x="2519171" y="585215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585215"/>
                  </a:lnTo>
                  <a:lnTo>
                    <a:pt x="2519171" y="58521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89521" y="1911108"/>
              <a:ext cx="2562225" cy="607060"/>
            </a:xfrm>
            <a:custGeom>
              <a:avLst/>
              <a:gdLst/>
              <a:ahLst/>
              <a:cxnLst/>
              <a:rect l="l" t="t" r="r" b="b"/>
              <a:pathLst>
                <a:path w="2562225" h="607060">
                  <a:moveTo>
                    <a:pt x="1697697" y="606552"/>
                  </a:moveTo>
                  <a:lnTo>
                    <a:pt x="1574292" y="545592"/>
                  </a:lnTo>
                  <a:lnTo>
                    <a:pt x="1574292" y="586740"/>
                  </a:lnTo>
                  <a:lnTo>
                    <a:pt x="1112520" y="586740"/>
                  </a:lnTo>
                  <a:lnTo>
                    <a:pt x="1112520" y="606552"/>
                  </a:lnTo>
                  <a:lnTo>
                    <a:pt x="1595628" y="606552"/>
                  </a:lnTo>
                  <a:lnTo>
                    <a:pt x="1697697" y="606552"/>
                  </a:lnTo>
                  <a:close/>
                </a:path>
                <a:path w="2562225" h="607060">
                  <a:moveTo>
                    <a:pt x="2561844" y="0"/>
                  </a:moveTo>
                  <a:lnTo>
                    <a:pt x="0" y="0"/>
                  </a:lnTo>
                  <a:lnTo>
                    <a:pt x="0" y="606552"/>
                  </a:lnTo>
                  <a:lnTo>
                    <a:pt x="21336" y="606552"/>
                  </a:lnTo>
                  <a:lnTo>
                    <a:pt x="42672" y="606552"/>
                  </a:lnTo>
                  <a:lnTo>
                    <a:pt x="42672" y="41148"/>
                  </a:lnTo>
                  <a:lnTo>
                    <a:pt x="2519172" y="41148"/>
                  </a:lnTo>
                  <a:lnTo>
                    <a:pt x="2519172" y="606552"/>
                  </a:lnTo>
                  <a:lnTo>
                    <a:pt x="2540508" y="606552"/>
                  </a:lnTo>
                  <a:lnTo>
                    <a:pt x="2561844" y="606552"/>
                  </a:lnTo>
                  <a:lnTo>
                    <a:pt x="2561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373753" y="1953259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94681" y="2078736"/>
            <a:ext cx="2371725" cy="439420"/>
            <a:chOff x="7194681" y="2078736"/>
            <a:chExt cx="2371725" cy="439420"/>
          </a:xfrm>
        </p:grpSpPr>
        <p:sp>
          <p:nvSpPr>
            <p:cNvPr id="24" name="object 24"/>
            <p:cNvSpPr/>
            <p:nvPr/>
          </p:nvSpPr>
          <p:spPr>
            <a:xfrm>
              <a:off x="7615305" y="2183892"/>
              <a:ext cx="586740" cy="334010"/>
            </a:xfrm>
            <a:custGeom>
              <a:avLst/>
              <a:gdLst/>
              <a:ahLst/>
              <a:cxnLst/>
              <a:rect l="l" t="t" r="r" b="b"/>
              <a:pathLst>
                <a:path w="586740" h="334010">
                  <a:moveTo>
                    <a:pt x="586739" y="294131"/>
                  </a:moveTo>
                  <a:lnTo>
                    <a:pt x="582907" y="246270"/>
                  </a:lnTo>
                  <a:lnTo>
                    <a:pt x="571804" y="200924"/>
                  </a:lnTo>
                  <a:lnTo>
                    <a:pt x="554027" y="158686"/>
                  </a:lnTo>
                  <a:lnTo>
                    <a:pt x="530169" y="120152"/>
                  </a:lnTo>
                  <a:lnTo>
                    <a:pt x="500824" y="85915"/>
                  </a:lnTo>
                  <a:lnTo>
                    <a:pt x="466587" y="56570"/>
                  </a:lnTo>
                  <a:lnTo>
                    <a:pt x="428053" y="32712"/>
                  </a:lnTo>
                  <a:lnTo>
                    <a:pt x="385815" y="14935"/>
                  </a:lnTo>
                  <a:lnTo>
                    <a:pt x="340469" y="3832"/>
                  </a:lnTo>
                  <a:lnTo>
                    <a:pt x="292607" y="0"/>
                  </a:lnTo>
                  <a:lnTo>
                    <a:pt x="245159" y="3832"/>
                  </a:lnTo>
                  <a:lnTo>
                    <a:pt x="200143" y="14935"/>
                  </a:lnTo>
                  <a:lnTo>
                    <a:pt x="158163" y="32712"/>
                  </a:lnTo>
                  <a:lnTo>
                    <a:pt x="119822" y="56570"/>
                  </a:lnTo>
                  <a:lnTo>
                    <a:pt x="85724" y="85915"/>
                  </a:lnTo>
                  <a:lnTo>
                    <a:pt x="56473" y="120152"/>
                  </a:lnTo>
                  <a:lnTo>
                    <a:pt x="32671" y="158686"/>
                  </a:lnTo>
                  <a:lnTo>
                    <a:pt x="14923" y="200924"/>
                  </a:lnTo>
                  <a:lnTo>
                    <a:pt x="3831" y="246270"/>
                  </a:lnTo>
                  <a:lnTo>
                    <a:pt x="0" y="294131"/>
                  </a:lnTo>
                  <a:lnTo>
                    <a:pt x="3196" y="333755"/>
                  </a:lnTo>
                  <a:lnTo>
                    <a:pt x="583542" y="333755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94677" y="2162568"/>
              <a:ext cx="1028700" cy="355600"/>
            </a:xfrm>
            <a:custGeom>
              <a:avLst/>
              <a:gdLst/>
              <a:ahLst/>
              <a:cxnLst/>
              <a:rect l="l" t="t" r="r" b="b"/>
              <a:pathLst>
                <a:path w="1028700" h="355600">
                  <a:moveTo>
                    <a:pt x="1028700" y="298704"/>
                  </a:moveTo>
                  <a:lnTo>
                    <a:pt x="1025652" y="266700"/>
                  </a:lnTo>
                  <a:lnTo>
                    <a:pt x="1022604" y="251460"/>
                  </a:lnTo>
                  <a:lnTo>
                    <a:pt x="1018032" y="236220"/>
                  </a:lnTo>
                  <a:lnTo>
                    <a:pt x="1014984" y="220980"/>
                  </a:lnTo>
                  <a:lnTo>
                    <a:pt x="1008888" y="205740"/>
                  </a:lnTo>
                  <a:lnTo>
                    <a:pt x="1004316" y="192024"/>
                  </a:lnTo>
                  <a:lnTo>
                    <a:pt x="996696" y="178308"/>
                  </a:lnTo>
                  <a:lnTo>
                    <a:pt x="955548" y="114300"/>
                  </a:lnTo>
                  <a:lnTo>
                    <a:pt x="912876" y="71628"/>
                  </a:lnTo>
                  <a:lnTo>
                    <a:pt x="876300" y="45720"/>
                  </a:lnTo>
                  <a:lnTo>
                    <a:pt x="864108" y="38100"/>
                  </a:lnTo>
                  <a:lnTo>
                    <a:pt x="850392" y="30480"/>
                  </a:lnTo>
                  <a:lnTo>
                    <a:pt x="835152" y="24384"/>
                  </a:lnTo>
                  <a:lnTo>
                    <a:pt x="821436" y="19812"/>
                  </a:lnTo>
                  <a:lnTo>
                    <a:pt x="807720" y="13716"/>
                  </a:lnTo>
                  <a:lnTo>
                    <a:pt x="792480" y="10668"/>
                  </a:lnTo>
                  <a:lnTo>
                    <a:pt x="777240" y="6096"/>
                  </a:lnTo>
                  <a:lnTo>
                    <a:pt x="762000" y="3048"/>
                  </a:lnTo>
                  <a:lnTo>
                    <a:pt x="745236" y="1524"/>
                  </a:lnTo>
                  <a:lnTo>
                    <a:pt x="729996" y="0"/>
                  </a:lnTo>
                  <a:lnTo>
                    <a:pt x="696468" y="0"/>
                  </a:lnTo>
                  <a:lnTo>
                    <a:pt x="681228" y="1524"/>
                  </a:lnTo>
                  <a:lnTo>
                    <a:pt x="665988" y="4572"/>
                  </a:lnTo>
                  <a:lnTo>
                    <a:pt x="649224" y="6096"/>
                  </a:lnTo>
                  <a:lnTo>
                    <a:pt x="633984" y="10668"/>
                  </a:lnTo>
                  <a:lnTo>
                    <a:pt x="620268" y="15240"/>
                  </a:lnTo>
                  <a:lnTo>
                    <a:pt x="605028" y="19812"/>
                  </a:lnTo>
                  <a:lnTo>
                    <a:pt x="591312" y="24384"/>
                  </a:lnTo>
                  <a:lnTo>
                    <a:pt x="577596" y="32004"/>
                  </a:lnTo>
                  <a:lnTo>
                    <a:pt x="563880" y="38100"/>
                  </a:lnTo>
                  <a:lnTo>
                    <a:pt x="512064" y="73152"/>
                  </a:lnTo>
                  <a:lnTo>
                    <a:pt x="470916" y="115824"/>
                  </a:lnTo>
                  <a:lnTo>
                    <a:pt x="445008" y="152400"/>
                  </a:lnTo>
                  <a:lnTo>
                    <a:pt x="437388" y="164592"/>
                  </a:lnTo>
                  <a:lnTo>
                    <a:pt x="429768" y="178308"/>
                  </a:lnTo>
                  <a:lnTo>
                    <a:pt x="423672" y="193548"/>
                  </a:lnTo>
                  <a:lnTo>
                    <a:pt x="417576" y="207264"/>
                  </a:lnTo>
                  <a:lnTo>
                    <a:pt x="413004" y="222504"/>
                  </a:lnTo>
                  <a:lnTo>
                    <a:pt x="408432" y="236220"/>
                  </a:lnTo>
                  <a:lnTo>
                    <a:pt x="405384" y="251460"/>
                  </a:lnTo>
                  <a:lnTo>
                    <a:pt x="402336" y="268224"/>
                  </a:lnTo>
                  <a:lnTo>
                    <a:pt x="399288" y="298704"/>
                  </a:lnTo>
                  <a:lnTo>
                    <a:pt x="399288" y="332232"/>
                  </a:lnTo>
                  <a:lnTo>
                    <a:pt x="400685" y="346773"/>
                  </a:lnTo>
                  <a:lnTo>
                    <a:pt x="294132" y="294132"/>
                  </a:lnTo>
                  <a:lnTo>
                    <a:pt x="294132" y="335280"/>
                  </a:lnTo>
                  <a:lnTo>
                    <a:pt x="0" y="335280"/>
                  </a:lnTo>
                  <a:lnTo>
                    <a:pt x="0" y="355092"/>
                  </a:lnTo>
                  <a:lnTo>
                    <a:pt x="443318" y="355092"/>
                  </a:lnTo>
                  <a:lnTo>
                    <a:pt x="441960" y="342900"/>
                  </a:lnTo>
                  <a:lnTo>
                    <a:pt x="441960" y="329184"/>
                  </a:lnTo>
                  <a:lnTo>
                    <a:pt x="440436" y="313944"/>
                  </a:lnTo>
                  <a:lnTo>
                    <a:pt x="441960" y="300228"/>
                  </a:lnTo>
                  <a:lnTo>
                    <a:pt x="441960" y="286512"/>
                  </a:lnTo>
                  <a:lnTo>
                    <a:pt x="443484" y="272796"/>
                  </a:lnTo>
                  <a:lnTo>
                    <a:pt x="446532" y="259080"/>
                  </a:lnTo>
                  <a:lnTo>
                    <a:pt x="449580" y="246888"/>
                  </a:lnTo>
                  <a:lnTo>
                    <a:pt x="452628" y="233172"/>
                  </a:lnTo>
                  <a:lnTo>
                    <a:pt x="457200" y="220980"/>
                  </a:lnTo>
                  <a:lnTo>
                    <a:pt x="463296" y="208788"/>
                  </a:lnTo>
                  <a:lnTo>
                    <a:pt x="467868" y="196596"/>
                  </a:lnTo>
                  <a:lnTo>
                    <a:pt x="487680" y="161544"/>
                  </a:lnTo>
                  <a:lnTo>
                    <a:pt x="521208" y="121920"/>
                  </a:lnTo>
                  <a:lnTo>
                    <a:pt x="573024" y="80772"/>
                  </a:lnTo>
                  <a:lnTo>
                    <a:pt x="608076" y="64008"/>
                  </a:lnTo>
                  <a:lnTo>
                    <a:pt x="620268" y="57912"/>
                  </a:lnTo>
                  <a:lnTo>
                    <a:pt x="632460" y="54864"/>
                  </a:lnTo>
                  <a:lnTo>
                    <a:pt x="646176" y="50292"/>
                  </a:lnTo>
                  <a:lnTo>
                    <a:pt x="659892" y="47244"/>
                  </a:lnTo>
                  <a:lnTo>
                    <a:pt x="672084" y="45720"/>
                  </a:lnTo>
                  <a:lnTo>
                    <a:pt x="685800" y="44196"/>
                  </a:lnTo>
                  <a:lnTo>
                    <a:pt x="701040" y="42672"/>
                  </a:lnTo>
                  <a:lnTo>
                    <a:pt x="728472" y="42672"/>
                  </a:lnTo>
                  <a:lnTo>
                    <a:pt x="769620" y="47244"/>
                  </a:lnTo>
                  <a:lnTo>
                    <a:pt x="832104" y="68580"/>
                  </a:lnTo>
                  <a:lnTo>
                    <a:pt x="854964" y="82296"/>
                  </a:lnTo>
                  <a:lnTo>
                    <a:pt x="867156" y="88392"/>
                  </a:lnTo>
                  <a:lnTo>
                    <a:pt x="888492" y="105156"/>
                  </a:lnTo>
                  <a:lnTo>
                    <a:pt x="925068" y="141732"/>
                  </a:lnTo>
                  <a:lnTo>
                    <a:pt x="947928" y="173736"/>
                  </a:lnTo>
                  <a:lnTo>
                    <a:pt x="954024" y="185928"/>
                  </a:lnTo>
                  <a:lnTo>
                    <a:pt x="960120" y="196596"/>
                  </a:lnTo>
                  <a:lnTo>
                    <a:pt x="964692" y="208788"/>
                  </a:lnTo>
                  <a:lnTo>
                    <a:pt x="970788" y="222504"/>
                  </a:lnTo>
                  <a:lnTo>
                    <a:pt x="973836" y="234696"/>
                  </a:lnTo>
                  <a:lnTo>
                    <a:pt x="978408" y="246888"/>
                  </a:lnTo>
                  <a:lnTo>
                    <a:pt x="981456" y="260604"/>
                  </a:lnTo>
                  <a:lnTo>
                    <a:pt x="982980" y="274320"/>
                  </a:lnTo>
                  <a:lnTo>
                    <a:pt x="986028" y="288036"/>
                  </a:lnTo>
                  <a:lnTo>
                    <a:pt x="986028" y="329184"/>
                  </a:lnTo>
                  <a:lnTo>
                    <a:pt x="983145" y="355092"/>
                  </a:lnTo>
                  <a:lnTo>
                    <a:pt x="986028" y="355092"/>
                  </a:lnTo>
                  <a:lnTo>
                    <a:pt x="1026337" y="355092"/>
                  </a:lnTo>
                  <a:lnTo>
                    <a:pt x="1028700" y="330708"/>
                  </a:lnTo>
                  <a:lnTo>
                    <a:pt x="1028700" y="298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90309" y="2100072"/>
              <a:ext cx="756285" cy="417830"/>
            </a:xfrm>
            <a:custGeom>
              <a:avLst/>
              <a:gdLst/>
              <a:ahLst/>
              <a:cxnLst/>
              <a:rect l="l" t="t" r="r" b="b"/>
              <a:pathLst>
                <a:path w="756284" h="417830">
                  <a:moveTo>
                    <a:pt x="755903" y="377951"/>
                  </a:moveTo>
                  <a:lnTo>
                    <a:pt x="752959" y="330532"/>
                  </a:lnTo>
                  <a:lnTo>
                    <a:pt x="744363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4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459" y="417575"/>
                  </a:lnTo>
                  <a:lnTo>
                    <a:pt x="753443" y="417575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68973" y="2078736"/>
              <a:ext cx="797560" cy="439420"/>
            </a:xfrm>
            <a:custGeom>
              <a:avLst/>
              <a:gdLst/>
              <a:ahLst/>
              <a:cxnLst/>
              <a:rect l="l" t="t" r="r" b="b"/>
              <a:pathLst>
                <a:path w="797559" h="439419">
                  <a:moveTo>
                    <a:pt x="797051" y="419099"/>
                  </a:moveTo>
                  <a:lnTo>
                    <a:pt x="797051" y="377951"/>
                  </a:lnTo>
                  <a:lnTo>
                    <a:pt x="795527" y="358139"/>
                  </a:lnTo>
                  <a:lnTo>
                    <a:pt x="789431" y="318515"/>
                  </a:lnTo>
                  <a:lnTo>
                    <a:pt x="784859" y="298703"/>
                  </a:lnTo>
                  <a:lnTo>
                    <a:pt x="780287" y="280415"/>
                  </a:lnTo>
                  <a:lnTo>
                    <a:pt x="772667" y="260603"/>
                  </a:lnTo>
                  <a:lnTo>
                    <a:pt x="766571" y="243839"/>
                  </a:lnTo>
                  <a:lnTo>
                    <a:pt x="757427" y="225551"/>
                  </a:lnTo>
                  <a:lnTo>
                    <a:pt x="749807" y="208787"/>
                  </a:lnTo>
                  <a:lnTo>
                    <a:pt x="739139" y="192023"/>
                  </a:lnTo>
                  <a:lnTo>
                    <a:pt x="729995" y="175259"/>
                  </a:lnTo>
                  <a:lnTo>
                    <a:pt x="705611" y="144779"/>
                  </a:lnTo>
                  <a:lnTo>
                    <a:pt x="693419" y="131063"/>
                  </a:lnTo>
                  <a:lnTo>
                    <a:pt x="681227" y="115823"/>
                  </a:lnTo>
                  <a:lnTo>
                    <a:pt x="665987" y="103631"/>
                  </a:lnTo>
                  <a:lnTo>
                    <a:pt x="652271" y="91439"/>
                  </a:lnTo>
                  <a:lnTo>
                    <a:pt x="637031" y="79247"/>
                  </a:lnTo>
                  <a:lnTo>
                    <a:pt x="605027" y="57911"/>
                  </a:lnTo>
                  <a:lnTo>
                    <a:pt x="571499" y="39623"/>
                  </a:lnTo>
                  <a:lnTo>
                    <a:pt x="534923" y="24383"/>
                  </a:lnTo>
                  <a:lnTo>
                    <a:pt x="498347" y="12191"/>
                  </a:lnTo>
                  <a:lnTo>
                    <a:pt x="438911" y="1523"/>
                  </a:lnTo>
                  <a:lnTo>
                    <a:pt x="419099" y="0"/>
                  </a:lnTo>
                  <a:lnTo>
                    <a:pt x="377951" y="0"/>
                  </a:lnTo>
                  <a:lnTo>
                    <a:pt x="358139" y="1523"/>
                  </a:lnTo>
                  <a:lnTo>
                    <a:pt x="318515" y="7619"/>
                  </a:lnTo>
                  <a:lnTo>
                    <a:pt x="298703" y="12191"/>
                  </a:lnTo>
                  <a:lnTo>
                    <a:pt x="280415" y="18287"/>
                  </a:lnTo>
                  <a:lnTo>
                    <a:pt x="260603" y="24383"/>
                  </a:lnTo>
                  <a:lnTo>
                    <a:pt x="243839" y="32003"/>
                  </a:lnTo>
                  <a:lnTo>
                    <a:pt x="225551" y="39623"/>
                  </a:lnTo>
                  <a:lnTo>
                    <a:pt x="192023" y="57911"/>
                  </a:lnTo>
                  <a:lnTo>
                    <a:pt x="160019" y="79247"/>
                  </a:lnTo>
                  <a:lnTo>
                    <a:pt x="103631" y="131063"/>
                  </a:lnTo>
                  <a:lnTo>
                    <a:pt x="91439" y="146303"/>
                  </a:lnTo>
                  <a:lnTo>
                    <a:pt x="79247" y="160019"/>
                  </a:lnTo>
                  <a:lnTo>
                    <a:pt x="68579" y="176783"/>
                  </a:lnTo>
                  <a:lnTo>
                    <a:pt x="57911" y="192023"/>
                  </a:lnTo>
                  <a:lnTo>
                    <a:pt x="48767" y="208787"/>
                  </a:lnTo>
                  <a:lnTo>
                    <a:pt x="32003" y="243839"/>
                  </a:lnTo>
                  <a:lnTo>
                    <a:pt x="18287" y="280415"/>
                  </a:lnTo>
                  <a:lnTo>
                    <a:pt x="7619" y="318515"/>
                  </a:lnTo>
                  <a:lnTo>
                    <a:pt x="1415" y="358847"/>
                  </a:lnTo>
                  <a:lnTo>
                    <a:pt x="1415" y="359663"/>
                  </a:lnTo>
                  <a:lnTo>
                    <a:pt x="0" y="379475"/>
                  </a:lnTo>
                  <a:lnTo>
                    <a:pt x="0" y="419099"/>
                  </a:lnTo>
                  <a:lnTo>
                    <a:pt x="1415" y="438911"/>
                  </a:lnTo>
                  <a:lnTo>
                    <a:pt x="42671" y="438911"/>
                  </a:lnTo>
                  <a:lnTo>
                    <a:pt x="42671" y="379475"/>
                  </a:lnTo>
                  <a:lnTo>
                    <a:pt x="45719" y="344423"/>
                  </a:lnTo>
                  <a:lnTo>
                    <a:pt x="57911" y="292607"/>
                  </a:lnTo>
                  <a:lnTo>
                    <a:pt x="85343" y="228599"/>
                  </a:lnTo>
                  <a:lnTo>
                    <a:pt x="103631" y="199643"/>
                  </a:lnTo>
                  <a:lnTo>
                    <a:pt x="112775" y="184403"/>
                  </a:lnTo>
                  <a:lnTo>
                    <a:pt x="123443" y="172211"/>
                  </a:lnTo>
                  <a:lnTo>
                    <a:pt x="135635" y="158495"/>
                  </a:lnTo>
                  <a:lnTo>
                    <a:pt x="146303" y="146303"/>
                  </a:lnTo>
                  <a:lnTo>
                    <a:pt x="199643" y="102107"/>
                  </a:lnTo>
                  <a:lnTo>
                    <a:pt x="245363" y="77723"/>
                  </a:lnTo>
                  <a:lnTo>
                    <a:pt x="260603" y="70103"/>
                  </a:lnTo>
                  <a:lnTo>
                    <a:pt x="277367" y="64007"/>
                  </a:lnTo>
                  <a:lnTo>
                    <a:pt x="292607" y="57911"/>
                  </a:lnTo>
                  <a:lnTo>
                    <a:pt x="310895" y="53339"/>
                  </a:lnTo>
                  <a:lnTo>
                    <a:pt x="327659" y="48767"/>
                  </a:lnTo>
                  <a:lnTo>
                    <a:pt x="344423" y="45719"/>
                  </a:lnTo>
                  <a:lnTo>
                    <a:pt x="380999" y="42671"/>
                  </a:lnTo>
                  <a:lnTo>
                    <a:pt x="419099" y="42798"/>
                  </a:lnTo>
                  <a:lnTo>
                    <a:pt x="470915" y="48767"/>
                  </a:lnTo>
                  <a:lnTo>
                    <a:pt x="522731" y="64007"/>
                  </a:lnTo>
                  <a:lnTo>
                    <a:pt x="569975" y="85343"/>
                  </a:lnTo>
                  <a:lnTo>
                    <a:pt x="583691" y="94487"/>
                  </a:lnTo>
                  <a:lnTo>
                    <a:pt x="598931" y="103631"/>
                  </a:lnTo>
                  <a:lnTo>
                    <a:pt x="612647" y="112775"/>
                  </a:lnTo>
                  <a:lnTo>
                    <a:pt x="626363" y="123443"/>
                  </a:lnTo>
                  <a:lnTo>
                    <a:pt x="638555" y="135635"/>
                  </a:lnTo>
                  <a:lnTo>
                    <a:pt x="652271" y="146303"/>
                  </a:lnTo>
                  <a:lnTo>
                    <a:pt x="662939" y="160019"/>
                  </a:lnTo>
                  <a:lnTo>
                    <a:pt x="675131" y="172211"/>
                  </a:lnTo>
                  <a:lnTo>
                    <a:pt x="685799" y="185927"/>
                  </a:lnTo>
                  <a:lnTo>
                    <a:pt x="694943" y="199643"/>
                  </a:lnTo>
                  <a:lnTo>
                    <a:pt x="704087" y="214883"/>
                  </a:lnTo>
                  <a:lnTo>
                    <a:pt x="713231" y="228599"/>
                  </a:lnTo>
                  <a:lnTo>
                    <a:pt x="720851" y="245363"/>
                  </a:lnTo>
                  <a:lnTo>
                    <a:pt x="728471" y="260603"/>
                  </a:lnTo>
                  <a:lnTo>
                    <a:pt x="734567" y="277367"/>
                  </a:lnTo>
                  <a:lnTo>
                    <a:pt x="740663" y="292607"/>
                  </a:lnTo>
                  <a:lnTo>
                    <a:pt x="745235" y="309371"/>
                  </a:lnTo>
                  <a:lnTo>
                    <a:pt x="748283" y="327659"/>
                  </a:lnTo>
                  <a:lnTo>
                    <a:pt x="751331" y="344423"/>
                  </a:lnTo>
                  <a:lnTo>
                    <a:pt x="754379" y="362711"/>
                  </a:lnTo>
                  <a:lnTo>
                    <a:pt x="755903" y="380999"/>
                  </a:lnTo>
                  <a:lnTo>
                    <a:pt x="755903" y="438911"/>
                  </a:lnTo>
                  <a:lnTo>
                    <a:pt x="795527" y="438911"/>
                  </a:lnTo>
                  <a:lnTo>
                    <a:pt x="797051" y="419099"/>
                  </a:lnTo>
                  <a:close/>
                </a:path>
                <a:path w="797559" h="439419">
                  <a:moveTo>
                    <a:pt x="44576" y="438911"/>
                  </a:moveTo>
                  <a:lnTo>
                    <a:pt x="42671" y="416051"/>
                  </a:lnTo>
                  <a:lnTo>
                    <a:pt x="42671" y="438911"/>
                  </a:lnTo>
                  <a:lnTo>
                    <a:pt x="44576" y="438911"/>
                  </a:lnTo>
                  <a:close/>
                </a:path>
                <a:path w="797559" h="439419">
                  <a:moveTo>
                    <a:pt x="755903" y="438911"/>
                  </a:moveTo>
                  <a:lnTo>
                    <a:pt x="755903" y="417575"/>
                  </a:lnTo>
                  <a:lnTo>
                    <a:pt x="754379" y="435863"/>
                  </a:lnTo>
                  <a:lnTo>
                    <a:pt x="753871" y="438911"/>
                  </a:lnTo>
                  <a:lnTo>
                    <a:pt x="755903" y="438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874129" y="2183892"/>
              <a:ext cx="588645" cy="334010"/>
            </a:xfrm>
            <a:custGeom>
              <a:avLst/>
              <a:gdLst/>
              <a:ahLst/>
              <a:cxnLst/>
              <a:rect l="l" t="t" r="r" b="b"/>
              <a:pathLst>
                <a:path w="588645" h="334010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197" y="333755"/>
                  </a:lnTo>
                  <a:lnTo>
                    <a:pt x="585031" y="333755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2793" y="2162556"/>
              <a:ext cx="629920" cy="355600"/>
            </a:xfrm>
            <a:custGeom>
              <a:avLst/>
              <a:gdLst/>
              <a:ahLst/>
              <a:cxnLst/>
              <a:rect l="l" t="t" r="r" b="b"/>
              <a:pathLst>
                <a:path w="629920" h="355600">
                  <a:moveTo>
                    <a:pt x="629411" y="330707"/>
                  </a:moveTo>
                  <a:lnTo>
                    <a:pt x="629411" y="298703"/>
                  </a:lnTo>
                  <a:lnTo>
                    <a:pt x="626363" y="266699"/>
                  </a:lnTo>
                  <a:lnTo>
                    <a:pt x="611123" y="205739"/>
                  </a:lnTo>
                  <a:lnTo>
                    <a:pt x="583691" y="150875"/>
                  </a:lnTo>
                  <a:lnTo>
                    <a:pt x="557783" y="114299"/>
                  </a:lnTo>
                  <a:lnTo>
                    <a:pt x="515111" y="71627"/>
                  </a:lnTo>
                  <a:lnTo>
                    <a:pt x="478535" y="45719"/>
                  </a:lnTo>
                  <a:lnTo>
                    <a:pt x="437387" y="24383"/>
                  </a:lnTo>
                  <a:lnTo>
                    <a:pt x="422147" y="19811"/>
                  </a:lnTo>
                  <a:lnTo>
                    <a:pt x="408431" y="13715"/>
                  </a:lnTo>
                  <a:lnTo>
                    <a:pt x="393191" y="10667"/>
                  </a:lnTo>
                  <a:lnTo>
                    <a:pt x="377951" y="6095"/>
                  </a:lnTo>
                  <a:lnTo>
                    <a:pt x="362711" y="3047"/>
                  </a:lnTo>
                  <a:lnTo>
                    <a:pt x="347471" y="1523"/>
                  </a:lnTo>
                  <a:lnTo>
                    <a:pt x="330707" y="0"/>
                  </a:lnTo>
                  <a:lnTo>
                    <a:pt x="298703" y="0"/>
                  </a:lnTo>
                  <a:lnTo>
                    <a:pt x="281939" y="1523"/>
                  </a:lnTo>
                  <a:lnTo>
                    <a:pt x="266699" y="4571"/>
                  </a:lnTo>
                  <a:lnTo>
                    <a:pt x="251459" y="6095"/>
                  </a:lnTo>
                  <a:lnTo>
                    <a:pt x="205739" y="19811"/>
                  </a:lnTo>
                  <a:lnTo>
                    <a:pt x="192023" y="24383"/>
                  </a:lnTo>
                  <a:lnTo>
                    <a:pt x="178307" y="32003"/>
                  </a:lnTo>
                  <a:lnTo>
                    <a:pt x="164591" y="38099"/>
                  </a:lnTo>
                  <a:lnTo>
                    <a:pt x="114299" y="73151"/>
                  </a:lnTo>
                  <a:lnTo>
                    <a:pt x="71627" y="115823"/>
                  </a:lnTo>
                  <a:lnTo>
                    <a:pt x="38099" y="166115"/>
                  </a:lnTo>
                  <a:lnTo>
                    <a:pt x="30479" y="178307"/>
                  </a:lnTo>
                  <a:lnTo>
                    <a:pt x="24383" y="193547"/>
                  </a:lnTo>
                  <a:lnTo>
                    <a:pt x="19811" y="207263"/>
                  </a:lnTo>
                  <a:lnTo>
                    <a:pt x="13715" y="222503"/>
                  </a:lnTo>
                  <a:lnTo>
                    <a:pt x="10667" y="236219"/>
                  </a:lnTo>
                  <a:lnTo>
                    <a:pt x="6095" y="251459"/>
                  </a:lnTo>
                  <a:lnTo>
                    <a:pt x="4571" y="268223"/>
                  </a:lnTo>
                  <a:lnTo>
                    <a:pt x="1523" y="283463"/>
                  </a:lnTo>
                  <a:lnTo>
                    <a:pt x="0" y="298703"/>
                  </a:lnTo>
                  <a:lnTo>
                    <a:pt x="0" y="332231"/>
                  </a:lnTo>
                  <a:lnTo>
                    <a:pt x="1523" y="347471"/>
                  </a:lnTo>
                  <a:lnTo>
                    <a:pt x="2909" y="355091"/>
                  </a:lnTo>
                  <a:lnTo>
                    <a:pt x="42671" y="355091"/>
                  </a:lnTo>
                  <a:lnTo>
                    <a:pt x="42671" y="300227"/>
                  </a:lnTo>
                  <a:lnTo>
                    <a:pt x="47243" y="259079"/>
                  </a:lnTo>
                  <a:lnTo>
                    <a:pt x="50291" y="246887"/>
                  </a:lnTo>
                  <a:lnTo>
                    <a:pt x="54863" y="233171"/>
                  </a:lnTo>
                  <a:lnTo>
                    <a:pt x="64007" y="208787"/>
                  </a:lnTo>
                  <a:lnTo>
                    <a:pt x="70103" y="196595"/>
                  </a:lnTo>
                  <a:lnTo>
                    <a:pt x="74675" y="184403"/>
                  </a:lnTo>
                  <a:lnTo>
                    <a:pt x="82295" y="173735"/>
                  </a:lnTo>
                  <a:lnTo>
                    <a:pt x="89915" y="161543"/>
                  </a:lnTo>
                  <a:lnTo>
                    <a:pt x="105155" y="140207"/>
                  </a:lnTo>
                  <a:lnTo>
                    <a:pt x="141731" y="103631"/>
                  </a:lnTo>
                  <a:lnTo>
                    <a:pt x="173735" y="80771"/>
                  </a:lnTo>
                  <a:lnTo>
                    <a:pt x="185927" y="74675"/>
                  </a:lnTo>
                  <a:lnTo>
                    <a:pt x="196595" y="68579"/>
                  </a:lnTo>
                  <a:lnTo>
                    <a:pt x="208787" y="64007"/>
                  </a:lnTo>
                  <a:lnTo>
                    <a:pt x="222503" y="57911"/>
                  </a:lnTo>
                  <a:lnTo>
                    <a:pt x="234695" y="54863"/>
                  </a:lnTo>
                  <a:lnTo>
                    <a:pt x="246887" y="50291"/>
                  </a:lnTo>
                  <a:lnTo>
                    <a:pt x="260603" y="47243"/>
                  </a:lnTo>
                  <a:lnTo>
                    <a:pt x="301751" y="42671"/>
                  </a:lnTo>
                  <a:lnTo>
                    <a:pt x="329183" y="42671"/>
                  </a:lnTo>
                  <a:lnTo>
                    <a:pt x="370331" y="47243"/>
                  </a:lnTo>
                  <a:lnTo>
                    <a:pt x="384047" y="50291"/>
                  </a:lnTo>
                  <a:lnTo>
                    <a:pt x="396239" y="54863"/>
                  </a:lnTo>
                  <a:lnTo>
                    <a:pt x="409955" y="59435"/>
                  </a:lnTo>
                  <a:lnTo>
                    <a:pt x="434339" y="68579"/>
                  </a:lnTo>
                  <a:lnTo>
                    <a:pt x="445007" y="74675"/>
                  </a:lnTo>
                  <a:lnTo>
                    <a:pt x="457199" y="82295"/>
                  </a:lnTo>
                  <a:lnTo>
                    <a:pt x="467867" y="88391"/>
                  </a:lnTo>
                  <a:lnTo>
                    <a:pt x="509015" y="123443"/>
                  </a:lnTo>
                  <a:lnTo>
                    <a:pt x="542543" y="163067"/>
                  </a:lnTo>
                  <a:lnTo>
                    <a:pt x="554735" y="185927"/>
                  </a:lnTo>
                  <a:lnTo>
                    <a:pt x="560831" y="196595"/>
                  </a:lnTo>
                  <a:lnTo>
                    <a:pt x="576071" y="234695"/>
                  </a:lnTo>
                  <a:lnTo>
                    <a:pt x="585215" y="274319"/>
                  </a:lnTo>
                  <a:lnTo>
                    <a:pt x="588263" y="301751"/>
                  </a:lnTo>
                  <a:lnTo>
                    <a:pt x="588263" y="355091"/>
                  </a:lnTo>
                  <a:lnTo>
                    <a:pt x="627056" y="355091"/>
                  </a:lnTo>
                  <a:lnTo>
                    <a:pt x="629411" y="330707"/>
                  </a:lnTo>
                  <a:close/>
                </a:path>
                <a:path w="629920" h="355600">
                  <a:moveTo>
                    <a:pt x="45550" y="355091"/>
                  </a:moveTo>
                  <a:lnTo>
                    <a:pt x="42671" y="329183"/>
                  </a:lnTo>
                  <a:lnTo>
                    <a:pt x="42671" y="355091"/>
                  </a:lnTo>
                  <a:lnTo>
                    <a:pt x="45550" y="355091"/>
                  </a:lnTo>
                  <a:close/>
                </a:path>
                <a:path w="629920" h="355600">
                  <a:moveTo>
                    <a:pt x="588263" y="355091"/>
                  </a:moveTo>
                  <a:lnTo>
                    <a:pt x="588263" y="329183"/>
                  </a:lnTo>
                  <a:lnTo>
                    <a:pt x="585385" y="355091"/>
                  </a:lnTo>
                  <a:lnTo>
                    <a:pt x="588263" y="355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09253" y="1827275"/>
            <a:ext cx="10075545" cy="3208020"/>
            <a:chOff x="309253" y="1827275"/>
            <a:chExt cx="10075545" cy="3208020"/>
          </a:xfrm>
        </p:grpSpPr>
        <p:sp>
          <p:nvSpPr>
            <p:cNvPr id="32" name="object 32"/>
            <p:cNvSpPr/>
            <p:nvPr/>
          </p:nvSpPr>
          <p:spPr>
            <a:xfrm>
              <a:off x="1065157" y="1827275"/>
              <a:ext cx="8564880" cy="41275"/>
            </a:xfrm>
            <a:custGeom>
              <a:avLst/>
              <a:gdLst/>
              <a:ahLst/>
              <a:cxnLst/>
              <a:rect l="l" t="t" r="r" b="b"/>
              <a:pathLst>
                <a:path w="8564880" h="41275">
                  <a:moveTo>
                    <a:pt x="8564879" y="411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8564879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76961" y="2517648"/>
              <a:ext cx="2519680" cy="422275"/>
            </a:xfrm>
            <a:custGeom>
              <a:avLst/>
              <a:gdLst/>
              <a:ahLst/>
              <a:cxnLst/>
              <a:rect l="l" t="t" r="r" b="b"/>
              <a:pathLst>
                <a:path w="2519679" h="422275">
                  <a:moveTo>
                    <a:pt x="2519171" y="422147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422147"/>
                  </a:lnTo>
                  <a:lnTo>
                    <a:pt x="2519171" y="42214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55621" y="2517660"/>
              <a:ext cx="2562225" cy="441959"/>
            </a:xfrm>
            <a:custGeom>
              <a:avLst/>
              <a:gdLst/>
              <a:ahLst/>
              <a:cxnLst/>
              <a:rect l="l" t="t" r="r" b="b"/>
              <a:pathLst>
                <a:path w="2562225" h="441960">
                  <a:moveTo>
                    <a:pt x="1700784" y="1524"/>
                  </a:moveTo>
                  <a:lnTo>
                    <a:pt x="1697697" y="0"/>
                  </a:lnTo>
                  <a:lnTo>
                    <a:pt x="1112520" y="0"/>
                  </a:lnTo>
                  <a:lnTo>
                    <a:pt x="1112520" y="22860"/>
                  </a:lnTo>
                  <a:lnTo>
                    <a:pt x="1574292" y="22860"/>
                  </a:lnTo>
                  <a:lnTo>
                    <a:pt x="1574292" y="65532"/>
                  </a:lnTo>
                  <a:lnTo>
                    <a:pt x="1595628" y="54724"/>
                  </a:lnTo>
                  <a:lnTo>
                    <a:pt x="1700784" y="1524"/>
                  </a:lnTo>
                  <a:close/>
                </a:path>
                <a:path w="2562225" h="441960">
                  <a:moveTo>
                    <a:pt x="2561844" y="0"/>
                  </a:moveTo>
                  <a:lnTo>
                    <a:pt x="2519172" y="0"/>
                  </a:lnTo>
                  <a:lnTo>
                    <a:pt x="2519172" y="400812"/>
                  </a:lnTo>
                  <a:lnTo>
                    <a:pt x="42672" y="400812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441960"/>
                  </a:lnTo>
                  <a:lnTo>
                    <a:pt x="21336" y="441960"/>
                  </a:lnTo>
                  <a:lnTo>
                    <a:pt x="42672" y="441960"/>
                  </a:lnTo>
                  <a:lnTo>
                    <a:pt x="2519172" y="441960"/>
                  </a:lnTo>
                  <a:lnTo>
                    <a:pt x="2540508" y="441960"/>
                  </a:lnTo>
                  <a:lnTo>
                    <a:pt x="2561844" y="441960"/>
                  </a:lnTo>
                  <a:lnTo>
                    <a:pt x="2561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84602" y="2517648"/>
              <a:ext cx="580390" cy="254635"/>
            </a:xfrm>
            <a:custGeom>
              <a:avLst/>
              <a:gdLst/>
              <a:ahLst/>
              <a:cxnLst/>
              <a:rect l="l" t="t" r="r" b="b"/>
              <a:pathLst>
                <a:path w="580389" h="254635">
                  <a:moveTo>
                    <a:pt x="580345" y="0"/>
                  </a:moveTo>
                  <a:lnTo>
                    <a:pt x="0" y="0"/>
                  </a:lnTo>
                  <a:lnTo>
                    <a:pt x="634" y="7866"/>
                  </a:lnTo>
                  <a:lnTo>
                    <a:pt x="11726" y="52998"/>
                  </a:lnTo>
                  <a:lnTo>
                    <a:pt x="29474" y="95149"/>
                  </a:lnTo>
                  <a:lnTo>
                    <a:pt x="53276" y="133697"/>
                  </a:lnTo>
                  <a:lnTo>
                    <a:pt x="82528" y="168020"/>
                  </a:lnTo>
                  <a:lnTo>
                    <a:pt x="116626" y="197498"/>
                  </a:lnTo>
                  <a:lnTo>
                    <a:pt x="154967" y="221507"/>
                  </a:lnTo>
                  <a:lnTo>
                    <a:pt x="196947" y="239426"/>
                  </a:lnTo>
                  <a:lnTo>
                    <a:pt x="241963" y="250633"/>
                  </a:lnTo>
                  <a:lnTo>
                    <a:pt x="289411" y="254507"/>
                  </a:lnTo>
                  <a:lnTo>
                    <a:pt x="337272" y="250633"/>
                  </a:lnTo>
                  <a:lnTo>
                    <a:pt x="382619" y="239426"/>
                  </a:lnTo>
                  <a:lnTo>
                    <a:pt x="424856" y="221507"/>
                  </a:lnTo>
                  <a:lnTo>
                    <a:pt x="463391" y="197498"/>
                  </a:lnTo>
                  <a:lnTo>
                    <a:pt x="497627" y="168020"/>
                  </a:lnTo>
                  <a:lnTo>
                    <a:pt x="526972" y="133697"/>
                  </a:lnTo>
                  <a:lnTo>
                    <a:pt x="550830" y="95149"/>
                  </a:lnTo>
                  <a:lnTo>
                    <a:pt x="568608" y="52998"/>
                  </a:lnTo>
                  <a:lnTo>
                    <a:pt x="579710" y="7866"/>
                  </a:lnTo>
                  <a:lnTo>
                    <a:pt x="580345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0777" y="2517660"/>
              <a:ext cx="1026794" cy="274320"/>
            </a:xfrm>
            <a:custGeom>
              <a:avLst/>
              <a:gdLst/>
              <a:ahLst/>
              <a:cxnLst/>
              <a:rect l="l" t="t" r="r" b="b"/>
              <a:pathLst>
                <a:path w="1026795" h="274319">
                  <a:moveTo>
                    <a:pt x="1026337" y="0"/>
                  </a:moveTo>
                  <a:lnTo>
                    <a:pt x="983145" y="0"/>
                  </a:lnTo>
                  <a:lnTo>
                    <a:pt x="981456" y="15240"/>
                  </a:lnTo>
                  <a:lnTo>
                    <a:pt x="978408" y="28956"/>
                  </a:lnTo>
                  <a:lnTo>
                    <a:pt x="973836" y="41148"/>
                  </a:lnTo>
                  <a:lnTo>
                    <a:pt x="969264" y="54864"/>
                  </a:lnTo>
                  <a:lnTo>
                    <a:pt x="960120" y="79248"/>
                  </a:lnTo>
                  <a:lnTo>
                    <a:pt x="954024" y="89916"/>
                  </a:lnTo>
                  <a:lnTo>
                    <a:pt x="946404" y="102108"/>
                  </a:lnTo>
                  <a:lnTo>
                    <a:pt x="940308" y="112776"/>
                  </a:lnTo>
                  <a:lnTo>
                    <a:pt x="906780" y="153924"/>
                  </a:lnTo>
                  <a:lnTo>
                    <a:pt x="865632" y="187452"/>
                  </a:lnTo>
                  <a:lnTo>
                    <a:pt x="842772" y="199644"/>
                  </a:lnTo>
                  <a:lnTo>
                    <a:pt x="832104" y="205740"/>
                  </a:lnTo>
                  <a:lnTo>
                    <a:pt x="794004" y="220980"/>
                  </a:lnTo>
                  <a:lnTo>
                    <a:pt x="754380" y="230124"/>
                  </a:lnTo>
                  <a:lnTo>
                    <a:pt x="726948" y="233172"/>
                  </a:lnTo>
                  <a:lnTo>
                    <a:pt x="699516" y="233172"/>
                  </a:lnTo>
                  <a:lnTo>
                    <a:pt x="644652" y="224028"/>
                  </a:lnTo>
                  <a:lnTo>
                    <a:pt x="606552" y="211836"/>
                  </a:lnTo>
                  <a:lnTo>
                    <a:pt x="583692" y="199644"/>
                  </a:lnTo>
                  <a:lnTo>
                    <a:pt x="571500" y="193548"/>
                  </a:lnTo>
                  <a:lnTo>
                    <a:pt x="539496" y="169164"/>
                  </a:lnTo>
                  <a:lnTo>
                    <a:pt x="502920" y="132588"/>
                  </a:lnTo>
                  <a:lnTo>
                    <a:pt x="473964" y="89916"/>
                  </a:lnTo>
                  <a:lnTo>
                    <a:pt x="452628" y="41148"/>
                  </a:lnTo>
                  <a:lnTo>
                    <a:pt x="449580" y="27432"/>
                  </a:lnTo>
                  <a:lnTo>
                    <a:pt x="446532" y="15240"/>
                  </a:lnTo>
                  <a:lnTo>
                    <a:pt x="443484" y="1524"/>
                  </a:lnTo>
                  <a:lnTo>
                    <a:pt x="443318" y="0"/>
                  </a:lnTo>
                  <a:lnTo>
                    <a:pt x="417537" y="0"/>
                  </a:lnTo>
                  <a:lnTo>
                    <a:pt x="401497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294132" y="22860"/>
                  </a:lnTo>
                  <a:lnTo>
                    <a:pt x="294132" y="65532"/>
                  </a:lnTo>
                  <a:lnTo>
                    <a:pt x="315468" y="54724"/>
                  </a:lnTo>
                  <a:lnTo>
                    <a:pt x="402628" y="10629"/>
                  </a:lnTo>
                  <a:lnTo>
                    <a:pt x="408432" y="39624"/>
                  </a:lnTo>
                  <a:lnTo>
                    <a:pt x="413004" y="53340"/>
                  </a:lnTo>
                  <a:lnTo>
                    <a:pt x="417576" y="68580"/>
                  </a:lnTo>
                  <a:lnTo>
                    <a:pt x="423672" y="82296"/>
                  </a:lnTo>
                  <a:lnTo>
                    <a:pt x="429768" y="97536"/>
                  </a:lnTo>
                  <a:lnTo>
                    <a:pt x="437388" y="111252"/>
                  </a:lnTo>
                  <a:lnTo>
                    <a:pt x="445008" y="123444"/>
                  </a:lnTo>
                  <a:lnTo>
                    <a:pt x="452628" y="137160"/>
                  </a:lnTo>
                  <a:lnTo>
                    <a:pt x="470916" y="161544"/>
                  </a:lnTo>
                  <a:lnTo>
                    <a:pt x="513588" y="204216"/>
                  </a:lnTo>
                  <a:lnTo>
                    <a:pt x="537972" y="220980"/>
                  </a:lnTo>
                  <a:lnTo>
                    <a:pt x="550164" y="230124"/>
                  </a:lnTo>
                  <a:lnTo>
                    <a:pt x="591312" y="249936"/>
                  </a:lnTo>
                  <a:lnTo>
                    <a:pt x="635508" y="265176"/>
                  </a:lnTo>
                  <a:lnTo>
                    <a:pt x="682752" y="272796"/>
                  </a:lnTo>
                  <a:lnTo>
                    <a:pt x="697992" y="274320"/>
                  </a:lnTo>
                  <a:lnTo>
                    <a:pt x="729996" y="274320"/>
                  </a:lnTo>
                  <a:lnTo>
                    <a:pt x="746760" y="272796"/>
                  </a:lnTo>
                  <a:lnTo>
                    <a:pt x="792480" y="265176"/>
                  </a:lnTo>
                  <a:lnTo>
                    <a:pt x="850392" y="243840"/>
                  </a:lnTo>
                  <a:lnTo>
                    <a:pt x="890016" y="220980"/>
                  </a:lnTo>
                  <a:lnTo>
                    <a:pt x="937260" y="181356"/>
                  </a:lnTo>
                  <a:lnTo>
                    <a:pt x="975360" y="135636"/>
                  </a:lnTo>
                  <a:lnTo>
                    <a:pt x="998220" y="96012"/>
                  </a:lnTo>
                  <a:lnTo>
                    <a:pt x="1014984" y="53340"/>
                  </a:lnTo>
                  <a:lnTo>
                    <a:pt x="1025652" y="7620"/>
                  </a:lnTo>
                  <a:lnTo>
                    <a:pt x="10263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58869" y="2517648"/>
              <a:ext cx="751205" cy="338455"/>
            </a:xfrm>
            <a:custGeom>
              <a:avLst/>
              <a:gdLst/>
              <a:ahLst/>
              <a:cxnLst/>
              <a:rect l="l" t="t" r="r" b="b"/>
              <a:pathLst>
                <a:path w="751204" h="338455">
                  <a:moveTo>
                    <a:pt x="750983" y="0"/>
                  </a:moveTo>
                  <a:lnTo>
                    <a:pt x="0" y="0"/>
                  </a:lnTo>
                  <a:lnTo>
                    <a:pt x="483" y="7795"/>
                  </a:lnTo>
                  <a:lnTo>
                    <a:pt x="9079" y="53454"/>
                  </a:lnTo>
                  <a:lnTo>
                    <a:pt x="22974" y="96999"/>
                  </a:lnTo>
                  <a:lnTo>
                    <a:pt x="41813" y="138075"/>
                  </a:lnTo>
                  <a:lnTo>
                    <a:pt x="65242" y="176330"/>
                  </a:lnTo>
                  <a:lnTo>
                    <a:pt x="92908" y="211409"/>
                  </a:lnTo>
                  <a:lnTo>
                    <a:pt x="124458" y="242959"/>
                  </a:lnTo>
                  <a:lnTo>
                    <a:pt x="159537" y="270625"/>
                  </a:lnTo>
                  <a:lnTo>
                    <a:pt x="197792" y="294054"/>
                  </a:lnTo>
                  <a:lnTo>
                    <a:pt x="238868" y="312893"/>
                  </a:lnTo>
                  <a:lnTo>
                    <a:pt x="282413" y="326788"/>
                  </a:lnTo>
                  <a:lnTo>
                    <a:pt x="328072" y="335384"/>
                  </a:lnTo>
                  <a:lnTo>
                    <a:pt x="375491" y="338327"/>
                  </a:lnTo>
                  <a:lnTo>
                    <a:pt x="422911" y="335384"/>
                  </a:lnTo>
                  <a:lnTo>
                    <a:pt x="468570" y="326788"/>
                  </a:lnTo>
                  <a:lnTo>
                    <a:pt x="512115" y="312893"/>
                  </a:lnTo>
                  <a:lnTo>
                    <a:pt x="553191" y="294054"/>
                  </a:lnTo>
                  <a:lnTo>
                    <a:pt x="591446" y="270625"/>
                  </a:lnTo>
                  <a:lnTo>
                    <a:pt x="626525" y="242959"/>
                  </a:lnTo>
                  <a:lnTo>
                    <a:pt x="658075" y="211409"/>
                  </a:lnTo>
                  <a:lnTo>
                    <a:pt x="685741" y="176330"/>
                  </a:lnTo>
                  <a:lnTo>
                    <a:pt x="709170" y="138075"/>
                  </a:lnTo>
                  <a:lnTo>
                    <a:pt x="728009" y="96999"/>
                  </a:lnTo>
                  <a:lnTo>
                    <a:pt x="741904" y="53454"/>
                  </a:lnTo>
                  <a:lnTo>
                    <a:pt x="750500" y="7795"/>
                  </a:lnTo>
                  <a:lnTo>
                    <a:pt x="75098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36488" y="2517648"/>
              <a:ext cx="794385" cy="358140"/>
            </a:xfrm>
            <a:custGeom>
              <a:avLst/>
              <a:gdLst/>
              <a:ahLst/>
              <a:cxnLst/>
              <a:rect l="l" t="t" r="r" b="b"/>
              <a:pathLst>
                <a:path w="794385" h="358139">
                  <a:moveTo>
                    <a:pt x="794112" y="0"/>
                  </a:moveTo>
                  <a:lnTo>
                    <a:pt x="752456" y="0"/>
                  </a:lnTo>
                  <a:lnTo>
                    <a:pt x="749916" y="15239"/>
                  </a:lnTo>
                  <a:lnTo>
                    <a:pt x="746868" y="32003"/>
                  </a:lnTo>
                  <a:lnTo>
                    <a:pt x="742296" y="50291"/>
                  </a:lnTo>
                  <a:lnTo>
                    <a:pt x="733152" y="83819"/>
                  </a:lnTo>
                  <a:lnTo>
                    <a:pt x="725532" y="99059"/>
                  </a:lnTo>
                  <a:lnTo>
                    <a:pt x="719436" y="115823"/>
                  </a:lnTo>
                  <a:lnTo>
                    <a:pt x="710292" y="131063"/>
                  </a:lnTo>
                  <a:lnTo>
                    <a:pt x="702672" y="144779"/>
                  </a:lnTo>
                  <a:lnTo>
                    <a:pt x="693528" y="160019"/>
                  </a:lnTo>
                  <a:lnTo>
                    <a:pt x="672192" y="187451"/>
                  </a:lnTo>
                  <a:lnTo>
                    <a:pt x="661524" y="199643"/>
                  </a:lnTo>
                  <a:lnTo>
                    <a:pt x="649332" y="213359"/>
                  </a:lnTo>
                  <a:lnTo>
                    <a:pt x="637140" y="224027"/>
                  </a:lnTo>
                  <a:lnTo>
                    <a:pt x="623424" y="236219"/>
                  </a:lnTo>
                  <a:lnTo>
                    <a:pt x="611232" y="246887"/>
                  </a:lnTo>
                  <a:lnTo>
                    <a:pt x="595992" y="256031"/>
                  </a:lnTo>
                  <a:lnTo>
                    <a:pt x="582276" y="265175"/>
                  </a:lnTo>
                  <a:lnTo>
                    <a:pt x="567036" y="274319"/>
                  </a:lnTo>
                  <a:lnTo>
                    <a:pt x="536556" y="289559"/>
                  </a:lnTo>
                  <a:lnTo>
                    <a:pt x="519792" y="295655"/>
                  </a:lnTo>
                  <a:lnTo>
                    <a:pt x="503028" y="300227"/>
                  </a:lnTo>
                  <a:lnTo>
                    <a:pt x="486264" y="306323"/>
                  </a:lnTo>
                  <a:lnTo>
                    <a:pt x="469500" y="309371"/>
                  </a:lnTo>
                  <a:lnTo>
                    <a:pt x="432924" y="315467"/>
                  </a:lnTo>
                  <a:lnTo>
                    <a:pt x="414636" y="316991"/>
                  </a:lnTo>
                  <a:lnTo>
                    <a:pt x="378060" y="316991"/>
                  </a:lnTo>
                  <a:lnTo>
                    <a:pt x="359772" y="315467"/>
                  </a:lnTo>
                  <a:lnTo>
                    <a:pt x="343008" y="312419"/>
                  </a:lnTo>
                  <a:lnTo>
                    <a:pt x="324720" y="309371"/>
                  </a:lnTo>
                  <a:lnTo>
                    <a:pt x="274428" y="295655"/>
                  </a:lnTo>
                  <a:lnTo>
                    <a:pt x="257664" y="288035"/>
                  </a:lnTo>
                  <a:lnTo>
                    <a:pt x="242424" y="281939"/>
                  </a:lnTo>
                  <a:lnTo>
                    <a:pt x="227184" y="272795"/>
                  </a:lnTo>
                  <a:lnTo>
                    <a:pt x="211944" y="265175"/>
                  </a:lnTo>
                  <a:lnTo>
                    <a:pt x="198228" y="256031"/>
                  </a:lnTo>
                  <a:lnTo>
                    <a:pt x="182988" y="245363"/>
                  </a:lnTo>
                  <a:lnTo>
                    <a:pt x="170796" y="234695"/>
                  </a:lnTo>
                  <a:lnTo>
                    <a:pt x="157080" y="224027"/>
                  </a:lnTo>
                  <a:lnTo>
                    <a:pt x="132696" y="199643"/>
                  </a:lnTo>
                  <a:lnTo>
                    <a:pt x="122028" y="185927"/>
                  </a:lnTo>
                  <a:lnTo>
                    <a:pt x="111360" y="173735"/>
                  </a:lnTo>
                  <a:lnTo>
                    <a:pt x="68688" y="99059"/>
                  </a:lnTo>
                  <a:lnTo>
                    <a:pt x="47352" y="32003"/>
                  </a:lnTo>
                  <a:lnTo>
                    <a:pt x="43161" y="0"/>
                  </a:lnTo>
                  <a:lnTo>
                    <a:pt x="0" y="0"/>
                  </a:lnTo>
                  <a:lnTo>
                    <a:pt x="0" y="816"/>
                  </a:lnTo>
                  <a:lnTo>
                    <a:pt x="6204" y="41147"/>
                  </a:lnTo>
                  <a:lnTo>
                    <a:pt x="16872" y="79247"/>
                  </a:lnTo>
                  <a:lnTo>
                    <a:pt x="38208" y="134111"/>
                  </a:lnTo>
                  <a:lnTo>
                    <a:pt x="56496" y="167639"/>
                  </a:lnTo>
                  <a:lnTo>
                    <a:pt x="67164" y="182879"/>
                  </a:lnTo>
                  <a:lnTo>
                    <a:pt x="77832" y="199643"/>
                  </a:lnTo>
                  <a:lnTo>
                    <a:pt x="90024" y="213359"/>
                  </a:lnTo>
                  <a:lnTo>
                    <a:pt x="102216" y="228599"/>
                  </a:lnTo>
                  <a:lnTo>
                    <a:pt x="129648" y="256031"/>
                  </a:lnTo>
                  <a:lnTo>
                    <a:pt x="144888" y="268223"/>
                  </a:lnTo>
                  <a:lnTo>
                    <a:pt x="158604" y="280415"/>
                  </a:lnTo>
                  <a:lnTo>
                    <a:pt x="175368" y="291083"/>
                  </a:lnTo>
                  <a:lnTo>
                    <a:pt x="225660" y="320039"/>
                  </a:lnTo>
                  <a:lnTo>
                    <a:pt x="260712" y="335279"/>
                  </a:lnTo>
                  <a:lnTo>
                    <a:pt x="298812" y="345947"/>
                  </a:lnTo>
                  <a:lnTo>
                    <a:pt x="317100" y="350519"/>
                  </a:lnTo>
                  <a:lnTo>
                    <a:pt x="356724" y="356615"/>
                  </a:lnTo>
                  <a:lnTo>
                    <a:pt x="378060" y="358139"/>
                  </a:lnTo>
                  <a:lnTo>
                    <a:pt x="419208" y="358139"/>
                  </a:lnTo>
                  <a:lnTo>
                    <a:pt x="478644" y="350519"/>
                  </a:lnTo>
                  <a:lnTo>
                    <a:pt x="516744" y="341375"/>
                  </a:lnTo>
                  <a:lnTo>
                    <a:pt x="535032" y="333755"/>
                  </a:lnTo>
                  <a:lnTo>
                    <a:pt x="553320" y="327659"/>
                  </a:lnTo>
                  <a:lnTo>
                    <a:pt x="571608" y="318515"/>
                  </a:lnTo>
                  <a:lnTo>
                    <a:pt x="588372" y="310895"/>
                  </a:lnTo>
                  <a:lnTo>
                    <a:pt x="605136" y="300227"/>
                  </a:lnTo>
                  <a:lnTo>
                    <a:pt x="637140" y="278891"/>
                  </a:lnTo>
                  <a:lnTo>
                    <a:pt x="679812" y="242315"/>
                  </a:lnTo>
                  <a:lnTo>
                    <a:pt x="705720" y="213359"/>
                  </a:lnTo>
                  <a:lnTo>
                    <a:pt x="739248" y="166115"/>
                  </a:lnTo>
                  <a:lnTo>
                    <a:pt x="757536" y="132587"/>
                  </a:lnTo>
                  <a:lnTo>
                    <a:pt x="772776" y="96011"/>
                  </a:lnTo>
                  <a:lnTo>
                    <a:pt x="788016" y="39623"/>
                  </a:lnTo>
                  <a:lnTo>
                    <a:pt x="794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43427" y="2517648"/>
              <a:ext cx="582295" cy="254635"/>
            </a:xfrm>
            <a:custGeom>
              <a:avLst/>
              <a:gdLst/>
              <a:ahLst/>
              <a:cxnLst/>
              <a:rect l="l" t="t" r="r" b="b"/>
              <a:pathLst>
                <a:path w="582295" h="254635">
                  <a:moveTo>
                    <a:pt x="581833" y="0"/>
                  </a:moveTo>
                  <a:lnTo>
                    <a:pt x="0" y="0"/>
                  </a:lnTo>
                  <a:lnTo>
                    <a:pt x="634" y="7866"/>
                  </a:lnTo>
                  <a:lnTo>
                    <a:pt x="11737" y="52998"/>
                  </a:lnTo>
                  <a:lnTo>
                    <a:pt x="29514" y="95149"/>
                  </a:lnTo>
                  <a:lnTo>
                    <a:pt x="53372" y="133697"/>
                  </a:lnTo>
                  <a:lnTo>
                    <a:pt x="82717" y="168020"/>
                  </a:lnTo>
                  <a:lnTo>
                    <a:pt x="116954" y="197498"/>
                  </a:lnTo>
                  <a:lnTo>
                    <a:pt x="155488" y="221507"/>
                  </a:lnTo>
                  <a:lnTo>
                    <a:pt x="197726" y="239426"/>
                  </a:lnTo>
                  <a:lnTo>
                    <a:pt x="243072" y="250633"/>
                  </a:lnTo>
                  <a:lnTo>
                    <a:pt x="290934" y="254507"/>
                  </a:lnTo>
                  <a:lnTo>
                    <a:pt x="338424" y="250633"/>
                  </a:lnTo>
                  <a:lnTo>
                    <a:pt x="383556" y="239426"/>
                  </a:lnTo>
                  <a:lnTo>
                    <a:pt x="425707" y="221507"/>
                  </a:lnTo>
                  <a:lnTo>
                    <a:pt x="464255" y="197498"/>
                  </a:lnTo>
                  <a:lnTo>
                    <a:pt x="498579" y="168020"/>
                  </a:lnTo>
                  <a:lnTo>
                    <a:pt x="528056" y="133697"/>
                  </a:lnTo>
                  <a:lnTo>
                    <a:pt x="552065" y="95149"/>
                  </a:lnTo>
                  <a:lnTo>
                    <a:pt x="569984" y="52998"/>
                  </a:lnTo>
                  <a:lnTo>
                    <a:pt x="581191" y="7866"/>
                  </a:lnTo>
                  <a:lnTo>
                    <a:pt x="58183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21803" y="2517648"/>
              <a:ext cx="624205" cy="274320"/>
            </a:xfrm>
            <a:custGeom>
              <a:avLst/>
              <a:gdLst/>
              <a:ahLst/>
              <a:cxnLst/>
              <a:rect l="l" t="t" r="r" b="b"/>
              <a:pathLst>
                <a:path w="624204" h="274319">
                  <a:moveTo>
                    <a:pt x="624147" y="0"/>
                  </a:moveTo>
                  <a:lnTo>
                    <a:pt x="582475" y="0"/>
                  </a:lnTo>
                  <a:lnTo>
                    <a:pt x="582306" y="1523"/>
                  </a:lnTo>
                  <a:lnTo>
                    <a:pt x="576210" y="28955"/>
                  </a:lnTo>
                  <a:lnTo>
                    <a:pt x="564018" y="67055"/>
                  </a:lnTo>
                  <a:lnTo>
                    <a:pt x="551826" y="89915"/>
                  </a:lnTo>
                  <a:lnTo>
                    <a:pt x="545730" y="102107"/>
                  </a:lnTo>
                  <a:lnTo>
                    <a:pt x="522870" y="134111"/>
                  </a:lnTo>
                  <a:lnTo>
                    <a:pt x="484770" y="170687"/>
                  </a:lnTo>
                  <a:lnTo>
                    <a:pt x="442098" y="199643"/>
                  </a:lnTo>
                  <a:lnTo>
                    <a:pt x="393330" y="220979"/>
                  </a:lnTo>
                  <a:lnTo>
                    <a:pt x="379614" y="224027"/>
                  </a:lnTo>
                  <a:lnTo>
                    <a:pt x="367422" y="227075"/>
                  </a:lnTo>
                  <a:lnTo>
                    <a:pt x="353706" y="230123"/>
                  </a:lnTo>
                  <a:lnTo>
                    <a:pt x="326274" y="233171"/>
                  </a:lnTo>
                  <a:lnTo>
                    <a:pt x="297318" y="233171"/>
                  </a:lnTo>
                  <a:lnTo>
                    <a:pt x="269886" y="230123"/>
                  </a:lnTo>
                  <a:lnTo>
                    <a:pt x="256170" y="227075"/>
                  </a:lnTo>
                  <a:lnTo>
                    <a:pt x="243978" y="224027"/>
                  </a:lnTo>
                  <a:lnTo>
                    <a:pt x="230262" y="220979"/>
                  </a:lnTo>
                  <a:lnTo>
                    <a:pt x="181494" y="199643"/>
                  </a:lnTo>
                  <a:lnTo>
                    <a:pt x="137298" y="169163"/>
                  </a:lnTo>
                  <a:lnTo>
                    <a:pt x="100722" y="132587"/>
                  </a:lnTo>
                  <a:lnTo>
                    <a:pt x="79386" y="100583"/>
                  </a:lnTo>
                  <a:lnTo>
                    <a:pt x="71766" y="89915"/>
                  </a:lnTo>
                  <a:lnTo>
                    <a:pt x="65670" y="77723"/>
                  </a:lnTo>
                  <a:lnTo>
                    <a:pt x="61098" y="65531"/>
                  </a:lnTo>
                  <a:lnTo>
                    <a:pt x="55002" y="53339"/>
                  </a:lnTo>
                  <a:lnTo>
                    <a:pt x="51954" y="41147"/>
                  </a:lnTo>
                  <a:lnTo>
                    <a:pt x="47382" y="27431"/>
                  </a:lnTo>
                  <a:lnTo>
                    <a:pt x="44334" y="15239"/>
                  </a:lnTo>
                  <a:lnTo>
                    <a:pt x="42641" y="0"/>
                  </a:lnTo>
                  <a:lnTo>
                    <a:pt x="0" y="0"/>
                  </a:lnTo>
                  <a:lnTo>
                    <a:pt x="1662" y="9143"/>
                  </a:lnTo>
                  <a:lnTo>
                    <a:pt x="3186" y="24383"/>
                  </a:lnTo>
                  <a:lnTo>
                    <a:pt x="7758" y="39623"/>
                  </a:lnTo>
                  <a:lnTo>
                    <a:pt x="12330" y="53339"/>
                  </a:lnTo>
                  <a:lnTo>
                    <a:pt x="16902" y="68579"/>
                  </a:lnTo>
                  <a:lnTo>
                    <a:pt x="22998" y="82295"/>
                  </a:lnTo>
                  <a:lnTo>
                    <a:pt x="29094" y="97535"/>
                  </a:lnTo>
                  <a:lnTo>
                    <a:pt x="35190" y="111251"/>
                  </a:lnTo>
                  <a:lnTo>
                    <a:pt x="70242" y="161543"/>
                  </a:lnTo>
                  <a:lnTo>
                    <a:pt x="112914" y="204215"/>
                  </a:lnTo>
                  <a:lnTo>
                    <a:pt x="137298" y="220979"/>
                  </a:lnTo>
                  <a:lnTo>
                    <a:pt x="149490" y="230123"/>
                  </a:lnTo>
                  <a:lnTo>
                    <a:pt x="163206" y="237743"/>
                  </a:lnTo>
                  <a:lnTo>
                    <a:pt x="175398" y="243839"/>
                  </a:lnTo>
                  <a:lnTo>
                    <a:pt x="190638" y="249935"/>
                  </a:lnTo>
                  <a:lnTo>
                    <a:pt x="204354" y="256031"/>
                  </a:lnTo>
                  <a:lnTo>
                    <a:pt x="234834" y="265175"/>
                  </a:lnTo>
                  <a:lnTo>
                    <a:pt x="248550" y="268223"/>
                  </a:lnTo>
                  <a:lnTo>
                    <a:pt x="265314" y="271271"/>
                  </a:lnTo>
                  <a:lnTo>
                    <a:pt x="295794" y="274319"/>
                  </a:lnTo>
                  <a:lnTo>
                    <a:pt x="329322" y="274319"/>
                  </a:lnTo>
                  <a:lnTo>
                    <a:pt x="344562" y="272795"/>
                  </a:lnTo>
                  <a:lnTo>
                    <a:pt x="361326" y="271271"/>
                  </a:lnTo>
                  <a:lnTo>
                    <a:pt x="391806" y="265175"/>
                  </a:lnTo>
                  <a:lnTo>
                    <a:pt x="405522" y="260603"/>
                  </a:lnTo>
                  <a:lnTo>
                    <a:pt x="420762" y="256031"/>
                  </a:lnTo>
                  <a:lnTo>
                    <a:pt x="436002" y="249935"/>
                  </a:lnTo>
                  <a:lnTo>
                    <a:pt x="449718" y="243839"/>
                  </a:lnTo>
                  <a:lnTo>
                    <a:pt x="463434" y="236219"/>
                  </a:lnTo>
                  <a:lnTo>
                    <a:pt x="475626" y="228599"/>
                  </a:lnTo>
                  <a:lnTo>
                    <a:pt x="489342" y="220979"/>
                  </a:lnTo>
                  <a:lnTo>
                    <a:pt x="513726" y="202691"/>
                  </a:lnTo>
                  <a:lnTo>
                    <a:pt x="556398" y="160019"/>
                  </a:lnTo>
                  <a:lnTo>
                    <a:pt x="573162" y="135635"/>
                  </a:lnTo>
                  <a:lnTo>
                    <a:pt x="582306" y="123443"/>
                  </a:lnTo>
                  <a:lnTo>
                    <a:pt x="602118" y="82295"/>
                  </a:lnTo>
                  <a:lnTo>
                    <a:pt x="617358" y="38099"/>
                  </a:lnTo>
                  <a:lnTo>
                    <a:pt x="623454" y="7619"/>
                  </a:lnTo>
                  <a:lnTo>
                    <a:pt x="6241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10861" y="2517648"/>
              <a:ext cx="2519680" cy="422275"/>
            </a:xfrm>
            <a:custGeom>
              <a:avLst/>
              <a:gdLst/>
              <a:ahLst/>
              <a:cxnLst/>
              <a:rect l="l" t="t" r="r" b="b"/>
              <a:pathLst>
                <a:path w="2519679" h="422275">
                  <a:moveTo>
                    <a:pt x="2519171" y="422147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422147"/>
                  </a:lnTo>
                  <a:lnTo>
                    <a:pt x="2519171" y="42214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89521" y="2517660"/>
              <a:ext cx="2562225" cy="441959"/>
            </a:xfrm>
            <a:custGeom>
              <a:avLst/>
              <a:gdLst/>
              <a:ahLst/>
              <a:cxnLst/>
              <a:rect l="l" t="t" r="r" b="b"/>
              <a:pathLst>
                <a:path w="2562225" h="441960">
                  <a:moveTo>
                    <a:pt x="1700784" y="1524"/>
                  </a:moveTo>
                  <a:lnTo>
                    <a:pt x="1697697" y="0"/>
                  </a:lnTo>
                  <a:lnTo>
                    <a:pt x="1112520" y="0"/>
                  </a:lnTo>
                  <a:lnTo>
                    <a:pt x="1112520" y="22860"/>
                  </a:lnTo>
                  <a:lnTo>
                    <a:pt x="1574292" y="22860"/>
                  </a:lnTo>
                  <a:lnTo>
                    <a:pt x="1574292" y="65532"/>
                  </a:lnTo>
                  <a:lnTo>
                    <a:pt x="1595628" y="54724"/>
                  </a:lnTo>
                  <a:lnTo>
                    <a:pt x="1700784" y="1524"/>
                  </a:lnTo>
                  <a:close/>
                </a:path>
                <a:path w="2562225" h="441960">
                  <a:moveTo>
                    <a:pt x="2561844" y="0"/>
                  </a:moveTo>
                  <a:lnTo>
                    <a:pt x="2519172" y="0"/>
                  </a:lnTo>
                  <a:lnTo>
                    <a:pt x="2519172" y="400812"/>
                  </a:lnTo>
                  <a:lnTo>
                    <a:pt x="42672" y="400812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441960"/>
                  </a:lnTo>
                  <a:lnTo>
                    <a:pt x="21336" y="441960"/>
                  </a:lnTo>
                  <a:lnTo>
                    <a:pt x="42672" y="441960"/>
                  </a:lnTo>
                  <a:lnTo>
                    <a:pt x="2519172" y="441960"/>
                  </a:lnTo>
                  <a:lnTo>
                    <a:pt x="2540508" y="441960"/>
                  </a:lnTo>
                  <a:lnTo>
                    <a:pt x="2561844" y="441960"/>
                  </a:lnTo>
                  <a:lnTo>
                    <a:pt x="2561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18502" y="2517648"/>
              <a:ext cx="580390" cy="254635"/>
            </a:xfrm>
            <a:custGeom>
              <a:avLst/>
              <a:gdLst/>
              <a:ahLst/>
              <a:cxnLst/>
              <a:rect l="l" t="t" r="r" b="b"/>
              <a:pathLst>
                <a:path w="580390" h="254635">
                  <a:moveTo>
                    <a:pt x="580345" y="0"/>
                  </a:moveTo>
                  <a:lnTo>
                    <a:pt x="0" y="0"/>
                  </a:lnTo>
                  <a:lnTo>
                    <a:pt x="634" y="7866"/>
                  </a:lnTo>
                  <a:lnTo>
                    <a:pt x="11726" y="52998"/>
                  </a:lnTo>
                  <a:lnTo>
                    <a:pt x="29474" y="95149"/>
                  </a:lnTo>
                  <a:lnTo>
                    <a:pt x="53276" y="133697"/>
                  </a:lnTo>
                  <a:lnTo>
                    <a:pt x="82528" y="168020"/>
                  </a:lnTo>
                  <a:lnTo>
                    <a:pt x="116626" y="197498"/>
                  </a:lnTo>
                  <a:lnTo>
                    <a:pt x="154967" y="221507"/>
                  </a:lnTo>
                  <a:lnTo>
                    <a:pt x="196947" y="239426"/>
                  </a:lnTo>
                  <a:lnTo>
                    <a:pt x="241963" y="250633"/>
                  </a:lnTo>
                  <a:lnTo>
                    <a:pt x="289411" y="254507"/>
                  </a:lnTo>
                  <a:lnTo>
                    <a:pt x="337272" y="250633"/>
                  </a:lnTo>
                  <a:lnTo>
                    <a:pt x="382619" y="239426"/>
                  </a:lnTo>
                  <a:lnTo>
                    <a:pt x="424856" y="221507"/>
                  </a:lnTo>
                  <a:lnTo>
                    <a:pt x="463391" y="197498"/>
                  </a:lnTo>
                  <a:lnTo>
                    <a:pt x="497627" y="168020"/>
                  </a:lnTo>
                  <a:lnTo>
                    <a:pt x="526972" y="133697"/>
                  </a:lnTo>
                  <a:lnTo>
                    <a:pt x="550830" y="95149"/>
                  </a:lnTo>
                  <a:lnTo>
                    <a:pt x="568608" y="52998"/>
                  </a:lnTo>
                  <a:lnTo>
                    <a:pt x="579710" y="7866"/>
                  </a:lnTo>
                  <a:lnTo>
                    <a:pt x="580345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94677" y="2517660"/>
              <a:ext cx="1026794" cy="274320"/>
            </a:xfrm>
            <a:custGeom>
              <a:avLst/>
              <a:gdLst/>
              <a:ahLst/>
              <a:cxnLst/>
              <a:rect l="l" t="t" r="r" b="b"/>
              <a:pathLst>
                <a:path w="1026795" h="274319">
                  <a:moveTo>
                    <a:pt x="1026337" y="0"/>
                  </a:moveTo>
                  <a:lnTo>
                    <a:pt x="983145" y="0"/>
                  </a:lnTo>
                  <a:lnTo>
                    <a:pt x="981456" y="15240"/>
                  </a:lnTo>
                  <a:lnTo>
                    <a:pt x="978408" y="28956"/>
                  </a:lnTo>
                  <a:lnTo>
                    <a:pt x="973836" y="41148"/>
                  </a:lnTo>
                  <a:lnTo>
                    <a:pt x="969264" y="54864"/>
                  </a:lnTo>
                  <a:lnTo>
                    <a:pt x="960120" y="79248"/>
                  </a:lnTo>
                  <a:lnTo>
                    <a:pt x="954024" y="89916"/>
                  </a:lnTo>
                  <a:lnTo>
                    <a:pt x="946404" y="102108"/>
                  </a:lnTo>
                  <a:lnTo>
                    <a:pt x="940308" y="112776"/>
                  </a:lnTo>
                  <a:lnTo>
                    <a:pt x="906780" y="153924"/>
                  </a:lnTo>
                  <a:lnTo>
                    <a:pt x="865632" y="187452"/>
                  </a:lnTo>
                  <a:lnTo>
                    <a:pt x="842772" y="199644"/>
                  </a:lnTo>
                  <a:lnTo>
                    <a:pt x="832104" y="205740"/>
                  </a:lnTo>
                  <a:lnTo>
                    <a:pt x="794004" y="220980"/>
                  </a:lnTo>
                  <a:lnTo>
                    <a:pt x="754380" y="230124"/>
                  </a:lnTo>
                  <a:lnTo>
                    <a:pt x="726948" y="233172"/>
                  </a:lnTo>
                  <a:lnTo>
                    <a:pt x="699516" y="233172"/>
                  </a:lnTo>
                  <a:lnTo>
                    <a:pt x="644652" y="224028"/>
                  </a:lnTo>
                  <a:lnTo>
                    <a:pt x="606552" y="211836"/>
                  </a:lnTo>
                  <a:lnTo>
                    <a:pt x="583692" y="199644"/>
                  </a:lnTo>
                  <a:lnTo>
                    <a:pt x="571500" y="193548"/>
                  </a:lnTo>
                  <a:lnTo>
                    <a:pt x="539496" y="169164"/>
                  </a:lnTo>
                  <a:lnTo>
                    <a:pt x="502920" y="132588"/>
                  </a:lnTo>
                  <a:lnTo>
                    <a:pt x="473964" y="89916"/>
                  </a:lnTo>
                  <a:lnTo>
                    <a:pt x="452628" y="41148"/>
                  </a:lnTo>
                  <a:lnTo>
                    <a:pt x="449580" y="27432"/>
                  </a:lnTo>
                  <a:lnTo>
                    <a:pt x="446532" y="15240"/>
                  </a:lnTo>
                  <a:lnTo>
                    <a:pt x="443484" y="1524"/>
                  </a:lnTo>
                  <a:lnTo>
                    <a:pt x="443318" y="0"/>
                  </a:lnTo>
                  <a:lnTo>
                    <a:pt x="417537" y="0"/>
                  </a:lnTo>
                  <a:lnTo>
                    <a:pt x="401497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294132" y="22860"/>
                  </a:lnTo>
                  <a:lnTo>
                    <a:pt x="294132" y="65532"/>
                  </a:lnTo>
                  <a:lnTo>
                    <a:pt x="315468" y="54724"/>
                  </a:lnTo>
                  <a:lnTo>
                    <a:pt x="402628" y="10629"/>
                  </a:lnTo>
                  <a:lnTo>
                    <a:pt x="408432" y="39624"/>
                  </a:lnTo>
                  <a:lnTo>
                    <a:pt x="413004" y="53340"/>
                  </a:lnTo>
                  <a:lnTo>
                    <a:pt x="417576" y="68580"/>
                  </a:lnTo>
                  <a:lnTo>
                    <a:pt x="423672" y="82296"/>
                  </a:lnTo>
                  <a:lnTo>
                    <a:pt x="429768" y="97536"/>
                  </a:lnTo>
                  <a:lnTo>
                    <a:pt x="437388" y="111252"/>
                  </a:lnTo>
                  <a:lnTo>
                    <a:pt x="445008" y="123444"/>
                  </a:lnTo>
                  <a:lnTo>
                    <a:pt x="452628" y="137160"/>
                  </a:lnTo>
                  <a:lnTo>
                    <a:pt x="470916" y="161544"/>
                  </a:lnTo>
                  <a:lnTo>
                    <a:pt x="513588" y="204216"/>
                  </a:lnTo>
                  <a:lnTo>
                    <a:pt x="537972" y="220980"/>
                  </a:lnTo>
                  <a:lnTo>
                    <a:pt x="550164" y="230124"/>
                  </a:lnTo>
                  <a:lnTo>
                    <a:pt x="591312" y="249936"/>
                  </a:lnTo>
                  <a:lnTo>
                    <a:pt x="635508" y="265176"/>
                  </a:lnTo>
                  <a:lnTo>
                    <a:pt x="682752" y="272796"/>
                  </a:lnTo>
                  <a:lnTo>
                    <a:pt x="697992" y="274320"/>
                  </a:lnTo>
                  <a:lnTo>
                    <a:pt x="729996" y="274320"/>
                  </a:lnTo>
                  <a:lnTo>
                    <a:pt x="746760" y="272796"/>
                  </a:lnTo>
                  <a:lnTo>
                    <a:pt x="792480" y="265176"/>
                  </a:lnTo>
                  <a:lnTo>
                    <a:pt x="850392" y="243840"/>
                  </a:lnTo>
                  <a:lnTo>
                    <a:pt x="890016" y="220980"/>
                  </a:lnTo>
                  <a:lnTo>
                    <a:pt x="937260" y="181356"/>
                  </a:lnTo>
                  <a:lnTo>
                    <a:pt x="975360" y="135636"/>
                  </a:lnTo>
                  <a:lnTo>
                    <a:pt x="998220" y="96012"/>
                  </a:lnTo>
                  <a:lnTo>
                    <a:pt x="1014984" y="53340"/>
                  </a:lnTo>
                  <a:lnTo>
                    <a:pt x="1025652" y="7620"/>
                  </a:lnTo>
                  <a:lnTo>
                    <a:pt x="10263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792769" y="2517648"/>
              <a:ext cx="751205" cy="338455"/>
            </a:xfrm>
            <a:custGeom>
              <a:avLst/>
              <a:gdLst/>
              <a:ahLst/>
              <a:cxnLst/>
              <a:rect l="l" t="t" r="r" b="b"/>
              <a:pathLst>
                <a:path w="751204" h="338455">
                  <a:moveTo>
                    <a:pt x="750983" y="0"/>
                  </a:moveTo>
                  <a:lnTo>
                    <a:pt x="0" y="0"/>
                  </a:lnTo>
                  <a:lnTo>
                    <a:pt x="483" y="7795"/>
                  </a:lnTo>
                  <a:lnTo>
                    <a:pt x="9079" y="53454"/>
                  </a:lnTo>
                  <a:lnTo>
                    <a:pt x="22974" y="96999"/>
                  </a:lnTo>
                  <a:lnTo>
                    <a:pt x="41813" y="138075"/>
                  </a:lnTo>
                  <a:lnTo>
                    <a:pt x="65242" y="176330"/>
                  </a:lnTo>
                  <a:lnTo>
                    <a:pt x="92908" y="211409"/>
                  </a:lnTo>
                  <a:lnTo>
                    <a:pt x="124458" y="242959"/>
                  </a:lnTo>
                  <a:lnTo>
                    <a:pt x="159537" y="270625"/>
                  </a:lnTo>
                  <a:lnTo>
                    <a:pt x="197792" y="294054"/>
                  </a:lnTo>
                  <a:lnTo>
                    <a:pt x="238868" y="312893"/>
                  </a:lnTo>
                  <a:lnTo>
                    <a:pt x="282413" y="326788"/>
                  </a:lnTo>
                  <a:lnTo>
                    <a:pt x="328072" y="335384"/>
                  </a:lnTo>
                  <a:lnTo>
                    <a:pt x="375491" y="338327"/>
                  </a:lnTo>
                  <a:lnTo>
                    <a:pt x="422911" y="335384"/>
                  </a:lnTo>
                  <a:lnTo>
                    <a:pt x="468570" y="326788"/>
                  </a:lnTo>
                  <a:lnTo>
                    <a:pt x="512115" y="312893"/>
                  </a:lnTo>
                  <a:lnTo>
                    <a:pt x="553191" y="294054"/>
                  </a:lnTo>
                  <a:lnTo>
                    <a:pt x="591446" y="270625"/>
                  </a:lnTo>
                  <a:lnTo>
                    <a:pt x="626525" y="242959"/>
                  </a:lnTo>
                  <a:lnTo>
                    <a:pt x="658075" y="211409"/>
                  </a:lnTo>
                  <a:lnTo>
                    <a:pt x="685741" y="176330"/>
                  </a:lnTo>
                  <a:lnTo>
                    <a:pt x="709170" y="138075"/>
                  </a:lnTo>
                  <a:lnTo>
                    <a:pt x="728009" y="96999"/>
                  </a:lnTo>
                  <a:lnTo>
                    <a:pt x="741904" y="53454"/>
                  </a:lnTo>
                  <a:lnTo>
                    <a:pt x="750500" y="7795"/>
                  </a:lnTo>
                  <a:lnTo>
                    <a:pt x="75098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770388" y="2517648"/>
              <a:ext cx="794385" cy="358140"/>
            </a:xfrm>
            <a:custGeom>
              <a:avLst/>
              <a:gdLst/>
              <a:ahLst/>
              <a:cxnLst/>
              <a:rect l="l" t="t" r="r" b="b"/>
              <a:pathLst>
                <a:path w="794384" h="358139">
                  <a:moveTo>
                    <a:pt x="794112" y="0"/>
                  </a:moveTo>
                  <a:lnTo>
                    <a:pt x="752456" y="0"/>
                  </a:lnTo>
                  <a:lnTo>
                    <a:pt x="749916" y="15239"/>
                  </a:lnTo>
                  <a:lnTo>
                    <a:pt x="746868" y="32003"/>
                  </a:lnTo>
                  <a:lnTo>
                    <a:pt x="742296" y="50291"/>
                  </a:lnTo>
                  <a:lnTo>
                    <a:pt x="733152" y="83819"/>
                  </a:lnTo>
                  <a:lnTo>
                    <a:pt x="725532" y="99059"/>
                  </a:lnTo>
                  <a:lnTo>
                    <a:pt x="719436" y="115823"/>
                  </a:lnTo>
                  <a:lnTo>
                    <a:pt x="710292" y="131063"/>
                  </a:lnTo>
                  <a:lnTo>
                    <a:pt x="702672" y="144779"/>
                  </a:lnTo>
                  <a:lnTo>
                    <a:pt x="693528" y="160019"/>
                  </a:lnTo>
                  <a:lnTo>
                    <a:pt x="672192" y="187451"/>
                  </a:lnTo>
                  <a:lnTo>
                    <a:pt x="661524" y="199643"/>
                  </a:lnTo>
                  <a:lnTo>
                    <a:pt x="649332" y="213359"/>
                  </a:lnTo>
                  <a:lnTo>
                    <a:pt x="637140" y="224027"/>
                  </a:lnTo>
                  <a:lnTo>
                    <a:pt x="623424" y="236219"/>
                  </a:lnTo>
                  <a:lnTo>
                    <a:pt x="611232" y="246887"/>
                  </a:lnTo>
                  <a:lnTo>
                    <a:pt x="595992" y="256031"/>
                  </a:lnTo>
                  <a:lnTo>
                    <a:pt x="582276" y="265175"/>
                  </a:lnTo>
                  <a:lnTo>
                    <a:pt x="567036" y="274319"/>
                  </a:lnTo>
                  <a:lnTo>
                    <a:pt x="536556" y="289559"/>
                  </a:lnTo>
                  <a:lnTo>
                    <a:pt x="519792" y="295655"/>
                  </a:lnTo>
                  <a:lnTo>
                    <a:pt x="503028" y="300227"/>
                  </a:lnTo>
                  <a:lnTo>
                    <a:pt x="486264" y="306323"/>
                  </a:lnTo>
                  <a:lnTo>
                    <a:pt x="469500" y="309371"/>
                  </a:lnTo>
                  <a:lnTo>
                    <a:pt x="432924" y="315467"/>
                  </a:lnTo>
                  <a:lnTo>
                    <a:pt x="414636" y="316991"/>
                  </a:lnTo>
                  <a:lnTo>
                    <a:pt x="378060" y="316991"/>
                  </a:lnTo>
                  <a:lnTo>
                    <a:pt x="359772" y="315467"/>
                  </a:lnTo>
                  <a:lnTo>
                    <a:pt x="343008" y="312419"/>
                  </a:lnTo>
                  <a:lnTo>
                    <a:pt x="324720" y="309371"/>
                  </a:lnTo>
                  <a:lnTo>
                    <a:pt x="274428" y="295655"/>
                  </a:lnTo>
                  <a:lnTo>
                    <a:pt x="257664" y="288035"/>
                  </a:lnTo>
                  <a:lnTo>
                    <a:pt x="242424" y="281939"/>
                  </a:lnTo>
                  <a:lnTo>
                    <a:pt x="227184" y="272795"/>
                  </a:lnTo>
                  <a:lnTo>
                    <a:pt x="211944" y="265175"/>
                  </a:lnTo>
                  <a:lnTo>
                    <a:pt x="198228" y="256031"/>
                  </a:lnTo>
                  <a:lnTo>
                    <a:pt x="182988" y="245363"/>
                  </a:lnTo>
                  <a:lnTo>
                    <a:pt x="170796" y="234695"/>
                  </a:lnTo>
                  <a:lnTo>
                    <a:pt x="157080" y="224027"/>
                  </a:lnTo>
                  <a:lnTo>
                    <a:pt x="132696" y="199643"/>
                  </a:lnTo>
                  <a:lnTo>
                    <a:pt x="122028" y="185927"/>
                  </a:lnTo>
                  <a:lnTo>
                    <a:pt x="111360" y="173735"/>
                  </a:lnTo>
                  <a:lnTo>
                    <a:pt x="68688" y="99059"/>
                  </a:lnTo>
                  <a:lnTo>
                    <a:pt x="47352" y="32003"/>
                  </a:lnTo>
                  <a:lnTo>
                    <a:pt x="43161" y="0"/>
                  </a:lnTo>
                  <a:lnTo>
                    <a:pt x="0" y="0"/>
                  </a:lnTo>
                  <a:lnTo>
                    <a:pt x="0" y="816"/>
                  </a:lnTo>
                  <a:lnTo>
                    <a:pt x="6204" y="41147"/>
                  </a:lnTo>
                  <a:lnTo>
                    <a:pt x="16872" y="79247"/>
                  </a:lnTo>
                  <a:lnTo>
                    <a:pt x="38208" y="134111"/>
                  </a:lnTo>
                  <a:lnTo>
                    <a:pt x="56496" y="167639"/>
                  </a:lnTo>
                  <a:lnTo>
                    <a:pt x="67164" y="182879"/>
                  </a:lnTo>
                  <a:lnTo>
                    <a:pt x="77832" y="199643"/>
                  </a:lnTo>
                  <a:lnTo>
                    <a:pt x="90024" y="213359"/>
                  </a:lnTo>
                  <a:lnTo>
                    <a:pt x="102216" y="228599"/>
                  </a:lnTo>
                  <a:lnTo>
                    <a:pt x="129648" y="256031"/>
                  </a:lnTo>
                  <a:lnTo>
                    <a:pt x="144888" y="268223"/>
                  </a:lnTo>
                  <a:lnTo>
                    <a:pt x="158604" y="280415"/>
                  </a:lnTo>
                  <a:lnTo>
                    <a:pt x="175368" y="291083"/>
                  </a:lnTo>
                  <a:lnTo>
                    <a:pt x="225660" y="320039"/>
                  </a:lnTo>
                  <a:lnTo>
                    <a:pt x="260712" y="335279"/>
                  </a:lnTo>
                  <a:lnTo>
                    <a:pt x="298812" y="345947"/>
                  </a:lnTo>
                  <a:lnTo>
                    <a:pt x="317100" y="350519"/>
                  </a:lnTo>
                  <a:lnTo>
                    <a:pt x="356724" y="356615"/>
                  </a:lnTo>
                  <a:lnTo>
                    <a:pt x="378060" y="358139"/>
                  </a:lnTo>
                  <a:lnTo>
                    <a:pt x="419208" y="358139"/>
                  </a:lnTo>
                  <a:lnTo>
                    <a:pt x="478644" y="350519"/>
                  </a:lnTo>
                  <a:lnTo>
                    <a:pt x="516744" y="341375"/>
                  </a:lnTo>
                  <a:lnTo>
                    <a:pt x="535032" y="333755"/>
                  </a:lnTo>
                  <a:lnTo>
                    <a:pt x="553320" y="327659"/>
                  </a:lnTo>
                  <a:lnTo>
                    <a:pt x="571608" y="318515"/>
                  </a:lnTo>
                  <a:lnTo>
                    <a:pt x="588372" y="310895"/>
                  </a:lnTo>
                  <a:lnTo>
                    <a:pt x="605136" y="300227"/>
                  </a:lnTo>
                  <a:lnTo>
                    <a:pt x="637140" y="278891"/>
                  </a:lnTo>
                  <a:lnTo>
                    <a:pt x="679812" y="242315"/>
                  </a:lnTo>
                  <a:lnTo>
                    <a:pt x="705720" y="213359"/>
                  </a:lnTo>
                  <a:lnTo>
                    <a:pt x="739248" y="166115"/>
                  </a:lnTo>
                  <a:lnTo>
                    <a:pt x="757536" y="132587"/>
                  </a:lnTo>
                  <a:lnTo>
                    <a:pt x="772776" y="96011"/>
                  </a:lnTo>
                  <a:lnTo>
                    <a:pt x="788016" y="39623"/>
                  </a:lnTo>
                  <a:lnTo>
                    <a:pt x="794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77327" y="2517648"/>
              <a:ext cx="582295" cy="254635"/>
            </a:xfrm>
            <a:custGeom>
              <a:avLst/>
              <a:gdLst/>
              <a:ahLst/>
              <a:cxnLst/>
              <a:rect l="l" t="t" r="r" b="b"/>
              <a:pathLst>
                <a:path w="582295" h="254635">
                  <a:moveTo>
                    <a:pt x="581833" y="0"/>
                  </a:moveTo>
                  <a:lnTo>
                    <a:pt x="0" y="0"/>
                  </a:lnTo>
                  <a:lnTo>
                    <a:pt x="634" y="7866"/>
                  </a:lnTo>
                  <a:lnTo>
                    <a:pt x="11737" y="52998"/>
                  </a:lnTo>
                  <a:lnTo>
                    <a:pt x="29514" y="95149"/>
                  </a:lnTo>
                  <a:lnTo>
                    <a:pt x="53372" y="133697"/>
                  </a:lnTo>
                  <a:lnTo>
                    <a:pt x="82717" y="168020"/>
                  </a:lnTo>
                  <a:lnTo>
                    <a:pt x="116954" y="197498"/>
                  </a:lnTo>
                  <a:lnTo>
                    <a:pt x="155488" y="221507"/>
                  </a:lnTo>
                  <a:lnTo>
                    <a:pt x="197726" y="239426"/>
                  </a:lnTo>
                  <a:lnTo>
                    <a:pt x="243072" y="250633"/>
                  </a:lnTo>
                  <a:lnTo>
                    <a:pt x="290934" y="254507"/>
                  </a:lnTo>
                  <a:lnTo>
                    <a:pt x="338424" y="250633"/>
                  </a:lnTo>
                  <a:lnTo>
                    <a:pt x="383556" y="239426"/>
                  </a:lnTo>
                  <a:lnTo>
                    <a:pt x="425707" y="221507"/>
                  </a:lnTo>
                  <a:lnTo>
                    <a:pt x="464255" y="197498"/>
                  </a:lnTo>
                  <a:lnTo>
                    <a:pt x="498579" y="168020"/>
                  </a:lnTo>
                  <a:lnTo>
                    <a:pt x="528056" y="133697"/>
                  </a:lnTo>
                  <a:lnTo>
                    <a:pt x="552065" y="95149"/>
                  </a:lnTo>
                  <a:lnTo>
                    <a:pt x="569984" y="52998"/>
                  </a:lnTo>
                  <a:lnTo>
                    <a:pt x="581191" y="7866"/>
                  </a:lnTo>
                  <a:lnTo>
                    <a:pt x="58183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855703" y="2517648"/>
              <a:ext cx="624205" cy="274320"/>
            </a:xfrm>
            <a:custGeom>
              <a:avLst/>
              <a:gdLst/>
              <a:ahLst/>
              <a:cxnLst/>
              <a:rect l="l" t="t" r="r" b="b"/>
              <a:pathLst>
                <a:path w="624204" h="274319">
                  <a:moveTo>
                    <a:pt x="624147" y="0"/>
                  </a:moveTo>
                  <a:lnTo>
                    <a:pt x="582475" y="0"/>
                  </a:lnTo>
                  <a:lnTo>
                    <a:pt x="582306" y="1523"/>
                  </a:lnTo>
                  <a:lnTo>
                    <a:pt x="576210" y="28955"/>
                  </a:lnTo>
                  <a:lnTo>
                    <a:pt x="564018" y="67055"/>
                  </a:lnTo>
                  <a:lnTo>
                    <a:pt x="551826" y="89915"/>
                  </a:lnTo>
                  <a:lnTo>
                    <a:pt x="545730" y="102107"/>
                  </a:lnTo>
                  <a:lnTo>
                    <a:pt x="522870" y="134111"/>
                  </a:lnTo>
                  <a:lnTo>
                    <a:pt x="484770" y="170687"/>
                  </a:lnTo>
                  <a:lnTo>
                    <a:pt x="442098" y="199643"/>
                  </a:lnTo>
                  <a:lnTo>
                    <a:pt x="393330" y="220979"/>
                  </a:lnTo>
                  <a:lnTo>
                    <a:pt x="379614" y="224027"/>
                  </a:lnTo>
                  <a:lnTo>
                    <a:pt x="367422" y="227075"/>
                  </a:lnTo>
                  <a:lnTo>
                    <a:pt x="353706" y="230123"/>
                  </a:lnTo>
                  <a:lnTo>
                    <a:pt x="326274" y="233171"/>
                  </a:lnTo>
                  <a:lnTo>
                    <a:pt x="297318" y="233171"/>
                  </a:lnTo>
                  <a:lnTo>
                    <a:pt x="269886" y="230123"/>
                  </a:lnTo>
                  <a:lnTo>
                    <a:pt x="256170" y="227075"/>
                  </a:lnTo>
                  <a:lnTo>
                    <a:pt x="243978" y="224027"/>
                  </a:lnTo>
                  <a:lnTo>
                    <a:pt x="230262" y="220979"/>
                  </a:lnTo>
                  <a:lnTo>
                    <a:pt x="181494" y="199643"/>
                  </a:lnTo>
                  <a:lnTo>
                    <a:pt x="137298" y="169163"/>
                  </a:lnTo>
                  <a:lnTo>
                    <a:pt x="100722" y="132587"/>
                  </a:lnTo>
                  <a:lnTo>
                    <a:pt x="79386" y="100583"/>
                  </a:lnTo>
                  <a:lnTo>
                    <a:pt x="71766" y="89915"/>
                  </a:lnTo>
                  <a:lnTo>
                    <a:pt x="65670" y="77723"/>
                  </a:lnTo>
                  <a:lnTo>
                    <a:pt x="61098" y="65531"/>
                  </a:lnTo>
                  <a:lnTo>
                    <a:pt x="55002" y="53339"/>
                  </a:lnTo>
                  <a:lnTo>
                    <a:pt x="51954" y="41147"/>
                  </a:lnTo>
                  <a:lnTo>
                    <a:pt x="47382" y="27431"/>
                  </a:lnTo>
                  <a:lnTo>
                    <a:pt x="44334" y="15239"/>
                  </a:lnTo>
                  <a:lnTo>
                    <a:pt x="42641" y="0"/>
                  </a:lnTo>
                  <a:lnTo>
                    <a:pt x="0" y="0"/>
                  </a:lnTo>
                  <a:lnTo>
                    <a:pt x="1662" y="9143"/>
                  </a:lnTo>
                  <a:lnTo>
                    <a:pt x="3186" y="24383"/>
                  </a:lnTo>
                  <a:lnTo>
                    <a:pt x="7758" y="39623"/>
                  </a:lnTo>
                  <a:lnTo>
                    <a:pt x="12330" y="53339"/>
                  </a:lnTo>
                  <a:lnTo>
                    <a:pt x="16902" y="68579"/>
                  </a:lnTo>
                  <a:lnTo>
                    <a:pt x="22998" y="82295"/>
                  </a:lnTo>
                  <a:lnTo>
                    <a:pt x="29094" y="97535"/>
                  </a:lnTo>
                  <a:lnTo>
                    <a:pt x="35190" y="111251"/>
                  </a:lnTo>
                  <a:lnTo>
                    <a:pt x="70242" y="161543"/>
                  </a:lnTo>
                  <a:lnTo>
                    <a:pt x="112914" y="204215"/>
                  </a:lnTo>
                  <a:lnTo>
                    <a:pt x="137298" y="220979"/>
                  </a:lnTo>
                  <a:lnTo>
                    <a:pt x="149490" y="230123"/>
                  </a:lnTo>
                  <a:lnTo>
                    <a:pt x="163206" y="237743"/>
                  </a:lnTo>
                  <a:lnTo>
                    <a:pt x="175398" y="243839"/>
                  </a:lnTo>
                  <a:lnTo>
                    <a:pt x="190638" y="249935"/>
                  </a:lnTo>
                  <a:lnTo>
                    <a:pt x="204354" y="256031"/>
                  </a:lnTo>
                  <a:lnTo>
                    <a:pt x="234834" y="265175"/>
                  </a:lnTo>
                  <a:lnTo>
                    <a:pt x="248550" y="268223"/>
                  </a:lnTo>
                  <a:lnTo>
                    <a:pt x="265314" y="271271"/>
                  </a:lnTo>
                  <a:lnTo>
                    <a:pt x="295794" y="274319"/>
                  </a:lnTo>
                  <a:lnTo>
                    <a:pt x="329322" y="274319"/>
                  </a:lnTo>
                  <a:lnTo>
                    <a:pt x="344562" y="272795"/>
                  </a:lnTo>
                  <a:lnTo>
                    <a:pt x="361326" y="271271"/>
                  </a:lnTo>
                  <a:lnTo>
                    <a:pt x="391806" y="265175"/>
                  </a:lnTo>
                  <a:lnTo>
                    <a:pt x="405522" y="260603"/>
                  </a:lnTo>
                  <a:lnTo>
                    <a:pt x="420762" y="256031"/>
                  </a:lnTo>
                  <a:lnTo>
                    <a:pt x="436002" y="249935"/>
                  </a:lnTo>
                  <a:lnTo>
                    <a:pt x="449718" y="243839"/>
                  </a:lnTo>
                  <a:lnTo>
                    <a:pt x="463434" y="236219"/>
                  </a:lnTo>
                  <a:lnTo>
                    <a:pt x="475626" y="228599"/>
                  </a:lnTo>
                  <a:lnTo>
                    <a:pt x="489342" y="220979"/>
                  </a:lnTo>
                  <a:lnTo>
                    <a:pt x="513726" y="202691"/>
                  </a:lnTo>
                  <a:lnTo>
                    <a:pt x="556398" y="160019"/>
                  </a:lnTo>
                  <a:lnTo>
                    <a:pt x="573162" y="135635"/>
                  </a:lnTo>
                  <a:lnTo>
                    <a:pt x="582306" y="123443"/>
                  </a:lnTo>
                  <a:lnTo>
                    <a:pt x="602118" y="82295"/>
                  </a:lnTo>
                  <a:lnTo>
                    <a:pt x="617358" y="38099"/>
                  </a:lnTo>
                  <a:lnTo>
                    <a:pt x="623454" y="7619"/>
                  </a:lnTo>
                  <a:lnTo>
                    <a:pt x="6241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76961" y="4619244"/>
              <a:ext cx="2519680" cy="416559"/>
            </a:xfrm>
            <a:custGeom>
              <a:avLst/>
              <a:gdLst/>
              <a:ahLst/>
              <a:cxnLst/>
              <a:rect l="l" t="t" r="r" b="b"/>
              <a:pathLst>
                <a:path w="2519679" h="416560">
                  <a:moveTo>
                    <a:pt x="2519171" y="416051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416051"/>
                  </a:lnTo>
                  <a:lnTo>
                    <a:pt x="2519171" y="4160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55626" y="4597908"/>
              <a:ext cx="2562225" cy="437515"/>
            </a:xfrm>
            <a:custGeom>
              <a:avLst/>
              <a:gdLst/>
              <a:ahLst/>
              <a:cxnLst/>
              <a:rect l="l" t="t" r="r" b="b"/>
              <a:pathLst>
                <a:path w="2562225" h="437514">
                  <a:moveTo>
                    <a:pt x="2561843" y="437387"/>
                  </a:moveTo>
                  <a:lnTo>
                    <a:pt x="2561843" y="0"/>
                  </a:lnTo>
                  <a:lnTo>
                    <a:pt x="0" y="0"/>
                  </a:lnTo>
                  <a:lnTo>
                    <a:pt x="0" y="437387"/>
                  </a:lnTo>
                  <a:lnTo>
                    <a:pt x="21335" y="437387"/>
                  </a:lnTo>
                  <a:lnTo>
                    <a:pt x="21335" y="41147"/>
                  </a:lnTo>
                  <a:lnTo>
                    <a:pt x="42671" y="21335"/>
                  </a:lnTo>
                  <a:lnTo>
                    <a:pt x="42671" y="41147"/>
                  </a:lnTo>
                  <a:lnTo>
                    <a:pt x="2519171" y="41147"/>
                  </a:lnTo>
                  <a:lnTo>
                    <a:pt x="2519171" y="21335"/>
                  </a:lnTo>
                  <a:lnTo>
                    <a:pt x="2540507" y="41147"/>
                  </a:lnTo>
                  <a:lnTo>
                    <a:pt x="2540507" y="437387"/>
                  </a:lnTo>
                  <a:lnTo>
                    <a:pt x="2561843" y="437387"/>
                  </a:lnTo>
                  <a:close/>
                </a:path>
                <a:path w="2562225" h="437514">
                  <a:moveTo>
                    <a:pt x="42671" y="41147"/>
                  </a:moveTo>
                  <a:lnTo>
                    <a:pt x="42671" y="21335"/>
                  </a:lnTo>
                  <a:lnTo>
                    <a:pt x="21335" y="41147"/>
                  </a:lnTo>
                  <a:lnTo>
                    <a:pt x="42671" y="41147"/>
                  </a:lnTo>
                  <a:close/>
                </a:path>
                <a:path w="2562225" h="437514">
                  <a:moveTo>
                    <a:pt x="42671" y="437387"/>
                  </a:moveTo>
                  <a:lnTo>
                    <a:pt x="42671" y="41147"/>
                  </a:lnTo>
                  <a:lnTo>
                    <a:pt x="21335" y="41147"/>
                  </a:lnTo>
                  <a:lnTo>
                    <a:pt x="21335" y="437387"/>
                  </a:lnTo>
                  <a:lnTo>
                    <a:pt x="42671" y="437387"/>
                  </a:lnTo>
                  <a:close/>
                </a:path>
                <a:path w="2562225" h="437514">
                  <a:moveTo>
                    <a:pt x="2540507" y="41147"/>
                  </a:moveTo>
                  <a:lnTo>
                    <a:pt x="2519171" y="21335"/>
                  </a:lnTo>
                  <a:lnTo>
                    <a:pt x="2519171" y="41147"/>
                  </a:lnTo>
                  <a:lnTo>
                    <a:pt x="2540507" y="41147"/>
                  </a:lnTo>
                  <a:close/>
                </a:path>
                <a:path w="2562225" h="437514">
                  <a:moveTo>
                    <a:pt x="2540507" y="437387"/>
                  </a:moveTo>
                  <a:lnTo>
                    <a:pt x="2540507" y="41147"/>
                  </a:lnTo>
                  <a:lnTo>
                    <a:pt x="2519171" y="41147"/>
                  </a:lnTo>
                  <a:lnTo>
                    <a:pt x="2519171" y="437387"/>
                  </a:lnTo>
                  <a:lnTo>
                    <a:pt x="2540507" y="437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087502" y="4597908"/>
            <a:ext cx="6563995" cy="437515"/>
            <a:chOff x="3087502" y="4597908"/>
            <a:chExt cx="6563995" cy="437515"/>
          </a:xfrm>
        </p:grpSpPr>
        <p:sp>
          <p:nvSpPr>
            <p:cNvPr id="55" name="object 55"/>
            <p:cNvSpPr/>
            <p:nvPr/>
          </p:nvSpPr>
          <p:spPr>
            <a:xfrm>
              <a:off x="3111595" y="4870704"/>
              <a:ext cx="526415" cy="165100"/>
            </a:xfrm>
            <a:custGeom>
              <a:avLst/>
              <a:gdLst/>
              <a:ahLst/>
              <a:cxnLst/>
              <a:rect l="l" t="t" r="r" b="b"/>
              <a:pathLst>
                <a:path w="526414" h="165100">
                  <a:moveTo>
                    <a:pt x="526322" y="164591"/>
                  </a:moveTo>
                  <a:lnTo>
                    <a:pt x="499979" y="120152"/>
                  </a:lnTo>
                  <a:lnTo>
                    <a:pt x="470634" y="85915"/>
                  </a:lnTo>
                  <a:lnTo>
                    <a:pt x="436397" y="56570"/>
                  </a:lnTo>
                  <a:lnTo>
                    <a:pt x="397863" y="32712"/>
                  </a:lnTo>
                  <a:lnTo>
                    <a:pt x="355625" y="14935"/>
                  </a:lnTo>
                  <a:lnTo>
                    <a:pt x="310279" y="3832"/>
                  </a:lnTo>
                  <a:lnTo>
                    <a:pt x="262417" y="0"/>
                  </a:lnTo>
                  <a:lnTo>
                    <a:pt x="214969" y="3832"/>
                  </a:lnTo>
                  <a:lnTo>
                    <a:pt x="169953" y="14935"/>
                  </a:lnTo>
                  <a:lnTo>
                    <a:pt x="127973" y="32712"/>
                  </a:lnTo>
                  <a:lnTo>
                    <a:pt x="89632" y="56570"/>
                  </a:lnTo>
                  <a:lnTo>
                    <a:pt x="55535" y="85915"/>
                  </a:lnTo>
                  <a:lnTo>
                    <a:pt x="26283" y="120152"/>
                  </a:lnTo>
                  <a:lnTo>
                    <a:pt x="2481" y="158686"/>
                  </a:lnTo>
                  <a:lnTo>
                    <a:pt x="0" y="164591"/>
                  </a:lnTo>
                  <a:lnTo>
                    <a:pt x="526322" y="16459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87502" y="4849368"/>
              <a:ext cx="574675" cy="186055"/>
            </a:xfrm>
            <a:custGeom>
              <a:avLst/>
              <a:gdLst/>
              <a:ahLst/>
              <a:cxnLst/>
              <a:rect l="l" t="t" r="r" b="b"/>
              <a:pathLst>
                <a:path w="574675" h="186054">
                  <a:moveTo>
                    <a:pt x="574209" y="185927"/>
                  </a:moveTo>
                  <a:lnTo>
                    <a:pt x="569975" y="178307"/>
                  </a:lnTo>
                  <a:lnTo>
                    <a:pt x="563879" y="164591"/>
                  </a:lnTo>
                  <a:lnTo>
                    <a:pt x="556259" y="150875"/>
                  </a:lnTo>
                  <a:lnTo>
                    <a:pt x="528827" y="114299"/>
                  </a:lnTo>
                  <a:lnTo>
                    <a:pt x="486155" y="71627"/>
                  </a:lnTo>
                  <a:lnTo>
                    <a:pt x="449579" y="45719"/>
                  </a:lnTo>
                  <a:lnTo>
                    <a:pt x="437387" y="38099"/>
                  </a:lnTo>
                  <a:lnTo>
                    <a:pt x="394715" y="18287"/>
                  </a:lnTo>
                  <a:lnTo>
                    <a:pt x="335279" y="3047"/>
                  </a:lnTo>
                  <a:lnTo>
                    <a:pt x="318515" y="1523"/>
                  </a:lnTo>
                  <a:lnTo>
                    <a:pt x="303275" y="0"/>
                  </a:lnTo>
                  <a:lnTo>
                    <a:pt x="269747" y="0"/>
                  </a:lnTo>
                  <a:lnTo>
                    <a:pt x="254507" y="1523"/>
                  </a:lnTo>
                  <a:lnTo>
                    <a:pt x="239267" y="4571"/>
                  </a:lnTo>
                  <a:lnTo>
                    <a:pt x="222503" y="6095"/>
                  </a:lnTo>
                  <a:lnTo>
                    <a:pt x="207263" y="10667"/>
                  </a:lnTo>
                  <a:lnTo>
                    <a:pt x="193547" y="13715"/>
                  </a:lnTo>
                  <a:lnTo>
                    <a:pt x="178307" y="19811"/>
                  </a:lnTo>
                  <a:lnTo>
                    <a:pt x="137159" y="38099"/>
                  </a:lnTo>
                  <a:lnTo>
                    <a:pt x="85343" y="73151"/>
                  </a:lnTo>
                  <a:lnTo>
                    <a:pt x="44195" y="115823"/>
                  </a:lnTo>
                  <a:lnTo>
                    <a:pt x="18287" y="152399"/>
                  </a:lnTo>
                  <a:lnTo>
                    <a:pt x="10667" y="164591"/>
                  </a:lnTo>
                  <a:lnTo>
                    <a:pt x="3047" y="178307"/>
                  </a:lnTo>
                  <a:lnTo>
                    <a:pt x="0" y="185927"/>
                  </a:lnTo>
                  <a:lnTo>
                    <a:pt x="46481" y="185927"/>
                  </a:lnTo>
                  <a:lnTo>
                    <a:pt x="47243" y="184403"/>
                  </a:lnTo>
                  <a:lnTo>
                    <a:pt x="53339" y="173735"/>
                  </a:lnTo>
                  <a:lnTo>
                    <a:pt x="77723" y="140207"/>
                  </a:lnTo>
                  <a:lnTo>
                    <a:pt x="114299" y="103631"/>
                  </a:lnTo>
                  <a:lnTo>
                    <a:pt x="146303" y="80771"/>
                  </a:lnTo>
                  <a:lnTo>
                    <a:pt x="181355" y="64007"/>
                  </a:lnTo>
                  <a:lnTo>
                    <a:pt x="193547" y="57911"/>
                  </a:lnTo>
                  <a:lnTo>
                    <a:pt x="205739" y="54863"/>
                  </a:lnTo>
                  <a:lnTo>
                    <a:pt x="219455" y="50291"/>
                  </a:lnTo>
                  <a:lnTo>
                    <a:pt x="233171" y="47243"/>
                  </a:lnTo>
                  <a:lnTo>
                    <a:pt x="245363" y="45719"/>
                  </a:lnTo>
                  <a:lnTo>
                    <a:pt x="259079" y="44195"/>
                  </a:lnTo>
                  <a:lnTo>
                    <a:pt x="274319" y="42671"/>
                  </a:lnTo>
                  <a:lnTo>
                    <a:pt x="301751" y="42671"/>
                  </a:lnTo>
                  <a:lnTo>
                    <a:pt x="342899" y="47243"/>
                  </a:lnTo>
                  <a:lnTo>
                    <a:pt x="405383" y="68579"/>
                  </a:lnTo>
                  <a:lnTo>
                    <a:pt x="428243" y="82295"/>
                  </a:lnTo>
                  <a:lnTo>
                    <a:pt x="440435" y="88391"/>
                  </a:lnTo>
                  <a:lnTo>
                    <a:pt x="461771" y="105155"/>
                  </a:lnTo>
                  <a:lnTo>
                    <a:pt x="498347" y="141731"/>
                  </a:lnTo>
                  <a:lnTo>
                    <a:pt x="521207" y="173735"/>
                  </a:lnTo>
                  <a:lnTo>
                    <a:pt x="527303" y="185927"/>
                  </a:lnTo>
                  <a:lnTo>
                    <a:pt x="574209" y="185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79583" y="4786884"/>
              <a:ext cx="709930" cy="248920"/>
            </a:xfrm>
            <a:custGeom>
              <a:avLst/>
              <a:gdLst/>
              <a:ahLst/>
              <a:cxnLst/>
              <a:rect l="l" t="t" r="r" b="b"/>
              <a:pathLst>
                <a:path w="709929" h="248920">
                  <a:moveTo>
                    <a:pt x="709555" y="248411"/>
                  </a:moveTo>
                  <a:lnTo>
                    <a:pt x="688456" y="200252"/>
                  </a:lnTo>
                  <a:lnTo>
                    <a:pt x="665027" y="161997"/>
                  </a:lnTo>
                  <a:lnTo>
                    <a:pt x="637360" y="126918"/>
                  </a:lnTo>
                  <a:lnTo>
                    <a:pt x="605811" y="95368"/>
                  </a:lnTo>
                  <a:lnTo>
                    <a:pt x="570732" y="67702"/>
                  </a:lnTo>
                  <a:lnTo>
                    <a:pt x="532477" y="44272"/>
                  </a:lnTo>
                  <a:lnTo>
                    <a:pt x="491400" y="25434"/>
                  </a:lnTo>
                  <a:lnTo>
                    <a:pt x="447856" y="11539"/>
                  </a:lnTo>
                  <a:lnTo>
                    <a:pt x="402197" y="2943"/>
                  </a:lnTo>
                  <a:lnTo>
                    <a:pt x="354777" y="0"/>
                  </a:lnTo>
                  <a:lnTo>
                    <a:pt x="307358" y="2943"/>
                  </a:lnTo>
                  <a:lnTo>
                    <a:pt x="261699" y="11539"/>
                  </a:lnTo>
                  <a:lnTo>
                    <a:pt x="218154" y="25434"/>
                  </a:lnTo>
                  <a:lnTo>
                    <a:pt x="177078" y="44272"/>
                  </a:lnTo>
                  <a:lnTo>
                    <a:pt x="138823" y="67702"/>
                  </a:lnTo>
                  <a:lnTo>
                    <a:pt x="103744" y="95368"/>
                  </a:lnTo>
                  <a:lnTo>
                    <a:pt x="72194" y="126918"/>
                  </a:lnTo>
                  <a:lnTo>
                    <a:pt x="44528" y="161997"/>
                  </a:lnTo>
                  <a:lnTo>
                    <a:pt x="21098" y="200252"/>
                  </a:lnTo>
                  <a:lnTo>
                    <a:pt x="2260" y="241328"/>
                  </a:lnTo>
                  <a:lnTo>
                    <a:pt x="0" y="248411"/>
                  </a:lnTo>
                  <a:lnTo>
                    <a:pt x="709555" y="24841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56917" y="4765548"/>
              <a:ext cx="754380" cy="269875"/>
            </a:xfrm>
            <a:custGeom>
              <a:avLst/>
              <a:gdLst/>
              <a:ahLst/>
              <a:cxnLst/>
              <a:rect l="l" t="t" r="r" b="b"/>
              <a:pathLst>
                <a:path w="754379" h="269875">
                  <a:moveTo>
                    <a:pt x="754340" y="269747"/>
                  </a:moveTo>
                  <a:lnTo>
                    <a:pt x="750823" y="260603"/>
                  </a:lnTo>
                  <a:lnTo>
                    <a:pt x="744727" y="243839"/>
                  </a:lnTo>
                  <a:lnTo>
                    <a:pt x="735583" y="225551"/>
                  </a:lnTo>
                  <a:lnTo>
                    <a:pt x="727963" y="208787"/>
                  </a:lnTo>
                  <a:lnTo>
                    <a:pt x="717295" y="192023"/>
                  </a:lnTo>
                  <a:lnTo>
                    <a:pt x="708151" y="175259"/>
                  </a:lnTo>
                  <a:lnTo>
                    <a:pt x="683767" y="144779"/>
                  </a:lnTo>
                  <a:lnTo>
                    <a:pt x="671575" y="131063"/>
                  </a:lnTo>
                  <a:lnTo>
                    <a:pt x="659383" y="115823"/>
                  </a:lnTo>
                  <a:lnTo>
                    <a:pt x="644143" y="103631"/>
                  </a:lnTo>
                  <a:lnTo>
                    <a:pt x="630427" y="91439"/>
                  </a:lnTo>
                  <a:lnTo>
                    <a:pt x="599947" y="67055"/>
                  </a:lnTo>
                  <a:lnTo>
                    <a:pt x="583183" y="57911"/>
                  </a:lnTo>
                  <a:lnTo>
                    <a:pt x="566419" y="47243"/>
                  </a:lnTo>
                  <a:lnTo>
                    <a:pt x="549655" y="39623"/>
                  </a:lnTo>
                  <a:lnTo>
                    <a:pt x="476503" y="12191"/>
                  </a:lnTo>
                  <a:lnTo>
                    <a:pt x="417067" y="1523"/>
                  </a:lnTo>
                  <a:lnTo>
                    <a:pt x="397255" y="0"/>
                  </a:lnTo>
                  <a:lnTo>
                    <a:pt x="356107" y="0"/>
                  </a:lnTo>
                  <a:lnTo>
                    <a:pt x="336295" y="1523"/>
                  </a:lnTo>
                  <a:lnTo>
                    <a:pt x="296671" y="7619"/>
                  </a:lnTo>
                  <a:lnTo>
                    <a:pt x="276859" y="12191"/>
                  </a:lnTo>
                  <a:lnTo>
                    <a:pt x="258571" y="18287"/>
                  </a:lnTo>
                  <a:lnTo>
                    <a:pt x="238759" y="24383"/>
                  </a:lnTo>
                  <a:lnTo>
                    <a:pt x="221995" y="32003"/>
                  </a:lnTo>
                  <a:lnTo>
                    <a:pt x="203707" y="39623"/>
                  </a:lnTo>
                  <a:lnTo>
                    <a:pt x="170179" y="57911"/>
                  </a:lnTo>
                  <a:lnTo>
                    <a:pt x="138175" y="79247"/>
                  </a:lnTo>
                  <a:lnTo>
                    <a:pt x="81787" y="131063"/>
                  </a:lnTo>
                  <a:lnTo>
                    <a:pt x="46735" y="176783"/>
                  </a:lnTo>
                  <a:lnTo>
                    <a:pt x="36067" y="192023"/>
                  </a:lnTo>
                  <a:lnTo>
                    <a:pt x="17779" y="227075"/>
                  </a:lnTo>
                  <a:lnTo>
                    <a:pt x="2539" y="262127"/>
                  </a:lnTo>
                  <a:lnTo>
                    <a:pt x="0" y="269747"/>
                  </a:lnTo>
                  <a:lnTo>
                    <a:pt x="44380" y="269747"/>
                  </a:lnTo>
                  <a:lnTo>
                    <a:pt x="48259" y="259079"/>
                  </a:lnTo>
                  <a:lnTo>
                    <a:pt x="63499" y="228599"/>
                  </a:lnTo>
                  <a:lnTo>
                    <a:pt x="72643" y="213359"/>
                  </a:lnTo>
                  <a:lnTo>
                    <a:pt x="81787" y="199643"/>
                  </a:lnTo>
                  <a:lnTo>
                    <a:pt x="90931" y="184403"/>
                  </a:lnTo>
                  <a:lnTo>
                    <a:pt x="101599" y="172211"/>
                  </a:lnTo>
                  <a:lnTo>
                    <a:pt x="113791" y="158495"/>
                  </a:lnTo>
                  <a:lnTo>
                    <a:pt x="124459" y="146303"/>
                  </a:lnTo>
                  <a:lnTo>
                    <a:pt x="177799" y="102107"/>
                  </a:lnTo>
                  <a:lnTo>
                    <a:pt x="223519" y="76199"/>
                  </a:lnTo>
                  <a:lnTo>
                    <a:pt x="255523" y="64007"/>
                  </a:lnTo>
                  <a:lnTo>
                    <a:pt x="270763" y="57911"/>
                  </a:lnTo>
                  <a:lnTo>
                    <a:pt x="289051" y="53339"/>
                  </a:lnTo>
                  <a:lnTo>
                    <a:pt x="305815" y="48767"/>
                  </a:lnTo>
                  <a:lnTo>
                    <a:pt x="322579" y="45719"/>
                  </a:lnTo>
                  <a:lnTo>
                    <a:pt x="359155" y="42671"/>
                  </a:lnTo>
                  <a:lnTo>
                    <a:pt x="397255" y="42798"/>
                  </a:lnTo>
                  <a:lnTo>
                    <a:pt x="432307" y="45719"/>
                  </a:lnTo>
                  <a:lnTo>
                    <a:pt x="484123" y="57911"/>
                  </a:lnTo>
                  <a:lnTo>
                    <a:pt x="532891" y="77723"/>
                  </a:lnTo>
                  <a:lnTo>
                    <a:pt x="561847" y="94487"/>
                  </a:lnTo>
                  <a:lnTo>
                    <a:pt x="577087" y="103631"/>
                  </a:lnTo>
                  <a:lnTo>
                    <a:pt x="590803" y="112775"/>
                  </a:lnTo>
                  <a:lnTo>
                    <a:pt x="604519" y="123443"/>
                  </a:lnTo>
                  <a:lnTo>
                    <a:pt x="616711" y="135635"/>
                  </a:lnTo>
                  <a:lnTo>
                    <a:pt x="630427" y="146303"/>
                  </a:lnTo>
                  <a:lnTo>
                    <a:pt x="641095" y="160019"/>
                  </a:lnTo>
                  <a:lnTo>
                    <a:pt x="653287" y="172211"/>
                  </a:lnTo>
                  <a:lnTo>
                    <a:pt x="663955" y="185927"/>
                  </a:lnTo>
                  <a:lnTo>
                    <a:pt x="673099" y="199643"/>
                  </a:lnTo>
                  <a:lnTo>
                    <a:pt x="682243" y="214883"/>
                  </a:lnTo>
                  <a:lnTo>
                    <a:pt x="691387" y="228599"/>
                  </a:lnTo>
                  <a:lnTo>
                    <a:pt x="699007" y="245363"/>
                  </a:lnTo>
                  <a:lnTo>
                    <a:pt x="706627" y="260603"/>
                  </a:lnTo>
                  <a:lnTo>
                    <a:pt x="709953" y="269747"/>
                  </a:lnTo>
                  <a:lnTo>
                    <a:pt x="754340" y="269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70456" y="4870704"/>
              <a:ext cx="527685" cy="165100"/>
            </a:xfrm>
            <a:custGeom>
              <a:avLst/>
              <a:gdLst/>
              <a:ahLst/>
              <a:cxnLst/>
              <a:rect l="l" t="t" r="r" b="b"/>
              <a:pathLst>
                <a:path w="527685" h="165100">
                  <a:moveTo>
                    <a:pt x="527541" y="164591"/>
                  </a:moveTo>
                  <a:lnTo>
                    <a:pt x="501027" y="120152"/>
                  </a:lnTo>
                  <a:lnTo>
                    <a:pt x="471549" y="85915"/>
                  </a:lnTo>
                  <a:lnTo>
                    <a:pt x="437226" y="56570"/>
                  </a:lnTo>
                  <a:lnTo>
                    <a:pt x="398678" y="32712"/>
                  </a:lnTo>
                  <a:lnTo>
                    <a:pt x="356527" y="14935"/>
                  </a:lnTo>
                  <a:lnTo>
                    <a:pt x="311395" y="3832"/>
                  </a:lnTo>
                  <a:lnTo>
                    <a:pt x="263904" y="0"/>
                  </a:lnTo>
                  <a:lnTo>
                    <a:pt x="216043" y="3832"/>
                  </a:lnTo>
                  <a:lnTo>
                    <a:pt x="170697" y="14935"/>
                  </a:lnTo>
                  <a:lnTo>
                    <a:pt x="128459" y="32712"/>
                  </a:lnTo>
                  <a:lnTo>
                    <a:pt x="89925" y="56570"/>
                  </a:lnTo>
                  <a:lnTo>
                    <a:pt x="55688" y="85915"/>
                  </a:lnTo>
                  <a:lnTo>
                    <a:pt x="26343" y="120152"/>
                  </a:lnTo>
                  <a:lnTo>
                    <a:pt x="2485" y="158686"/>
                  </a:lnTo>
                  <a:lnTo>
                    <a:pt x="0" y="164591"/>
                  </a:lnTo>
                  <a:lnTo>
                    <a:pt x="527541" y="16459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46325" y="4849368"/>
              <a:ext cx="575310" cy="186055"/>
            </a:xfrm>
            <a:custGeom>
              <a:avLst/>
              <a:gdLst/>
              <a:ahLst/>
              <a:cxnLst/>
              <a:rect l="l" t="t" r="r" b="b"/>
              <a:pathLst>
                <a:path w="575310" h="186054">
                  <a:moveTo>
                    <a:pt x="574886" y="185927"/>
                  </a:moveTo>
                  <a:lnTo>
                    <a:pt x="556259" y="150875"/>
                  </a:lnTo>
                  <a:lnTo>
                    <a:pt x="530351" y="114299"/>
                  </a:lnTo>
                  <a:lnTo>
                    <a:pt x="487679" y="71627"/>
                  </a:lnTo>
                  <a:lnTo>
                    <a:pt x="451103" y="45719"/>
                  </a:lnTo>
                  <a:lnTo>
                    <a:pt x="409955" y="24383"/>
                  </a:lnTo>
                  <a:lnTo>
                    <a:pt x="365759" y="9143"/>
                  </a:lnTo>
                  <a:lnTo>
                    <a:pt x="320039" y="1523"/>
                  </a:lnTo>
                  <a:lnTo>
                    <a:pt x="303275" y="0"/>
                  </a:lnTo>
                  <a:lnTo>
                    <a:pt x="271271" y="0"/>
                  </a:lnTo>
                  <a:lnTo>
                    <a:pt x="254507" y="1523"/>
                  </a:lnTo>
                  <a:lnTo>
                    <a:pt x="239267" y="4571"/>
                  </a:lnTo>
                  <a:lnTo>
                    <a:pt x="224027" y="6095"/>
                  </a:lnTo>
                  <a:lnTo>
                    <a:pt x="208787" y="10667"/>
                  </a:lnTo>
                  <a:lnTo>
                    <a:pt x="193547" y="13715"/>
                  </a:lnTo>
                  <a:lnTo>
                    <a:pt x="178307" y="19811"/>
                  </a:lnTo>
                  <a:lnTo>
                    <a:pt x="164591" y="24383"/>
                  </a:lnTo>
                  <a:lnTo>
                    <a:pt x="150875" y="32003"/>
                  </a:lnTo>
                  <a:lnTo>
                    <a:pt x="137159" y="38099"/>
                  </a:lnTo>
                  <a:lnTo>
                    <a:pt x="86867" y="73151"/>
                  </a:lnTo>
                  <a:lnTo>
                    <a:pt x="44195" y="115823"/>
                  </a:lnTo>
                  <a:lnTo>
                    <a:pt x="10667" y="166115"/>
                  </a:lnTo>
                  <a:lnTo>
                    <a:pt x="3047" y="178307"/>
                  </a:lnTo>
                  <a:lnTo>
                    <a:pt x="0" y="185927"/>
                  </a:lnTo>
                  <a:lnTo>
                    <a:pt x="46672" y="185927"/>
                  </a:lnTo>
                  <a:lnTo>
                    <a:pt x="47243" y="184403"/>
                  </a:lnTo>
                  <a:lnTo>
                    <a:pt x="54863" y="173735"/>
                  </a:lnTo>
                  <a:lnTo>
                    <a:pt x="77723" y="140207"/>
                  </a:lnTo>
                  <a:lnTo>
                    <a:pt x="114299" y="103631"/>
                  </a:lnTo>
                  <a:lnTo>
                    <a:pt x="146303" y="80771"/>
                  </a:lnTo>
                  <a:lnTo>
                    <a:pt x="158495" y="74675"/>
                  </a:lnTo>
                  <a:lnTo>
                    <a:pt x="169163" y="68579"/>
                  </a:lnTo>
                  <a:lnTo>
                    <a:pt x="181355" y="64007"/>
                  </a:lnTo>
                  <a:lnTo>
                    <a:pt x="195071" y="57911"/>
                  </a:lnTo>
                  <a:lnTo>
                    <a:pt x="207263" y="54863"/>
                  </a:lnTo>
                  <a:lnTo>
                    <a:pt x="219455" y="50291"/>
                  </a:lnTo>
                  <a:lnTo>
                    <a:pt x="233171" y="47243"/>
                  </a:lnTo>
                  <a:lnTo>
                    <a:pt x="274319" y="42671"/>
                  </a:lnTo>
                  <a:lnTo>
                    <a:pt x="301751" y="42671"/>
                  </a:lnTo>
                  <a:lnTo>
                    <a:pt x="342899" y="47243"/>
                  </a:lnTo>
                  <a:lnTo>
                    <a:pt x="356615" y="50291"/>
                  </a:lnTo>
                  <a:lnTo>
                    <a:pt x="368807" y="54863"/>
                  </a:lnTo>
                  <a:lnTo>
                    <a:pt x="382523" y="59435"/>
                  </a:lnTo>
                  <a:lnTo>
                    <a:pt x="406907" y="68579"/>
                  </a:lnTo>
                  <a:lnTo>
                    <a:pt x="417575" y="74675"/>
                  </a:lnTo>
                  <a:lnTo>
                    <a:pt x="429767" y="82295"/>
                  </a:lnTo>
                  <a:lnTo>
                    <a:pt x="440435" y="88391"/>
                  </a:lnTo>
                  <a:lnTo>
                    <a:pt x="481583" y="123443"/>
                  </a:lnTo>
                  <a:lnTo>
                    <a:pt x="515111" y="163067"/>
                  </a:lnTo>
                  <a:lnTo>
                    <a:pt x="527303" y="185927"/>
                  </a:lnTo>
                  <a:lnTo>
                    <a:pt x="574886" y="185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10861" y="4619244"/>
              <a:ext cx="2519680" cy="416559"/>
            </a:xfrm>
            <a:custGeom>
              <a:avLst/>
              <a:gdLst/>
              <a:ahLst/>
              <a:cxnLst/>
              <a:rect l="l" t="t" r="r" b="b"/>
              <a:pathLst>
                <a:path w="2519679" h="416560">
                  <a:moveTo>
                    <a:pt x="2519171" y="416051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416051"/>
                  </a:lnTo>
                  <a:lnTo>
                    <a:pt x="2519171" y="4160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89525" y="4597908"/>
              <a:ext cx="2562225" cy="437515"/>
            </a:xfrm>
            <a:custGeom>
              <a:avLst/>
              <a:gdLst/>
              <a:ahLst/>
              <a:cxnLst/>
              <a:rect l="l" t="t" r="r" b="b"/>
              <a:pathLst>
                <a:path w="2562225" h="437514">
                  <a:moveTo>
                    <a:pt x="2561843" y="437387"/>
                  </a:moveTo>
                  <a:lnTo>
                    <a:pt x="2561843" y="0"/>
                  </a:lnTo>
                  <a:lnTo>
                    <a:pt x="0" y="0"/>
                  </a:lnTo>
                  <a:lnTo>
                    <a:pt x="0" y="437387"/>
                  </a:lnTo>
                  <a:lnTo>
                    <a:pt x="21335" y="437387"/>
                  </a:lnTo>
                  <a:lnTo>
                    <a:pt x="21335" y="41147"/>
                  </a:lnTo>
                  <a:lnTo>
                    <a:pt x="42671" y="21335"/>
                  </a:lnTo>
                  <a:lnTo>
                    <a:pt x="42671" y="41147"/>
                  </a:lnTo>
                  <a:lnTo>
                    <a:pt x="2519171" y="41147"/>
                  </a:lnTo>
                  <a:lnTo>
                    <a:pt x="2519171" y="21335"/>
                  </a:lnTo>
                  <a:lnTo>
                    <a:pt x="2540507" y="41147"/>
                  </a:lnTo>
                  <a:lnTo>
                    <a:pt x="2540507" y="437387"/>
                  </a:lnTo>
                  <a:lnTo>
                    <a:pt x="2561843" y="437387"/>
                  </a:lnTo>
                  <a:close/>
                </a:path>
                <a:path w="2562225" h="437514">
                  <a:moveTo>
                    <a:pt x="42671" y="41147"/>
                  </a:moveTo>
                  <a:lnTo>
                    <a:pt x="42671" y="21335"/>
                  </a:lnTo>
                  <a:lnTo>
                    <a:pt x="21335" y="41147"/>
                  </a:lnTo>
                  <a:lnTo>
                    <a:pt x="42671" y="41147"/>
                  </a:lnTo>
                  <a:close/>
                </a:path>
                <a:path w="2562225" h="437514">
                  <a:moveTo>
                    <a:pt x="42671" y="437387"/>
                  </a:moveTo>
                  <a:lnTo>
                    <a:pt x="42671" y="41147"/>
                  </a:lnTo>
                  <a:lnTo>
                    <a:pt x="21335" y="41147"/>
                  </a:lnTo>
                  <a:lnTo>
                    <a:pt x="21335" y="437387"/>
                  </a:lnTo>
                  <a:lnTo>
                    <a:pt x="42671" y="437387"/>
                  </a:lnTo>
                  <a:close/>
                </a:path>
                <a:path w="2562225" h="437514">
                  <a:moveTo>
                    <a:pt x="2540507" y="41147"/>
                  </a:moveTo>
                  <a:lnTo>
                    <a:pt x="2519171" y="21335"/>
                  </a:lnTo>
                  <a:lnTo>
                    <a:pt x="2519171" y="41147"/>
                  </a:lnTo>
                  <a:lnTo>
                    <a:pt x="2540507" y="41147"/>
                  </a:lnTo>
                  <a:close/>
                </a:path>
                <a:path w="2562225" h="437514">
                  <a:moveTo>
                    <a:pt x="2540507" y="437387"/>
                  </a:moveTo>
                  <a:lnTo>
                    <a:pt x="2540507" y="41147"/>
                  </a:lnTo>
                  <a:lnTo>
                    <a:pt x="2519171" y="41147"/>
                  </a:lnTo>
                  <a:lnTo>
                    <a:pt x="2519171" y="437387"/>
                  </a:lnTo>
                  <a:lnTo>
                    <a:pt x="2540507" y="437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065157" y="3253740"/>
            <a:ext cx="8586470" cy="1781810"/>
            <a:chOff x="1065157" y="3253740"/>
            <a:chExt cx="8586470" cy="1781810"/>
          </a:xfrm>
        </p:grpSpPr>
        <p:sp>
          <p:nvSpPr>
            <p:cNvPr id="65" name="object 65"/>
            <p:cNvSpPr/>
            <p:nvPr/>
          </p:nvSpPr>
          <p:spPr>
            <a:xfrm>
              <a:off x="7645495" y="4870704"/>
              <a:ext cx="526415" cy="165100"/>
            </a:xfrm>
            <a:custGeom>
              <a:avLst/>
              <a:gdLst/>
              <a:ahLst/>
              <a:cxnLst/>
              <a:rect l="l" t="t" r="r" b="b"/>
              <a:pathLst>
                <a:path w="526415" h="165100">
                  <a:moveTo>
                    <a:pt x="526322" y="164591"/>
                  </a:moveTo>
                  <a:lnTo>
                    <a:pt x="499979" y="120152"/>
                  </a:lnTo>
                  <a:lnTo>
                    <a:pt x="470634" y="85915"/>
                  </a:lnTo>
                  <a:lnTo>
                    <a:pt x="436397" y="56570"/>
                  </a:lnTo>
                  <a:lnTo>
                    <a:pt x="397863" y="32712"/>
                  </a:lnTo>
                  <a:lnTo>
                    <a:pt x="355625" y="14935"/>
                  </a:lnTo>
                  <a:lnTo>
                    <a:pt x="310279" y="3832"/>
                  </a:lnTo>
                  <a:lnTo>
                    <a:pt x="262417" y="0"/>
                  </a:lnTo>
                  <a:lnTo>
                    <a:pt x="214969" y="3832"/>
                  </a:lnTo>
                  <a:lnTo>
                    <a:pt x="169953" y="14935"/>
                  </a:lnTo>
                  <a:lnTo>
                    <a:pt x="127973" y="32712"/>
                  </a:lnTo>
                  <a:lnTo>
                    <a:pt x="89632" y="56570"/>
                  </a:lnTo>
                  <a:lnTo>
                    <a:pt x="55535" y="85915"/>
                  </a:lnTo>
                  <a:lnTo>
                    <a:pt x="26283" y="120152"/>
                  </a:lnTo>
                  <a:lnTo>
                    <a:pt x="2481" y="158686"/>
                  </a:lnTo>
                  <a:lnTo>
                    <a:pt x="0" y="164591"/>
                  </a:lnTo>
                  <a:lnTo>
                    <a:pt x="526322" y="16459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21401" y="4849368"/>
              <a:ext cx="574675" cy="186055"/>
            </a:xfrm>
            <a:custGeom>
              <a:avLst/>
              <a:gdLst/>
              <a:ahLst/>
              <a:cxnLst/>
              <a:rect l="l" t="t" r="r" b="b"/>
              <a:pathLst>
                <a:path w="574675" h="186054">
                  <a:moveTo>
                    <a:pt x="574209" y="185927"/>
                  </a:moveTo>
                  <a:lnTo>
                    <a:pt x="569975" y="178307"/>
                  </a:lnTo>
                  <a:lnTo>
                    <a:pt x="563879" y="164591"/>
                  </a:lnTo>
                  <a:lnTo>
                    <a:pt x="556259" y="150875"/>
                  </a:lnTo>
                  <a:lnTo>
                    <a:pt x="528827" y="114299"/>
                  </a:lnTo>
                  <a:lnTo>
                    <a:pt x="486155" y="71627"/>
                  </a:lnTo>
                  <a:lnTo>
                    <a:pt x="449579" y="45719"/>
                  </a:lnTo>
                  <a:lnTo>
                    <a:pt x="437387" y="38099"/>
                  </a:lnTo>
                  <a:lnTo>
                    <a:pt x="394715" y="18287"/>
                  </a:lnTo>
                  <a:lnTo>
                    <a:pt x="335279" y="3047"/>
                  </a:lnTo>
                  <a:lnTo>
                    <a:pt x="318515" y="1523"/>
                  </a:lnTo>
                  <a:lnTo>
                    <a:pt x="303275" y="0"/>
                  </a:lnTo>
                  <a:lnTo>
                    <a:pt x="269747" y="0"/>
                  </a:lnTo>
                  <a:lnTo>
                    <a:pt x="254507" y="1523"/>
                  </a:lnTo>
                  <a:lnTo>
                    <a:pt x="239267" y="4571"/>
                  </a:lnTo>
                  <a:lnTo>
                    <a:pt x="222503" y="6095"/>
                  </a:lnTo>
                  <a:lnTo>
                    <a:pt x="207263" y="10667"/>
                  </a:lnTo>
                  <a:lnTo>
                    <a:pt x="193547" y="13715"/>
                  </a:lnTo>
                  <a:lnTo>
                    <a:pt x="178307" y="19811"/>
                  </a:lnTo>
                  <a:lnTo>
                    <a:pt x="137159" y="38099"/>
                  </a:lnTo>
                  <a:lnTo>
                    <a:pt x="85343" y="73151"/>
                  </a:lnTo>
                  <a:lnTo>
                    <a:pt x="44195" y="115823"/>
                  </a:lnTo>
                  <a:lnTo>
                    <a:pt x="18287" y="152399"/>
                  </a:lnTo>
                  <a:lnTo>
                    <a:pt x="10667" y="164591"/>
                  </a:lnTo>
                  <a:lnTo>
                    <a:pt x="3047" y="178307"/>
                  </a:lnTo>
                  <a:lnTo>
                    <a:pt x="0" y="185927"/>
                  </a:lnTo>
                  <a:lnTo>
                    <a:pt x="46481" y="185927"/>
                  </a:lnTo>
                  <a:lnTo>
                    <a:pt x="47243" y="184403"/>
                  </a:lnTo>
                  <a:lnTo>
                    <a:pt x="53339" y="173735"/>
                  </a:lnTo>
                  <a:lnTo>
                    <a:pt x="77723" y="140207"/>
                  </a:lnTo>
                  <a:lnTo>
                    <a:pt x="114299" y="103631"/>
                  </a:lnTo>
                  <a:lnTo>
                    <a:pt x="146303" y="80771"/>
                  </a:lnTo>
                  <a:lnTo>
                    <a:pt x="181355" y="64007"/>
                  </a:lnTo>
                  <a:lnTo>
                    <a:pt x="193547" y="57911"/>
                  </a:lnTo>
                  <a:lnTo>
                    <a:pt x="205739" y="54863"/>
                  </a:lnTo>
                  <a:lnTo>
                    <a:pt x="219455" y="50291"/>
                  </a:lnTo>
                  <a:lnTo>
                    <a:pt x="233171" y="47243"/>
                  </a:lnTo>
                  <a:lnTo>
                    <a:pt x="245363" y="45719"/>
                  </a:lnTo>
                  <a:lnTo>
                    <a:pt x="259079" y="44195"/>
                  </a:lnTo>
                  <a:lnTo>
                    <a:pt x="274319" y="42671"/>
                  </a:lnTo>
                  <a:lnTo>
                    <a:pt x="301751" y="42671"/>
                  </a:lnTo>
                  <a:lnTo>
                    <a:pt x="342899" y="47243"/>
                  </a:lnTo>
                  <a:lnTo>
                    <a:pt x="405383" y="68579"/>
                  </a:lnTo>
                  <a:lnTo>
                    <a:pt x="428243" y="82295"/>
                  </a:lnTo>
                  <a:lnTo>
                    <a:pt x="440435" y="88391"/>
                  </a:lnTo>
                  <a:lnTo>
                    <a:pt x="461771" y="105155"/>
                  </a:lnTo>
                  <a:lnTo>
                    <a:pt x="498347" y="141731"/>
                  </a:lnTo>
                  <a:lnTo>
                    <a:pt x="521207" y="173735"/>
                  </a:lnTo>
                  <a:lnTo>
                    <a:pt x="527303" y="185927"/>
                  </a:lnTo>
                  <a:lnTo>
                    <a:pt x="574209" y="1859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813483" y="4786884"/>
              <a:ext cx="709930" cy="248920"/>
            </a:xfrm>
            <a:custGeom>
              <a:avLst/>
              <a:gdLst/>
              <a:ahLst/>
              <a:cxnLst/>
              <a:rect l="l" t="t" r="r" b="b"/>
              <a:pathLst>
                <a:path w="709929" h="248920">
                  <a:moveTo>
                    <a:pt x="709555" y="248411"/>
                  </a:moveTo>
                  <a:lnTo>
                    <a:pt x="688456" y="200252"/>
                  </a:lnTo>
                  <a:lnTo>
                    <a:pt x="665027" y="161997"/>
                  </a:lnTo>
                  <a:lnTo>
                    <a:pt x="637360" y="126918"/>
                  </a:lnTo>
                  <a:lnTo>
                    <a:pt x="605811" y="95368"/>
                  </a:lnTo>
                  <a:lnTo>
                    <a:pt x="570732" y="67702"/>
                  </a:lnTo>
                  <a:lnTo>
                    <a:pt x="532477" y="44272"/>
                  </a:lnTo>
                  <a:lnTo>
                    <a:pt x="491400" y="25434"/>
                  </a:lnTo>
                  <a:lnTo>
                    <a:pt x="447856" y="11539"/>
                  </a:lnTo>
                  <a:lnTo>
                    <a:pt x="402197" y="2943"/>
                  </a:lnTo>
                  <a:lnTo>
                    <a:pt x="354777" y="0"/>
                  </a:lnTo>
                  <a:lnTo>
                    <a:pt x="307358" y="2943"/>
                  </a:lnTo>
                  <a:lnTo>
                    <a:pt x="261699" y="11539"/>
                  </a:lnTo>
                  <a:lnTo>
                    <a:pt x="218154" y="25434"/>
                  </a:lnTo>
                  <a:lnTo>
                    <a:pt x="177078" y="44272"/>
                  </a:lnTo>
                  <a:lnTo>
                    <a:pt x="138823" y="67702"/>
                  </a:lnTo>
                  <a:lnTo>
                    <a:pt x="103744" y="95368"/>
                  </a:lnTo>
                  <a:lnTo>
                    <a:pt x="72194" y="126918"/>
                  </a:lnTo>
                  <a:lnTo>
                    <a:pt x="44528" y="161997"/>
                  </a:lnTo>
                  <a:lnTo>
                    <a:pt x="21098" y="200252"/>
                  </a:lnTo>
                  <a:lnTo>
                    <a:pt x="2260" y="241328"/>
                  </a:lnTo>
                  <a:lnTo>
                    <a:pt x="0" y="248411"/>
                  </a:lnTo>
                  <a:lnTo>
                    <a:pt x="709555" y="24841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790818" y="4765548"/>
              <a:ext cx="754380" cy="269875"/>
            </a:xfrm>
            <a:custGeom>
              <a:avLst/>
              <a:gdLst/>
              <a:ahLst/>
              <a:cxnLst/>
              <a:rect l="l" t="t" r="r" b="b"/>
              <a:pathLst>
                <a:path w="754379" h="269875">
                  <a:moveTo>
                    <a:pt x="754340" y="269747"/>
                  </a:moveTo>
                  <a:lnTo>
                    <a:pt x="750823" y="260603"/>
                  </a:lnTo>
                  <a:lnTo>
                    <a:pt x="744727" y="243839"/>
                  </a:lnTo>
                  <a:lnTo>
                    <a:pt x="735583" y="225551"/>
                  </a:lnTo>
                  <a:lnTo>
                    <a:pt x="727963" y="208787"/>
                  </a:lnTo>
                  <a:lnTo>
                    <a:pt x="717295" y="192023"/>
                  </a:lnTo>
                  <a:lnTo>
                    <a:pt x="708151" y="175259"/>
                  </a:lnTo>
                  <a:lnTo>
                    <a:pt x="683767" y="144779"/>
                  </a:lnTo>
                  <a:lnTo>
                    <a:pt x="671575" y="131063"/>
                  </a:lnTo>
                  <a:lnTo>
                    <a:pt x="659383" y="115823"/>
                  </a:lnTo>
                  <a:lnTo>
                    <a:pt x="644143" y="103631"/>
                  </a:lnTo>
                  <a:lnTo>
                    <a:pt x="630427" y="91439"/>
                  </a:lnTo>
                  <a:lnTo>
                    <a:pt x="599947" y="67055"/>
                  </a:lnTo>
                  <a:lnTo>
                    <a:pt x="583183" y="57911"/>
                  </a:lnTo>
                  <a:lnTo>
                    <a:pt x="566419" y="47243"/>
                  </a:lnTo>
                  <a:lnTo>
                    <a:pt x="549655" y="39623"/>
                  </a:lnTo>
                  <a:lnTo>
                    <a:pt x="476503" y="12191"/>
                  </a:lnTo>
                  <a:lnTo>
                    <a:pt x="417067" y="1523"/>
                  </a:lnTo>
                  <a:lnTo>
                    <a:pt x="397255" y="0"/>
                  </a:lnTo>
                  <a:lnTo>
                    <a:pt x="356107" y="0"/>
                  </a:lnTo>
                  <a:lnTo>
                    <a:pt x="336295" y="1523"/>
                  </a:lnTo>
                  <a:lnTo>
                    <a:pt x="296671" y="7619"/>
                  </a:lnTo>
                  <a:lnTo>
                    <a:pt x="276859" y="12191"/>
                  </a:lnTo>
                  <a:lnTo>
                    <a:pt x="258571" y="18287"/>
                  </a:lnTo>
                  <a:lnTo>
                    <a:pt x="238759" y="24383"/>
                  </a:lnTo>
                  <a:lnTo>
                    <a:pt x="221995" y="32003"/>
                  </a:lnTo>
                  <a:lnTo>
                    <a:pt x="203707" y="39623"/>
                  </a:lnTo>
                  <a:lnTo>
                    <a:pt x="170179" y="57911"/>
                  </a:lnTo>
                  <a:lnTo>
                    <a:pt x="138175" y="79247"/>
                  </a:lnTo>
                  <a:lnTo>
                    <a:pt x="81787" y="131063"/>
                  </a:lnTo>
                  <a:lnTo>
                    <a:pt x="46735" y="176783"/>
                  </a:lnTo>
                  <a:lnTo>
                    <a:pt x="36067" y="192023"/>
                  </a:lnTo>
                  <a:lnTo>
                    <a:pt x="17779" y="227075"/>
                  </a:lnTo>
                  <a:lnTo>
                    <a:pt x="2539" y="262127"/>
                  </a:lnTo>
                  <a:lnTo>
                    <a:pt x="0" y="269747"/>
                  </a:lnTo>
                  <a:lnTo>
                    <a:pt x="44380" y="269747"/>
                  </a:lnTo>
                  <a:lnTo>
                    <a:pt x="48259" y="259079"/>
                  </a:lnTo>
                  <a:lnTo>
                    <a:pt x="63499" y="228599"/>
                  </a:lnTo>
                  <a:lnTo>
                    <a:pt x="72643" y="213359"/>
                  </a:lnTo>
                  <a:lnTo>
                    <a:pt x="81787" y="199643"/>
                  </a:lnTo>
                  <a:lnTo>
                    <a:pt x="90931" y="184403"/>
                  </a:lnTo>
                  <a:lnTo>
                    <a:pt x="101599" y="172211"/>
                  </a:lnTo>
                  <a:lnTo>
                    <a:pt x="113791" y="158495"/>
                  </a:lnTo>
                  <a:lnTo>
                    <a:pt x="124459" y="146303"/>
                  </a:lnTo>
                  <a:lnTo>
                    <a:pt x="177799" y="102107"/>
                  </a:lnTo>
                  <a:lnTo>
                    <a:pt x="223519" y="76199"/>
                  </a:lnTo>
                  <a:lnTo>
                    <a:pt x="255523" y="64007"/>
                  </a:lnTo>
                  <a:lnTo>
                    <a:pt x="270763" y="57911"/>
                  </a:lnTo>
                  <a:lnTo>
                    <a:pt x="289051" y="53339"/>
                  </a:lnTo>
                  <a:lnTo>
                    <a:pt x="305815" y="48767"/>
                  </a:lnTo>
                  <a:lnTo>
                    <a:pt x="322579" y="45719"/>
                  </a:lnTo>
                  <a:lnTo>
                    <a:pt x="359155" y="42671"/>
                  </a:lnTo>
                  <a:lnTo>
                    <a:pt x="397255" y="42798"/>
                  </a:lnTo>
                  <a:lnTo>
                    <a:pt x="432307" y="45719"/>
                  </a:lnTo>
                  <a:lnTo>
                    <a:pt x="484123" y="57911"/>
                  </a:lnTo>
                  <a:lnTo>
                    <a:pt x="532891" y="77723"/>
                  </a:lnTo>
                  <a:lnTo>
                    <a:pt x="561847" y="94487"/>
                  </a:lnTo>
                  <a:lnTo>
                    <a:pt x="577087" y="103631"/>
                  </a:lnTo>
                  <a:lnTo>
                    <a:pt x="590803" y="112775"/>
                  </a:lnTo>
                  <a:lnTo>
                    <a:pt x="604519" y="123443"/>
                  </a:lnTo>
                  <a:lnTo>
                    <a:pt x="616711" y="135635"/>
                  </a:lnTo>
                  <a:lnTo>
                    <a:pt x="630427" y="146303"/>
                  </a:lnTo>
                  <a:lnTo>
                    <a:pt x="641095" y="160019"/>
                  </a:lnTo>
                  <a:lnTo>
                    <a:pt x="653287" y="172211"/>
                  </a:lnTo>
                  <a:lnTo>
                    <a:pt x="663955" y="185927"/>
                  </a:lnTo>
                  <a:lnTo>
                    <a:pt x="673099" y="199643"/>
                  </a:lnTo>
                  <a:lnTo>
                    <a:pt x="682243" y="214883"/>
                  </a:lnTo>
                  <a:lnTo>
                    <a:pt x="691387" y="228599"/>
                  </a:lnTo>
                  <a:lnTo>
                    <a:pt x="699007" y="245363"/>
                  </a:lnTo>
                  <a:lnTo>
                    <a:pt x="706627" y="260603"/>
                  </a:lnTo>
                  <a:lnTo>
                    <a:pt x="709953" y="269747"/>
                  </a:lnTo>
                  <a:lnTo>
                    <a:pt x="754340" y="269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904356" y="4870704"/>
              <a:ext cx="527685" cy="165100"/>
            </a:xfrm>
            <a:custGeom>
              <a:avLst/>
              <a:gdLst/>
              <a:ahLst/>
              <a:cxnLst/>
              <a:rect l="l" t="t" r="r" b="b"/>
              <a:pathLst>
                <a:path w="527684" h="165100">
                  <a:moveTo>
                    <a:pt x="527541" y="164591"/>
                  </a:moveTo>
                  <a:lnTo>
                    <a:pt x="501027" y="120152"/>
                  </a:lnTo>
                  <a:lnTo>
                    <a:pt x="471549" y="85915"/>
                  </a:lnTo>
                  <a:lnTo>
                    <a:pt x="437226" y="56570"/>
                  </a:lnTo>
                  <a:lnTo>
                    <a:pt x="398678" y="32712"/>
                  </a:lnTo>
                  <a:lnTo>
                    <a:pt x="356527" y="14935"/>
                  </a:lnTo>
                  <a:lnTo>
                    <a:pt x="311395" y="3832"/>
                  </a:lnTo>
                  <a:lnTo>
                    <a:pt x="263904" y="0"/>
                  </a:lnTo>
                  <a:lnTo>
                    <a:pt x="216043" y="3832"/>
                  </a:lnTo>
                  <a:lnTo>
                    <a:pt x="170697" y="14935"/>
                  </a:lnTo>
                  <a:lnTo>
                    <a:pt x="128459" y="32712"/>
                  </a:lnTo>
                  <a:lnTo>
                    <a:pt x="89925" y="56570"/>
                  </a:lnTo>
                  <a:lnTo>
                    <a:pt x="55688" y="85915"/>
                  </a:lnTo>
                  <a:lnTo>
                    <a:pt x="26343" y="120152"/>
                  </a:lnTo>
                  <a:lnTo>
                    <a:pt x="2485" y="158686"/>
                  </a:lnTo>
                  <a:lnTo>
                    <a:pt x="0" y="164591"/>
                  </a:lnTo>
                  <a:lnTo>
                    <a:pt x="527541" y="16459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65149" y="4514087"/>
              <a:ext cx="8564880" cy="521334"/>
            </a:xfrm>
            <a:custGeom>
              <a:avLst/>
              <a:gdLst/>
              <a:ahLst/>
              <a:cxnLst/>
              <a:rect l="l" t="t" r="r" b="b"/>
              <a:pathLst>
                <a:path w="8564880" h="521335">
                  <a:moveTo>
                    <a:pt x="8389963" y="521220"/>
                  </a:moveTo>
                  <a:lnTo>
                    <a:pt x="8371332" y="486168"/>
                  </a:lnTo>
                  <a:lnTo>
                    <a:pt x="8345424" y="449592"/>
                  </a:lnTo>
                  <a:lnTo>
                    <a:pt x="8302752" y="406920"/>
                  </a:lnTo>
                  <a:lnTo>
                    <a:pt x="8266176" y="381012"/>
                  </a:lnTo>
                  <a:lnTo>
                    <a:pt x="8225028" y="359676"/>
                  </a:lnTo>
                  <a:lnTo>
                    <a:pt x="8180832" y="344436"/>
                  </a:lnTo>
                  <a:lnTo>
                    <a:pt x="8135112" y="336816"/>
                  </a:lnTo>
                  <a:lnTo>
                    <a:pt x="8118348" y="335292"/>
                  </a:lnTo>
                  <a:lnTo>
                    <a:pt x="8086344" y="335292"/>
                  </a:lnTo>
                  <a:lnTo>
                    <a:pt x="8069580" y="336816"/>
                  </a:lnTo>
                  <a:lnTo>
                    <a:pt x="8054340" y="339864"/>
                  </a:lnTo>
                  <a:lnTo>
                    <a:pt x="8039100" y="341388"/>
                  </a:lnTo>
                  <a:lnTo>
                    <a:pt x="8023860" y="345960"/>
                  </a:lnTo>
                  <a:lnTo>
                    <a:pt x="8008620" y="349008"/>
                  </a:lnTo>
                  <a:lnTo>
                    <a:pt x="7993380" y="355104"/>
                  </a:lnTo>
                  <a:lnTo>
                    <a:pt x="7979664" y="359676"/>
                  </a:lnTo>
                  <a:lnTo>
                    <a:pt x="7965948" y="367296"/>
                  </a:lnTo>
                  <a:lnTo>
                    <a:pt x="7952232" y="373392"/>
                  </a:lnTo>
                  <a:lnTo>
                    <a:pt x="7901940" y="408444"/>
                  </a:lnTo>
                  <a:lnTo>
                    <a:pt x="7859268" y="451116"/>
                  </a:lnTo>
                  <a:lnTo>
                    <a:pt x="7825740" y="501408"/>
                  </a:lnTo>
                  <a:lnTo>
                    <a:pt x="7818120" y="513600"/>
                  </a:lnTo>
                  <a:lnTo>
                    <a:pt x="7815072" y="521220"/>
                  </a:lnTo>
                  <a:lnTo>
                    <a:pt x="7861744" y="521220"/>
                  </a:lnTo>
                  <a:lnTo>
                    <a:pt x="7862316" y="519696"/>
                  </a:lnTo>
                  <a:lnTo>
                    <a:pt x="7869936" y="509028"/>
                  </a:lnTo>
                  <a:lnTo>
                    <a:pt x="7892796" y="475500"/>
                  </a:lnTo>
                  <a:lnTo>
                    <a:pt x="7929372" y="438924"/>
                  </a:lnTo>
                  <a:lnTo>
                    <a:pt x="7961376" y="416064"/>
                  </a:lnTo>
                  <a:lnTo>
                    <a:pt x="7973568" y="409968"/>
                  </a:lnTo>
                  <a:lnTo>
                    <a:pt x="7984236" y="403872"/>
                  </a:lnTo>
                  <a:lnTo>
                    <a:pt x="7996428" y="399300"/>
                  </a:lnTo>
                  <a:lnTo>
                    <a:pt x="8010144" y="393204"/>
                  </a:lnTo>
                  <a:lnTo>
                    <a:pt x="8022336" y="390156"/>
                  </a:lnTo>
                  <a:lnTo>
                    <a:pt x="8034528" y="385584"/>
                  </a:lnTo>
                  <a:lnTo>
                    <a:pt x="8048244" y="382536"/>
                  </a:lnTo>
                  <a:lnTo>
                    <a:pt x="8089392" y="377964"/>
                  </a:lnTo>
                  <a:lnTo>
                    <a:pt x="8116824" y="377964"/>
                  </a:lnTo>
                  <a:lnTo>
                    <a:pt x="8157972" y="382536"/>
                  </a:lnTo>
                  <a:lnTo>
                    <a:pt x="8171688" y="385584"/>
                  </a:lnTo>
                  <a:lnTo>
                    <a:pt x="8183880" y="390156"/>
                  </a:lnTo>
                  <a:lnTo>
                    <a:pt x="8197596" y="394728"/>
                  </a:lnTo>
                  <a:lnTo>
                    <a:pt x="8221980" y="403872"/>
                  </a:lnTo>
                  <a:lnTo>
                    <a:pt x="8232648" y="409968"/>
                  </a:lnTo>
                  <a:lnTo>
                    <a:pt x="8244840" y="417588"/>
                  </a:lnTo>
                  <a:lnTo>
                    <a:pt x="8255508" y="423684"/>
                  </a:lnTo>
                  <a:lnTo>
                    <a:pt x="8296656" y="458736"/>
                  </a:lnTo>
                  <a:lnTo>
                    <a:pt x="8330184" y="498360"/>
                  </a:lnTo>
                  <a:lnTo>
                    <a:pt x="8342376" y="521220"/>
                  </a:lnTo>
                  <a:lnTo>
                    <a:pt x="8389963" y="521220"/>
                  </a:lnTo>
                  <a:close/>
                </a:path>
                <a:path w="8564880" h="521335">
                  <a:moveTo>
                    <a:pt x="8564880" y="1524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8564880" y="42672"/>
                  </a:lnTo>
                  <a:lnTo>
                    <a:pt x="8564880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28421" y="3275075"/>
              <a:ext cx="6802120" cy="1175385"/>
            </a:xfrm>
            <a:custGeom>
              <a:avLst/>
              <a:gdLst/>
              <a:ahLst/>
              <a:cxnLst/>
              <a:rect l="l" t="t" r="r" b="b"/>
              <a:pathLst>
                <a:path w="6802120" h="1175385">
                  <a:moveTo>
                    <a:pt x="6801611" y="1175003"/>
                  </a:moveTo>
                  <a:lnTo>
                    <a:pt x="6801611" y="0"/>
                  </a:lnTo>
                  <a:lnTo>
                    <a:pt x="0" y="0"/>
                  </a:lnTo>
                  <a:lnTo>
                    <a:pt x="0" y="1175003"/>
                  </a:lnTo>
                  <a:lnTo>
                    <a:pt x="6801611" y="117500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807086" y="3253740"/>
              <a:ext cx="6844665" cy="1217930"/>
            </a:xfrm>
            <a:custGeom>
              <a:avLst/>
              <a:gdLst/>
              <a:ahLst/>
              <a:cxnLst/>
              <a:rect l="l" t="t" r="r" b="b"/>
              <a:pathLst>
                <a:path w="6844665" h="1217929">
                  <a:moveTo>
                    <a:pt x="6844284" y="1217676"/>
                  </a:moveTo>
                  <a:lnTo>
                    <a:pt x="6844284" y="0"/>
                  </a:lnTo>
                  <a:lnTo>
                    <a:pt x="0" y="0"/>
                  </a:lnTo>
                  <a:lnTo>
                    <a:pt x="0" y="1217676"/>
                  </a:lnTo>
                  <a:lnTo>
                    <a:pt x="21336" y="121767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6801612" y="42672"/>
                  </a:lnTo>
                  <a:lnTo>
                    <a:pt x="6801612" y="21336"/>
                  </a:lnTo>
                  <a:lnTo>
                    <a:pt x="6822948" y="42672"/>
                  </a:lnTo>
                  <a:lnTo>
                    <a:pt x="6822948" y="1217676"/>
                  </a:lnTo>
                  <a:lnTo>
                    <a:pt x="6844284" y="1217676"/>
                  </a:lnTo>
                  <a:close/>
                </a:path>
                <a:path w="6844665" h="121792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844665" h="1217929">
                  <a:moveTo>
                    <a:pt x="42672" y="117652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176528"/>
                  </a:lnTo>
                  <a:lnTo>
                    <a:pt x="42672" y="1176528"/>
                  </a:lnTo>
                  <a:close/>
                </a:path>
                <a:path w="6844665" h="1217929">
                  <a:moveTo>
                    <a:pt x="6822948" y="1176528"/>
                  </a:moveTo>
                  <a:lnTo>
                    <a:pt x="21336" y="1176528"/>
                  </a:lnTo>
                  <a:lnTo>
                    <a:pt x="42672" y="1196340"/>
                  </a:lnTo>
                  <a:lnTo>
                    <a:pt x="42672" y="1217676"/>
                  </a:lnTo>
                  <a:lnTo>
                    <a:pt x="6801612" y="1217676"/>
                  </a:lnTo>
                  <a:lnTo>
                    <a:pt x="6801612" y="1196340"/>
                  </a:lnTo>
                  <a:lnTo>
                    <a:pt x="6822948" y="1176528"/>
                  </a:lnTo>
                  <a:close/>
                </a:path>
                <a:path w="6844665" h="1217929">
                  <a:moveTo>
                    <a:pt x="42672" y="1217676"/>
                  </a:moveTo>
                  <a:lnTo>
                    <a:pt x="42672" y="1196340"/>
                  </a:lnTo>
                  <a:lnTo>
                    <a:pt x="21336" y="1176528"/>
                  </a:lnTo>
                  <a:lnTo>
                    <a:pt x="21336" y="1217676"/>
                  </a:lnTo>
                  <a:lnTo>
                    <a:pt x="42672" y="1217676"/>
                  </a:lnTo>
                  <a:close/>
                </a:path>
                <a:path w="6844665" h="1217929">
                  <a:moveTo>
                    <a:pt x="6822948" y="42672"/>
                  </a:moveTo>
                  <a:lnTo>
                    <a:pt x="6801612" y="21336"/>
                  </a:lnTo>
                  <a:lnTo>
                    <a:pt x="6801612" y="42672"/>
                  </a:lnTo>
                  <a:lnTo>
                    <a:pt x="6822948" y="42672"/>
                  </a:lnTo>
                  <a:close/>
                </a:path>
                <a:path w="6844665" h="1217929">
                  <a:moveTo>
                    <a:pt x="6822948" y="1176528"/>
                  </a:moveTo>
                  <a:lnTo>
                    <a:pt x="6822948" y="42672"/>
                  </a:lnTo>
                  <a:lnTo>
                    <a:pt x="6801612" y="42672"/>
                  </a:lnTo>
                  <a:lnTo>
                    <a:pt x="6801612" y="1176528"/>
                  </a:lnTo>
                  <a:lnTo>
                    <a:pt x="6822948" y="1176528"/>
                  </a:lnTo>
                  <a:close/>
                </a:path>
                <a:path w="6844665" h="1217929">
                  <a:moveTo>
                    <a:pt x="6822948" y="1217676"/>
                  </a:moveTo>
                  <a:lnTo>
                    <a:pt x="6822948" y="1176528"/>
                  </a:lnTo>
                  <a:lnTo>
                    <a:pt x="6801612" y="1196340"/>
                  </a:lnTo>
                  <a:lnTo>
                    <a:pt x="6801612" y="1217676"/>
                  </a:lnTo>
                  <a:lnTo>
                    <a:pt x="6822948" y="1217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27042" y="3358895"/>
              <a:ext cx="2519680" cy="1007744"/>
            </a:xfrm>
            <a:custGeom>
              <a:avLst/>
              <a:gdLst/>
              <a:ahLst/>
              <a:cxnLst/>
              <a:rect l="l" t="t" r="r" b="b"/>
              <a:pathLst>
                <a:path w="2519679" h="1007745">
                  <a:moveTo>
                    <a:pt x="2519171" y="1007363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2519171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005706" y="3337560"/>
              <a:ext cx="2560320" cy="1050290"/>
            </a:xfrm>
            <a:custGeom>
              <a:avLst/>
              <a:gdLst/>
              <a:ahLst/>
              <a:cxnLst/>
              <a:rect l="l" t="t" r="r" b="b"/>
              <a:pathLst>
                <a:path w="2560320" h="1050289">
                  <a:moveTo>
                    <a:pt x="2560320" y="1050036"/>
                  </a:moveTo>
                  <a:lnTo>
                    <a:pt x="2560320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21336" y="10500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519172" y="42672"/>
                  </a:lnTo>
                  <a:lnTo>
                    <a:pt x="2519172" y="21336"/>
                  </a:lnTo>
                  <a:lnTo>
                    <a:pt x="2540508" y="42672"/>
                  </a:lnTo>
                  <a:lnTo>
                    <a:pt x="2540508" y="1050036"/>
                  </a:lnTo>
                  <a:lnTo>
                    <a:pt x="2560320" y="1050036"/>
                  </a:lnTo>
                  <a:close/>
                </a:path>
                <a:path w="2560320" h="105028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560320" h="1050289">
                  <a:moveTo>
                    <a:pt x="42672" y="100888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08888"/>
                  </a:lnTo>
                  <a:lnTo>
                    <a:pt x="42672" y="1008888"/>
                  </a:lnTo>
                  <a:close/>
                </a:path>
                <a:path w="2560320" h="1050289">
                  <a:moveTo>
                    <a:pt x="2540508" y="1008888"/>
                  </a:moveTo>
                  <a:lnTo>
                    <a:pt x="21336" y="1008888"/>
                  </a:lnTo>
                  <a:lnTo>
                    <a:pt x="42672" y="1028700"/>
                  </a:lnTo>
                  <a:lnTo>
                    <a:pt x="42672" y="1050036"/>
                  </a:lnTo>
                  <a:lnTo>
                    <a:pt x="2519172" y="1050036"/>
                  </a:lnTo>
                  <a:lnTo>
                    <a:pt x="2519172" y="1028700"/>
                  </a:lnTo>
                  <a:lnTo>
                    <a:pt x="2540508" y="1008888"/>
                  </a:lnTo>
                  <a:close/>
                </a:path>
                <a:path w="2560320" h="1050289">
                  <a:moveTo>
                    <a:pt x="42672" y="1050036"/>
                  </a:moveTo>
                  <a:lnTo>
                    <a:pt x="42672" y="1028700"/>
                  </a:lnTo>
                  <a:lnTo>
                    <a:pt x="21336" y="1008888"/>
                  </a:lnTo>
                  <a:lnTo>
                    <a:pt x="21336" y="1050036"/>
                  </a:lnTo>
                  <a:lnTo>
                    <a:pt x="42672" y="1050036"/>
                  </a:lnTo>
                  <a:close/>
                </a:path>
                <a:path w="2560320" h="1050289">
                  <a:moveTo>
                    <a:pt x="2540508" y="42672"/>
                  </a:moveTo>
                  <a:lnTo>
                    <a:pt x="2519172" y="21336"/>
                  </a:lnTo>
                  <a:lnTo>
                    <a:pt x="2519172" y="42672"/>
                  </a:lnTo>
                  <a:lnTo>
                    <a:pt x="2540508" y="42672"/>
                  </a:lnTo>
                  <a:close/>
                </a:path>
                <a:path w="2560320" h="1050289">
                  <a:moveTo>
                    <a:pt x="2540508" y="1008888"/>
                  </a:moveTo>
                  <a:lnTo>
                    <a:pt x="2540508" y="42672"/>
                  </a:lnTo>
                  <a:lnTo>
                    <a:pt x="2519172" y="42672"/>
                  </a:lnTo>
                  <a:lnTo>
                    <a:pt x="2519172" y="1008888"/>
                  </a:lnTo>
                  <a:lnTo>
                    <a:pt x="2540508" y="1008888"/>
                  </a:lnTo>
                  <a:close/>
                </a:path>
                <a:path w="2560320" h="1050289">
                  <a:moveTo>
                    <a:pt x="2540508" y="1050036"/>
                  </a:moveTo>
                  <a:lnTo>
                    <a:pt x="2540508" y="1008888"/>
                  </a:lnTo>
                  <a:lnTo>
                    <a:pt x="2519172" y="1028700"/>
                  </a:lnTo>
                  <a:lnTo>
                    <a:pt x="2519172" y="1050036"/>
                  </a:lnTo>
                  <a:lnTo>
                    <a:pt x="2540508" y="1050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751965" y="3358895"/>
              <a:ext cx="2519680" cy="1007744"/>
            </a:xfrm>
            <a:custGeom>
              <a:avLst/>
              <a:gdLst/>
              <a:ahLst/>
              <a:cxnLst/>
              <a:rect l="l" t="t" r="r" b="b"/>
              <a:pathLst>
                <a:path w="2519679" h="1007745">
                  <a:moveTo>
                    <a:pt x="2519171" y="1007363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2519171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730630" y="3337560"/>
              <a:ext cx="2562225" cy="1050290"/>
            </a:xfrm>
            <a:custGeom>
              <a:avLst/>
              <a:gdLst/>
              <a:ahLst/>
              <a:cxnLst/>
              <a:rect l="l" t="t" r="r" b="b"/>
              <a:pathLst>
                <a:path w="2562225" h="1050289">
                  <a:moveTo>
                    <a:pt x="2561844" y="1050036"/>
                  </a:moveTo>
                  <a:lnTo>
                    <a:pt x="2561844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21336" y="10500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519172" y="42672"/>
                  </a:lnTo>
                  <a:lnTo>
                    <a:pt x="2519172" y="21336"/>
                  </a:lnTo>
                  <a:lnTo>
                    <a:pt x="2540508" y="42672"/>
                  </a:lnTo>
                  <a:lnTo>
                    <a:pt x="2540508" y="1050036"/>
                  </a:lnTo>
                  <a:lnTo>
                    <a:pt x="2561844" y="1050036"/>
                  </a:lnTo>
                  <a:close/>
                </a:path>
                <a:path w="2562225" h="105028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562225" h="1050289">
                  <a:moveTo>
                    <a:pt x="42672" y="100888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08888"/>
                  </a:lnTo>
                  <a:lnTo>
                    <a:pt x="42672" y="1008888"/>
                  </a:lnTo>
                  <a:close/>
                </a:path>
                <a:path w="2562225" h="1050289">
                  <a:moveTo>
                    <a:pt x="2540508" y="1008888"/>
                  </a:moveTo>
                  <a:lnTo>
                    <a:pt x="21336" y="1008888"/>
                  </a:lnTo>
                  <a:lnTo>
                    <a:pt x="42672" y="1028700"/>
                  </a:lnTo>
                  <a:lnTo>
                    <a:pt x="42672" y="1050036"/>
                  </a:lnTo>
                  <a:lnTo>
                    <a:pt x="2519172" y="1050036"/>
                  </a:lnTo>
                  <a:lnTo>
                    <a:pt x="2519172" y="1028700"/>
                  </a:lnTo>
                  <a:lnTo>
                    <a:pt x="2540508" y="1008888"/>
                  </a:lnTo>
                  <a:close/>
                </a:path>
                <a:path w="2562225" h="1050289">
                  <a:moveTo>
                    <a:pt x="42672" y="1050036"/>
                  </a:moveTo>
                  <a:lnTo>
                    <a:pt x="42672" y="1028700"/>
                  </a:lnTo>
                  <a:lnTo>
                    <a:pt x="21336" y="1008888"/>
                  </a:lnTo>
                  <a:lnTo>
                    <a:pt x="21336" y="1050036"/>
                  </a:lnTo>
                  <a:lnTo>
                    <a:pt x="42672" y="1050036"/>
                  </a:lnTo>
                  <a:close/>
                </a:path>
                <a:path w="2562225" h="1050289">
                  <a:moveTo>
                    <a:pt x="2540508" y="42672"/>
                  </a:moveTo>
                  <a:lnTo>
                    <a:pt x="2519172" y="21336"/>
                  </a:lnTo>
                  <a:lnTo>
                    <a:pt x="2519172" y="42672"/>
                  </a:lnTo>
                  <a:lnTo>
                    <a:pt x="2540508" y="42672"/>
                  </a:lnTo>
                  <a:close/>
                </a:path>
                <a:path w="2562225" h="1050289">
                  <a:moveTo>
                    <a:pt x="2540508" y="1008888"/>
                  </a:moveTo>
                  <a:lnTo>
                    <a:pt x="2540508" y="42672"/>
                  </a:lnTo>
                  <a:lnTo>
                    <a:pt x="2519172" y="42672"/>
                  </a:lnTo>
                  <a:lnTo>
                    <a:pt x="2519172" y="1008888"/>
                  </a:lnTo>
                  <a:lnTo>
                    <a:pt x="2540508" y="1008888"/>
                  </a:lnTo>
                  <a:close/>
                </a:path>
                <a:path w="2562225" h="1050289">
                  <a:moveTo>
                    <a:pt x="2540508" y="1050036"/>
                  </a:moveTo>
                  <a:lnTo>
                    <a:pt x="2540508" y="1008888"/>
                  </a:lnTo>
                  <a:lnTo>
                    <a:pt x="2519172" y="1028700"/>
                  </a:lnTo>
                  <a:lnTo>
                    <a:pt x="2519172" y="1050036"/>
                  </a:lnTo>
                  <a:lnTo>
                    <a:pt x="2540508" y="1050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5786" y="3506724"/>
              <a:ext cx="5646420" cy="797052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5014859" y="3381246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640207" y="3643374"/>
            <a:ext cx="3378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a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289934" y="3381246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913758" y="3643374"/>
            <a:ext cx="3378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b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089530" y="3301998"/>
            <a:ext cx="913765" cy="836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ts val="2900"/>
              </a:lnSpc>
              <a:spcBef>
                <a:spcPts val="140"/>
              </a:spcBef>
            </a:pPr>
            <a:r>
              <a:rPr sz="2600" b="1" i="1" spc="-25" dirty="0">
                <a:latin typeface="Times New Roman"/>
                <a:cs typeface="Times New Roman"/>
              </a:rPr>
              <a:t>M</a:t>
            </a:r>
            <a:r>
              <a:rPr sz="2625" b="1" i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92455">
              <a:lnSpc>
                <a:spcPts val="3440"/>
              </a:lnSpc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b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4195450" y="2918460"/>
            <a:ext cx="4572000" cy="467995"/>
            <a:chOff x="4195450" y="2918460"/>
            <a:chExt cx="4572000" cy="467995"/>
          </a:xfrm>
        </p:grpSpPr>
        <p:sp>
          <p:nvSpPr>
            <p:cNvPr id="84" name="object 84"/>
            <p:cNvSpPr/>
            <p:nvPr/>
          </p:nvSpPr>
          <p:spPr>
            <a:xfrm>
              <a:off x="4256409" y="2939795"/>
              <a:ext cx="586740" cy="419100"/>
            </a:xfrm>
            <a:custGeom>
              <a:avLst/>
              <a:gdLst/>
              <a:ahLst/>
              <a:cxnLst/>
              <a:rect l="l" t="t" r="r" b="b"/>
              <a:pathLst>
                <a:path w="586739" h="419100">
                  <a:moveTo>
                    <a:pt x="586739" y="188975"/>
                  </a:moveTo>
                  <a:lnTo>
                    <a:pt x="440435" y="188975"/>
                  </a:lnTo>
                  <a:lnTo>
                    <a:pt x="440435" y="0"/>
                  </a:lnTo>
                  <a:lnTo>
                    <a:pt x="146303" y="0"/>
                  </a:lnTo>
                  <a:lnTo>
                    <a:pt x="146303" y="188975"/>
                  </a:lnTo>
                  <a:lnTo>
                    <a:pt x="0" y="188975"/>
                  </a:lnTo>
                  <a:lnTo>
                    <a:pt x="294131" y="419099"/>
                  </a:lnTo>
                  <a:lnTo>
                    <a:pt x="586739" y="1889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195450" y="2918460"/>
              <a:ext cx="708660" cy="467995"/>
            </a:xfrm>
            <a:custGeom>
              <a:avLst/>
              <a:gdLst/>
              <a:ahLst/>
              <a:cxnLst/>
              <a:rect l="l" t="t" r="r" b="b"/>
              <a:pathLst>
                <a:path w="708660" h="467995">
                  <a:moveTo>
                    <a:pt x="207264" y="188976"/>
                  </a:moveTo>
                  <a:lnTo>
                    <a:pt x="0" y="188976"/>
                  </a:lnTo>
                  <a:lnTo>
                    <a:pt x="60960" y="236854"/>
                  </a:lnTo>
                  <a:lnTo>
                    <a:pt x="60960" y="230124"/>
                  </a:lnTo>
                  <a:lnTo>
                    <a:pt x="73152" y="193548"/>
                  </a:lnTo>
                  <a:lnTo>
                    <a:pt x="119901" y="230124"/>
                  </a:lnTo>
                  <a:lnTo>
                    <a:pt x="185928" y="230124"/>
                  </a:lnTo>
                  <a:lnTo>
                    <a:pt x="185928" y="210312"/>
                  </a:lnTo>
                  <a:lnTo>
                    <a:pt x="207264" y="188976"/>
                  </a:lnTo>
                  <a:close/>
                </a:path>
                <a:path w="708660" h="467995">
                  <a:moveTo>
                    <a:pt x="119901" y="230124"/>
                  </a:moveTo>
                  <a:lnTo>
                    <a:pt x="73152" y="193548"/>
                  </a:lnTo>
                  <a:lnTo>
                    <a:pt x="60960" y="230124"/>
                  </a:lnTo>
                  <a:lnTo>
                    <a:pt x="119901" y="230124"/>
                  </a:lnTo>
                  <a:close/>
                </a:path>
                <a:path w="708660" h="467995">
                  <a:moveTo>
                    <a:pt x="354330" y="413537"/>
                  </a:moveTo>
                  <a:lnTo>
                    <a:pt x="119901" y="230124"/>
                  </a:lnTo>
                  <a:lnTo>
                    <a:pt x="60960" y="230124"/>
                  </a:lnTo>
                  <a:lnTo>
                    <a:pt x="60960" y="236854"/>
                  </a:lnTo>
                  <a:lnTo>
                    <a:pt x="341376" y="457095"/>
                  </a:lnTo>
                  <a:lnTo>
                    <a:pt x="341376" y="423672"/>
                  </a:lnTo>
                  <a:lnTo>
                    <a:pt x="354330" y="413537"/>
                  </a:lnTo>
                  <a:close/>
                </a:path>
                <a:path w="708660" h="467995">
                  <a:moveTo>
                    <a:pt x="522732" y="188976"/>
                  </a:moveTo>
                  <a:lnTo>
                    <a:pt x="522732" y="0"/>
                  </a:lnTo>
                  <a:lnTo>
                    <a:pt x="185928" y="0"/>
                  </a:lnTo>
                  <a:lnTo>
                    <a:pt x="185928" y="188976"/>
                  </a:lnTo>
                  <a:lnTo>
                    <a:pt x="207264" y="188976"/>
                  </a:lnTo>
                  <a:lnTo>
                    <a:pt x="207264" y="41148"/>
                  </a:lnTo>
                  <a:lnTo>
                    <a:pt x="228600" y="21336"/>
                  </a:lnTo>
                  <a:lnTo>
                    <a:pt x="228600" y="41148"/>
                  </a:lnTo>
                  <a:lnTo>
                    <a:pt x="480060" y="41148"/>
                  </a:lnTo>
                  <a:lnTo>
                    <a:pt x="480060" y="21336"/>
                  </a:lnTo>
                  <a:lnTo>
                    <a:pt x="501396" y="41148"/>
                  </a:lnTo>
                  <a:lnTo>
                    <a:pt x="501396" y="188976"/>
                  </a:lnTo>
                  <a:lnTo>
                    <a:pt x="522732" y="188976"/>
                  </a:lnTo>
                  <a:close/>
                </a:path>
                <a:path w="708660" h="467995">
                  <a:moveTo>
                    <a:pt x="228600" y="230124"/>
                  </a:moveTo>
                  <a:lnTo>
                    <a:pt x="228600" y="41148"/>
                  </a:lnTo>
                  <a:lnTo>
                    <a:pt x="207264" y="41148"/>
                  </a:lnTo>
                  <a:lnTo>
                    <a:pt x="207264" y="188976"/>
                  </a:lnTo>
                  <a:lnTo>
                    <a:pt x="185928" y="210312"/>
                  </a:lnTo>
                  <a:lnTo>
                    <a:pt x="185928" y="230124"/>
                  </a:lnTo>
                  <a:lnTo>
                    <a:pt x="228600" y="230124"/>
                  </a:lnTo>
                  <a:close/>
                </a:path>
                <a:path w="708660" h="467995">
                  <a:moveTo>
                    <a:pt x="228600" y="41148"/>
                  </a:moveTo>
                  <a:lnTo>
                    <a:pt x="228600" y="21336"/>
                  </a:lnTo>
                  <a:lnTo>
                    <a:pt x="207264" y="41148"/>
                  </a:lnTo>
                  <a:lnTo>
                    <a:pt x="228600" y="41148"/>
                  </a:lnTo>
                  <a:close/>
                </a:path>
                <a:path w="708660" h="467995">
                  <a:moveTo>
                    <a:pt x="367284" y="423672"/>
                  </a:moveTo>
                  <a:lnTo>
                    <a:pt x="354330" y="413537"/>
                  </a:lnTo>
                  <a:lnTo>
                    <a:pt x="341376" y="423672"/>
                  </a:lnTo>
                  <a:lnTo>
                    <a:pt x="367284" y="423672"/>
                  </a:lnTo>
                  <a:close/>
                </a:path>
                <a:path w="708660" h="467995">
                  <a:moveTo>
                    <a:pt x="367284" y="458251"/>
                  </a:moveTo>
                  <a:lnTo>
                    <a:pt x="367284" y="423672"/>
                  </a:lnTo>
                  <a:lnTo>
                    <a:pt x="341376" y="423672"/>
                  </a:lnTo>
                  <a:lnTo>
                    <a:pt x="341376" y="457095"/>
                  </a:lnTo>
                  <a:lnTo>
                    <a:pt x="355092" y="467868"/>
                  </a:lnTo>
                  <a:lnTo>
                    <a:pt x="367284" y="458251"/>
                  </a:lnTo>
                  <a:close/>
                </a:path>
                <a:path w="708660" h="467995">
                  <a:moveTo>
                    <a:pt x="647700" y="237060"/>
                  </a:moveTo>
                  <a:lnTo>
                    <a:pt x="647700" y="230124"/>
                  </a:lnTo>
                  <a:lnTo>
                    <a:pt x="588758" y="230124"/>
                  </a:lnTo>
                  <a:lnTo>
                    <a:pt x="354330" y="413537"/>
                  </a:lnTo>
                  <a:lnTo>
                    <a:pt x="367284" y="423672"/>
                  </a:lnTo>
                  <a:lnTo>
                    <a:pt x="367284" y="458251"/>
                  </a:lnTo>
                  <a:lnTo>
                    <a:pt x="647700" y="237060"/>
                  </a:lnTo>
                  <a:close/>
                </a:path>
                <a:path w="708660" h="467995">
                  <a:moveTo>
                    <a:pt x="501396" y="41148"/>
                  </a:moveTo>
                  <a:lnTo>
                    <a:pt x="480060" y="21336"/>
                  </a:lnTo>
                  <a:lnTo>
                    <a:pt x="480060" y="41148"/>
                  </a:lnTo>
                  <a:lnTo>
                    <a:pt x="501396" y="41148"/>
                  </a:lnTo>
                  <a:close/>
                </a:path>
                <a:path w="708660" h="467995">
                  <a:moveTo>
                    <a:pt x="522732" y="230124"/>
                  </a:moveTo>
                  <a:lnTo>
                    <a:pt x="522732" y="210312"/>
                  </a:lnTo>
                  <a:lnTo>
                    <a:pt x="501396" y="188976"/>
                  </a:lnTo>
                  <a:lnTo>
                    <a:pt x="501396" y="41148"/>
                  </a:lnTo>
                  <a:lnTo>
                    <a:pt x="480060" y="41148"/>
                  </a:lnTo>
                  <a:lnTo>
                    <a:pt x="480060" y="230124"/>
                  </a:lnTo>
                  <a:lnTo>
                    <a:pt x="522732" y="230124"/>
                  </a:lnTo>
                  <a:close/>
                </a:path>
                <a:path w="708660" h="467995">
                  <a:moveTo>
                    <a:pt x="708660" y="188976"/>
                  </a:moveTo>
                  <a:lnTo>
                    <a:pt x="501396" y="188976"/>
                  </a:lnTo>
                  <a:lnTo>
                    <a:pt x="522732" y="210312"/>
                  </a:lnTo>
                  <a:lnTo>
                    <a:pt x="522732" y="230124"/>
                  </a:lnTo>
                  <a:lnTo>
                    <a:pt x="588758" y="230124"/>
                  </a:lnTo>
                  <a:lnTo>
                    <a:pt x="635508" y="193548"/>
                  </a:lnTo>
                  <a:lnTo>
                    <a:pt x="647700" y="230124"/>
                  </a:lnTo>
                  <a:lnTo>
                    <a:pt x="647700" y="237060"/>
                  </a:lnTo>
                  <a:lnTo>
                    <a:pt x="708660" y="188976"/>
                  </a:lnTo>
                  <a:close/>
                </a:path>
                <a:path w="708660" h="467995">
                  <a:moveTo>
                    <a:pt x="647700" y="230124"/>
                  </a:moveTo>
                  <a:lnTo>
                    <a:pt x="635508" y="193548"/>
                  </a:lnTo>
                  <a:lnTo>
                    <a:pt x="588758" y="230124"/>
                  </a:lnTo>
                  <a:lnTo>
                    <a:pt x="647700" y="230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118225" y="2939795"/>
              <a:ext cx="588645" cy="419100"/>
            </a:xfrm>
            <a:custGeom>
              <a:avLst/>
              <a:gdLst/>
              <a:ahLst/>
              <a:cxnLst/>
              <a:rect l="l" t="t" r="r" b="b"/>
              <a:pathLst>
                <a:path w="588645" h="419100">
                  <a:moveTo>
                    <a:pt x="588263" y="188975"/>
                  </a:moveTo>
                  <a:lnTo>
                    <a:pt x="440435" y="188975"/>
                  </a:lnTo>
                  <a:lnTo>
                    <a:pt x="440435" y="0"/>
                  </a:lnTo>
                  <a:lnTo>
                    <a:pt x="146303" y="0"/>
                  </a:lnTo>
                  <a:lnTo>
                    <a:pt x="146303" y="188975"/>
                  </a:lnTo>
                  <a:lnTo>
                    <a:pt x="0" y="188975"/>
                  </a:lnTo>
                  <a:lnTo>
                    <a:pt x="294131" y="419099"/>
                  </a:lnTo>
                  <a:lnTo>
                    <a:pt x="588263" y="1889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57266" y="2918460"/>
              <a:ext cx="710565" cy="467995"/>
            </a:xfrm>
            <a:custGeom>
              <a:avLst/>
              <a:gdLst/>
              <a:ahLst/>
              <a:cxnLst/>
              <a:rect l="l" t="t" r="r" b="b"/>
              <a:pathLst>
                <a:path w="710565" h="467995">
                  <a:moveTo>
                    <a:pt x="207264" y="188976"/>
                  </a:moveTo>
                  <a:lnTo>
                    <a:pt x="0" y="188976"/>
                  </a:lnTo>
                  <a:lnTo>
                    <a:pt x="60960" y="236854"/>
                  </a:lnTo>
                  <a:lnTo>
                    <a:pt x="60960" y="230124"/>
                  </a:lnTo>
                  <a:lnTo>
                    <a:pt x="74676" y="193548"/>
                  </a:lnTo>
                  <a:lnTo>
                    <a:pt x="121183" y="230124"/>
                  </a:lnTo>
                  <a:lnTo>
                    <a:pt x="187452" y="230124"/>
                  </a:lnTo>
                  <a:lnTo>
                    <a:pt x="187452" y="210312"/>
                  </a:lnTo>
                  <a:lnTo>
                    <a:pt x="207264" y="188976"/>
                  </a:lnTo>
                  <a:close/>
                </a:path>
                <a:path w="710565" h="467995">
                  <a:moveTo>
                    <a:pt x="121183" y="230124"/>
                  </a:moveTo>
                  <a:lnTo>
                    <a:pt x="74676" y="193548"/>
                  </a:lnTo>
                  <a:lnTo>
                    <a:pt x="60960" y="230124"/>
                  </a:lnTo>
                  <a:lnTo>
                    <a:pt x="121183" y="230124"/>
                  </a:lnTo>
                  <a:close/>
                </a:path>
                <a:path w="710565" h="467995">
                  <a:moveTo>
                    <a:pt x="354363" y="413510"/>
                  </a:moveTo>
                  <a:lnTo>
                    <a:pt x="121183" y="230124"/>
                  </a:lnTo>
                  <a:lnTo>
                    <a:pt x="60960" y="230124"/>
                  </a:lnTo>
                  <a:lnTo>
                    <a:pt x="60960" y="236854"/>
                  </a:lnTo>
                  <a:lnTo>
                    <a:pt x="341376" y="457095"/>
                  </a:lnTo>
                  <a:lnTo>
                    <a:pt x="341376" y="423672"/>
                  </a:lnTo>
                  <a:lnTo>
                    <a:pt x="354363" y="413510"/>
                  </a:lnTo>
                  <a:close/>
                </a:path>
                <a:path w="710565" h="467995">
                  <a:moveTo>
                    <a:pt x="522732" y="188976"/>
                  </a:moveTo>
                  <a:lnTo>
                    <a:pt x="522732" y="0"/>
                  </a:lnTo>
                  <a:lnTo>
                    <a:pt x="187452" y="0"/>
                  </a:lnTo>
                  <a:lnTo>
                    <a:pt x="187452" y="188976"/>
                  </a:lnTo>
                  <a:lnTo>
                    <a:pt x="207264" y="188976"/>
                  </a:lnTo>
                  <a:lnTo>
                    <a:pt x="207264" y="41148"/>
                  </a:lnTo>
                  <a:lnTo>
                    <a:pt x="228600" y="21336"/>
                  </a:lnTo>
                  <a:lnTo>
                    <a:pt x="228600" y="41148"/>
                  </a:lnTo>
                  <a:lnTo>
                    <a:pt x="481584" y="41148"/>
                  </a:lnTo>
                  <a:lnTo>
                    <a:pt x="481584" y="21336"/>
                  </a:lnTo>
                  <a:lnTo>
                    <a:pt x="501396" y="41148"/>
                  </a:lnTo>
                  <a:lnTo>
                    <a:pt x="501396" y="188976"/>
                  </a:lnTo>
                  <a:lnTo>
                    <a:pt x="522732" y="188976"/>
                  </a:lnTo>
                  <a:close/>
                </a:path>
                <a:path w="710565" h="467995">
                  <a:moveTo>
                    <a:pt x="228600" y="230124"/>
                  </a:moveTo>
                  <a:lnTo>
                    <a:pt x="228600" y="41148"/>
                  </a:lnTo>
                  <a:lnTo>
                    <a:pt x="207264" y="41148"/>
                  </a:lnTo>
                  <a:lnTo>
                    <a:pt x="207264" y="188976"/>
                  </a:lnTo>
                  <a:lnTo>
                    <a:pt x="187452" y="210312"/>
                  </a:lnTo>
                  <a:lnTo>
                    <a:pt x="187452" y="230124"/>
                  </a:lnTo>
                  <a:lnTo>
                    <a:pt x="228600" y="230124"/>
                  </a:lnTo>
                  <a:close/>
                </a:path>
                <a:path w="710565" h="467995">
                  <a:moveTo>
                    <a:pt x="228600" y="41148"/>
                  </a:moveTo>
                  <a:lnTo>
                    <a:pt x="228600" y="21336"/>
                  </a:lnTo>
                  <a:lnTo>
                    <a:pt x="207264" y="41148"/>
                  </a:lnTo>
                  <a:lnTo>
                    <a:pt x="228600" y="41148"/>
                  </a:lnTo>
                  <a:close/>
                </a:path>
                <a:path w="710565" h="467995">
                  <a:moveTo>
                    <a:pt x="367284" y="423672"/>
                  </a:moveTo>
                  <a:lnTo>
                    <a:pt x="354363" y="413510"/>
                  </a:lnTo>
                  <a:lnTo>
                    <a:pt x="341376" y="423672"/>
                  </a:lnTo>
                  <a:lnTo>
                    <a:pt x="367284" y="423672"/>
                  </a:lnTo>
                  <a:close/>
                </a:path>
                <a:path w="710565" h="467995">
                  <a:moveTo>
                    <a:pt x="367284" y="458292"/>
                  </a:moveTo>
                  <a:lnTo>
                    <a:pt x="367284" y="423672"/>
                  </a:lnTo>
                  <a:lnTo>
                    <a:pt x="341376" y="423672"/>
                  </a:lnTo>
                  <a:lnTo>
                    <a:pt x="341376" y="457095"/>
                  </a:lnTo>
                  <a:lnTo>
                    <a:pt x="355092" y="467868"/>
                  </a:lnTo>
                  <a:lnTo>
                    <a:pt x="367284" y="458292"/>
                  </a:lnTo>
                  <a:close/>
                </a:path>
                <a:path w="710565" h="467995">
                  <a:moveTo>
                    <a:pt x="649224" y="236854"/>
                  </a:moveTo>
                  <a:lnTo>
                    <a:pt x="649224" y="230124"/>
                  </a:lnTo>
                  <a:lnTo>
                    <a:pt x="588758" y="230124"/>
                  </a:lnTo>
                  <a:lnTo>
                    <a:pt x="354363" y="413510"/>
                  </a:lnTo>
                  <a:lnTo>
                    <a:pt x="367284" y="423672"/>
                  </a:lnTo>
                  <a:lnTo>
                    <a:pt x="367284" y="458292"/>
                  </a:lnTo>
                  <a:lnTo>
                    <a:pt x="649224" y="236854"/>
                  </a:lnTo>
                  <a:close/>
                </a:path>
                <a:path w="710565" h="467995">
                  <a:moveTo>
                    <a:pt x="501396" y="41148"/>
                  </a:moveTo>
                  <a:lnTo>
                    <a:pt x="481584" y="21336"/>
                  </a:lnTo>
                  <a:lnTo>
                    <a:pt x="481584" y="41148"/>
                  </a:lnTo>
                  <a:lnTo>
                    <a:pt x="501396" y="41148"/>
                  </a:lnTo>
                  <a:close/>
                </a:path>
                <a:path w="710565" h="467995">
                  <a:moveTo>
                    <a:pt x="522732" y="230124"/>
                  </a:moveTo>
                  <a:lnTo>
                    <a:pt x="522732" y="210312"/>
                  </a:lnTo>
                  <a:lnTo>
                    <a:pt x="501396" y="188976"/>
                  </a:lnTo>
                  <a:lnTo>
                    <a:pt x="501396" y="41148"/>
                  </a:lnTo>
                  <a:lnTo>
                    <a:pt x="481584" y="41148"/>
                  </a:lnTo>
                  <a:lnTo>
                    <a:pt x="481584" y="230124"/>
                  </a:lnTo>
                  <a:lnTo>
                    <a:pt x="522732" y="230124"/>
                  </a:lnTo>
                  <a:close/>
                </a:path>
                <a:path w="710565" h="467995">
                  <a:moveTo>
                    <a:pt x="710184" y="188976"/>
                  </a:moveTo>
                  <a:lnTo>
                    <a:pt x="501396" y="188976"/>
                  </a:lnTo>
                  <a:lnTo>
                    <a:pt x="522732" y="210312"/>
                  </a:lnTo>
                  <a:lnTo>
                    <a:pt x="522732" y="230124"/>
                  </a:lnTo>
                  <a:lnTo>
                    <a:pt x="588758" y="230124"/>
                  </a:lnTo>
                  <a:lnTo>
                    <a:pt x="635508" y="193548"/>
                  </a:lnTo>
                  <a:lnTo>
                    <a:pt x="649224" y="230124"/>
                  </a:lnTo>
                  <a:lnTo>
                    <a:pt x="649224" y="236854"/>
                  </a:lnTo>
                  <a:lnTo>
                    <a:pt x="710184" y="188976"/>
                  </a:lnTo>
                  <a:close/>
                </a:path>
                <a:path w="710565" h="467995">
                  <a:moveTo>
                    <a:pt x="649224" y="230124"/>
                  </a:moveTo>
                  <a:lnTo>
                    <a:pt x="635508" y="193548"/>
                  </a:lnTo>
                  <a:lnTo>
                    <a:pt x="588758" y="230124"/>
                  </a:lnTo>
                  <a:lnTo>
                    <a:pt x="649224" y="230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969144" y="3215130"/>
            <a:ext cx="3759200" cy="831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59610">
              <a:lnSpc>
                <a:spcPts val="3150"/>
              </a:lnSpc>
              <a:spcBef>
                <a:spcPts val="130"/>
              </a:spcBef>
              <a:tabLst>
                <a:tab pos="2882900" algn="l"/>
              </a:tabLst>
            </a:pPr>
            <a:r>
              <a:rPr sz="3050" b="1" i="1" spc="-20" dirty="0">
                <a:latin typeface="Times New Roman"/>
                <a:cs typeface="Times New Roman"/>
              </a:rPr>
              <a:t>M</a:t>
            </a:r>
            <a:r>
              <a:rPr sz="3075" b="1" i="1" spc="-30" baseline="-20325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75" b="1" i="1" spc="-30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spc="-20" dirty="0">
                <a:latin typeface="Times New Roman"/>
                <a:cs typeface="Times New Roman"/>
              </a:rPr>
              <a:t>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900" b="1" i="1" spc="-37" baseline="-5341" dirty="0">
                <a:latin typeface="Times New Roman"/>
                <a:cs typeface="Times New Roman"/>
              </a:rPr>
              <a:t>M</a:t>
            </a:r>
            <a:r>
              <a:rPr sz="2625" b="1" i="1" spc="-37" baseline="-2857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900" b="1" spc="-37" baseline="-5341" dirty="0">
                <a:latin typeface="Times New Roman"/>
                <a:cs typeface="Times New Roman"/>
              </a:rPr>
              <a:t>:</a:t>
            </a:r>
            <a:endParaRPr sz="3900" baseline="-5341">
              <a:latin typeface="Times New Roman"/>
              <a:cs typeface="Times New Roman"/>
            </a:endParaRPr>
          </a:p>
          <a:p>
            <a:pPr marL="38100">
              <a:lnSpc>
                <a:spcPts val="3150"/>
              </a:lnSpc>
              <a:tabLst>
                <a:tab pos="3437890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4575" b="1" i="1" spc="-37" baseline="-13661" dirty="0">
                <a:latin typeface="Times New Roman"/>
                <a:cs typeface="Times New Roman"/>
              </a:rPr>
              <a:t>s</a:t>
            </a:r>
            <a:r>
              <a:rPr sz="3075" b="1" i="1" spc="-37" baseline="-40650" dirty="0">
                <a:latin typeface="Times New Roman"/>
                <a:cs typeface="Times New Roman"/>
              </a:rPr>
              <a:t>a</a:t>
            </a:r>
            <a:endParaRPr sz="3075" baseline="-4065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526666" y="3382770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91" name="object 91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576961" y="5035296"/>
              <a:ext cx="2519680" cy="591820"/>
            </a:xfrm>
            <a:custGeom>
              <a:avLst/>
              <a:gdLst/>
              <a:ahLst/>
              <a:cxnLst/>
              <a:rect l="l" t="t" r="r" b="b"/>
              <a:pathLst>
                <a:path w="2519679" h="591820">
                  <a:moveTo>
                    <a:pt x="2519171" y="591311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591311"/>
                  </a:lnTo>
                  <a:lnTo>
                    <a:pt x="2519171" y="591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55621" y="5035308"/>
              <a:ext cx="2562225" cy="611505"/>
            </a:xfrm>
            <a:custGeom>
              <a:avLst/>
              <a:gdLst/>
              <a:ahLst/>
              <a:cxnLst/>
              <a:rect l="l" t="t" r="r" b="b"/>
              <a:pathLst>
                <a:path w="2562225" h="611504">
                  <a:moveTo>
                    <a:pt x="1700784" y="172212"/>
                  </a:moveTo>
                  <a:lnTo>
                    <a:pt x="1574292" y="109728"/>
                  </a:lnTo>
                  <a:lnTo>
                    <a:pt x="1574292" y="150799"/>
                  </a:lnTo>
                  <a:lnTo>
                    <a:pt x="1595628" y="150876"/>
                  </a:lnTo>
                  <a:lnTo>
                    <a:pt x="1112520" y="149352"/>
                  </a:lnTo>
                  <a:lnTo>
                    <a:pt x="1112520" y="192024"/>
                  </a:lnTo>
                  <a:lnTo>
                    <a:pt x="1574292" y="193471"/>
                  </a:lnTo>
                  <a:lnTo>
                    <a:pt x="1574292" y="234696"/>
                  </a:lnTo>
                  <a:lnTo>
                    <a:pt x="1595628" y="224155"/>
                  </a:lnTo>
                  <a:lnTo>
                    <a:pt x="1700784" y="172212"/>
                  </a:lnTo>
                  <a:close/>
                </a:path>
                <a:path w="2562225" h="611504">
                  <a:moveTo>
                    <a:pt x="2561844" y="0"/>
                  </a:moveTo>
                  <a:lnTo>
                    <a:pt x="2519172" y="0"/>
                  </a:lnTo>
                  <a:lnTo>
                    <a:pt x="2519172" y="569976"/>
                  </a:lnTo>
                  <a:lnTo>
                    <a:pt x="42672" y="569976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611124"/>
                  </a:lnTo>
                  <a:lnTo>
                    <a:pt x="21336" y="611124"/>
                  </a:lnTo>
                  <a:lnTo>
                    <a:pt x="42672" y="611124"/>
                  </a:lnTo>
                  <a:lnTo>
                    <a:pt x="2519172" y="611124"/>
                  </a:lnTo>
                  <a:lnTo>
                    <a:pt x="2540508" y="611124"/>
                  </a:lnTo>
                  <a:lnTo>
                    <a:pt x="2561844" y="611124"/>
                  </a:lnTo>
                  <a:lnTo>
                    <a:pt x="2561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081405" y="5035296"/>
              <a:ext cx="586740" cy="422275"/>
            </a:xfrm>
            <a:custGeom>
              <a:avLst/>
              <a:gdLst/>
              <a:ahLst/>
              <a:cxnLst/>
              <a:rect l="l" t="t" r="r" b="b"/>
              <a:pathLst>
                <a:path w="586739" h="422275">
                  <a:moveTo>
                    <a:pt x="586739" y="129539"/>
                  </a:moveTo>
                  <a:lnTo>
                    <a:pt x="582907" y="81678"/>
                  </a:lnTo>
                  <a:lnTo>
                    <a:pt x="571804" y="36332"/>
                  </a:lnTo>
                  <a:lnTo>
                    <a:pt x="556512" y="0"/>
                  </a:lnTo>
                  <a:lnTo>
                    <a:pt x="30189" y="0"/>
                  </a:lnTo>
                  <a:lnTo>
                    <a:pt x="14923" y="36332"/>
                  </a:lnTo>
                  <a:lnTo>
                    <a:pt x="3831" y="81678"/>
                  </a:lnTo>
                  <a:lnTo>
                    <a:pt x="0" y="129539"/>
                  </a:lnTo>
                  <a:lnTo>
                    <a:pt x="3831" y="176988"/>
                  </a:lnTo>
                  <a:lnTo>
                    <a:pt x="14923" y="222004"/>
                  </a:lnTo>
                  <a:lnTo>
                    <a:pt x="32671" y="263984"/>
                  </a:lnTo>
                  <a:lnTo>
                    <a:pt x="56473" y="302324"/>
                  </a:lnTo>
                  <a:lnTo>
                    <a:pt x="85724" y="336422"/>
                  </a:lnTo>
                  <a:lnTo>
                    <a:pt x="119822" y="365674"/>
                  </a:lnTo>
                  <a:lnTo>
                    <a:pt x="158163" y="389476"/>
                  </a:lnTo>
                  <a:lnTo>
                    <a:pt x="200143" y="407224"/>
                  </a:lnTo>
                  <a:lnTo>
                    <a:pt x="245159" y="418316"/>
                  </a:lnTo>
                  <a:lnTo>
                    <a:pt x="292607" y="422147"/>
                  </a:lnTo>
                  <a:lnTo>
                    <a:pt x="340469" y="418316"/>
                  </a:lnTo>
                  <a:lnTo>
                    <a:pt x="385815" y="407224"/>
                  </a:lnTo>
                  <a:lnTo>
                    <a:pt x="428053" y="389476"/>
                  </a:lnTo>
                  <a:lnTo>
                    <a:pt x="466587" y="365674"/>
                  </a:lnTo>
                  <a:lnTo>
                    <a:pt x="500824" y="336422"/>
                  </a:lnTo>
                  <a:lnTo>
                    <a:pt x="530169" y="302324"/>
                  </a:lnTo>
                  <a:lnTo>
                    <a:pt x="554027" y="263984"/>
                  </a:lnTo>
                  <a:lnTo>
                    <a:pt x="571804" y="222004"/>
                  </a:lnTo>
                  <a:lnTo>
                    <a:pt x="582907" y="176988"/>
                  </a:lnTo>
                  <a:lnTo>
                    <a:pt x="586739" y="12953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60777" y="5035308"/>
              <a:ext cx="1028700" cy="443865"/>
            </a:xfrm>
            <a:custGeom>
              <a:avLst/>
              <a:gdLst/>
              <a:ahLst/>
              <a:cxnLst/>
              <a:rect l="l" t="t" r="r" b="b"/>
              <a:pathLst>
                <a:path w="1028700" h="443864">
                  <a:moveTo>
                    <a:pt x="1028700" y="112776"/>
                  </a:moveTo>
                  <a:lnTo>
                    <a:pt x="1025652" y="80772"/>
                  </a:lnTo>
                  <a:lnTo>
                    <a:pt x="1022604" y="65532"/>
                  </a:lnTo>
                  <a:lnTo>
                    <a:pt x="1018032" y="50292"/>
                  </a:lnTo>
                  <a:lnTo>
                    <a:pt x="1014984" y="35052"/>
                  </a:lnTo>
                  <a:lnTo>
                    <a:pt x="1008888" y="19812"/>
                  </a:lnTo>
                  <a:lnTo>
                    <a:pt x="1004316" y="6096"/>
                  </a:lnTo>
                  <a:lnTo>
                    <a:pt x="1000925" y="0"/>
                  </a:lnTo>
                  <a:lnTo>
                    <a:pt x="954024" y="0"/>
                  </a:lnTo>
                  <a:lnTo>
                    <a:pt x="960120" y="10668"/>
                  </a:lnTo>
                  <a:lnTo>
                    <a:pt x="964692" y="22860"/>
                  </a:lnTo>
                  <a:lnTo>
                    <a:pt x="970788" y="36576"/>
                  </a:lnTo>
                  <a:lnTo>
                    <a:pt x="973836" y="48768"/>
                  </a:lnTo>
                  <a:lnTo>
                    <a:pt x="978408" y="60960"/>
                  </a:lnTo>
                  <a:lnTo>
                    <a:pt x="981456" y="74676"/>
                  </a:lnTo>
                  <a:lnTo>
                    <a:pt x="982980" y="88392"/>
                  </a:lnTo>
                  <a:lnTo>
                    <a:pt x="986028" y="102108"/>
                  </a:lnTo>
                  <a:lnTo>
                    <a:pt x="986028" y="143256"/>
                  </a:lnTo>
                  <a:lnTo>
                    <a:pt x="981456" y="184404"/>
                  </a:lnTo>
                  <a:lnTo>
                    <a:pt x="978408" y="198120"/>
                  </a:lnTo>
                  <a:lnTo>
                    <a:pt x="973836" y="210312"/>
                  </a:lnTo>
                  <a:lnTo>
                    <a:pt x="969264" y="224028"/>
                  </a:lnTo>
                  <a:lnTo>
                    <a:pt x="960120" y="248412"/>
                  </a:lnTo>
                  <a:lnTo>
                    <a:pt x="954024" y="259080"/>
                  </a:lnTo>
                  <a:lnTo>
                    <a:pt x="946404" y="271272"/>
                  </a:lnTo>
                  <a:lnTo>
                    <a:pt x="940308" y="281940"/>
                  </a:lnTo>
                  <a:lnTo>
                    <a:pt x="906780" y="323088"/>
                  </a:lnTo>
                  <a:lnTo>
                    <a:pt x="865632" y="356616"/>
                  </a:lnTo>
                  <a:lnTo>
                    <a:pt x="842772" y="368808"/>
                  </a:lnTo>
                  <a:lnTo>
                    <a:pt x="832104" y="374904"/>
                  </a:lnTo>
                  <a:lnTo>
                    <a:pt x="794004" y="390144"/>
                  </a:lnTo>
                  <a:lnTo>
                    <a:pt x="754380" y="399288"/>
                  </a:lnTo>
                  <a:lnTo>
                    <a:pt x="726948" y="402336"/>
                  </a:lnTo>
                  <a:lnTo>
                    <a:pt x="699516" y="402336"/>
                  </a:lnTo>
                  <a:lnTo>
                    <a:pt x="644652" y="393192"/>
                  </a:lnTo>
                  <a:lnTo>
                    <a:pt x="606552" y="381000"/>
                  </a:lnTo>
                  <a:lnTo>
                    <a:pt x="583692" y="368808"/>
                  </a:lnTo>
                  <a:lnTo>
                    <a:pt x="571500" y="362712"/>
                  </a:lnTo>
                  <a:lnTo>
                    <a:pt x="539496" y="338328"/>
                  </a:lnTo>
                  <a:lnTo>
                    <a:pt x="502920" y="301752"/>
                  </a:lnTo>
                  <a:lnTo>
                    <a:pt x="473964" y="259080"/>
                  </a:lnTo>
                  <a:lnTo>
                    <a:pt x="452628" y="210312"/>
                  </a:lnTo>
                  <a:lnTo>
                    <a:pt x="446532" y="182880"/>
                  </a:lnTo>
                  <a:lnTo>
                    <a:pt x="443484" y="170688"/>
                  </a:lnTo>
                  <a:lnTo>
                    <a:pt x="441960" y="156972"/>
                  </a:lnTo>
                  <a:lnTo>
                    <a:pt x="441960" y="143256"/>
                  </a:lnTo>
                  <a:lnTo>
                    <a:pt x="440436" y="128016"/>
                  </a:lnTo>
                  <a:lnTo>
                    <a:pt x="441960" y="114300"/>
                  </a:lnTo>
                  <a:lnTo>
                    <a:pt x="441960" y="100584"/>
                  </a:lnTo>
                  <a:lnTo>
                    <a:pt x="443484" y="86868"/>
                  </a:lnTo>
                  <a:lnTo>
                    <a:pt x="446532" y="73152"/>
                  </a:lnTo>
                  <a:lnTo>
                    <a:pt x="449580" y="60960"/>
                  </a:lnTo>
                  <a:lnTo>
                    <a:pt x="452628" y="47244"/>
                  </a:lnTo>
                  <a:lnTo>
                    <a:pt x="457200" y="35052"/>
                  </a:lnTo>
                  <a:lnTo>
                    <a:pt x="463296" y="22860"/>
                  </a:lnTo>
                  <a:lnTo>
                    <a:pt x="467868" y="10668"/>
                  </a:lnTo>
                  <a:lnTo>
                    <a:pt x="473202" y="0"/>
                  </a:lnTo>
                  <a:lnTo>
                    <a:pt x="426720" y="0"/>
                  </a:lnTo>
                  <a:lnTo>
                    <a:pt x="423672" y="7620"/>
                  </a:lnTo>
                  <a:lnTo>
                    <a:pt x="417576" y="21336"/>
                  </a:lnTo>
                  <a:lnTo>
                    <a:pt x="413004" y="36576"/>
                  </a:lnTo>
                  <a:lnTo>
                    <a:pt x="408432" y="50292"/>
                  </a:lnTo>
                  <a:lnTo>
                    <a:pt x="405384" y="65532"/>
                  </a:lnTo>
                  <a:lnTo>
                    <a:pt x="402336" y="82296"/>
                  </a:lnTo>
                  <a:lnTo>
                    <a:pt x="399288" y="112776"/>
                  </a:lnTo>
                  <a:lnTo>
                    <a:pt x="399288" y="146304"/>
                  </a:lnTo>
                  <a:lnTo>
                    <a:pt x="400900" y="162483"/>
                  </a:lnTo>
                  <a:lnTo>
                    <a:pt x="294132" y="109728"/>
                  </a:lnTo>
                  <a:lnTo>
                    <a:pt x="294132" y="150761"/>
                  </a:lnTo>
                  <a:lnTo>
                    <a:pt x="315468" y="150876"/>
                  </a:lnTo>
                  <a:lnTo>
                    <a:pt x="0" y="149352"/>
                  </a:lnTo>
                  <a:lnTo>
                    <a:pt x="0" y="192024"/>
                  </a:lnTo>
                  <a:lnTo>
                    <a:pt x="294132" y="193433"/>
                  </a:lnTo>
                  <a:lnTo>
                    <a:pt x="294132" y="234696"/>
                  </a:lnTo>
                  <a:lnTo>
                    <a:pt x="315468" y="224155"/>
                  </a:lnTo>
                  <a:lnTo>
                    <a:pt x="403072" y="180886"/>
                  </a:lnTo>
                  <a:lnTo>
                    <a:pt x="405384" y="193548"/>
                  </a:lnTo>
                  <a:lnTo>
                    <a:pt x="408432" y="208788"/>
                  </a:lnTo>
                  <a:lnTo>
                    <a:pt x="413004" y="222504"/>
                  </a:lnTo>
                  <a:lnTo>
                    <a:pt x="417576" y="237744"/>
                  </a:lnTo>
                  <a:lnTo>
                    <a:pt x="423672" y="251460"/>
                  </a:lnTo>
                  <a:lnTo>
                    <a:pt x="429768" y="266700"/>
                  </a:lnTo>
                  <a:lnTo>
                    <a:pt x="437388" y="278892"/>
                  </a:lnTo>
                  <a:lnTo>
                    <a:pt x="440436" y="284378"/>
                  </a:lnTo>
                  <a:lnTo>
                    <a:pt x="470916" y="330708"/>
                  </a:lnTo>
                  <a:lnTo>
                    <a:pt x="513588" y="371856"/>
                  </a:lnTo>
                  <a:lnTo>
                    <a:pt x="551688" y="399288"/>
                  </a:lnTo>
                  <a:lnTo>
                    <a:pt x="563880" y="405384"/>
                  </a:lnTo>
                  <a:lnTo>
                    <a:pt x="577596" y="413004"/>
                  </a:lnTo>
                  <a:lnTo>
                    <a:pt x="620268" y="429768"/>
                  </a:lnTo>
                  <a:lnTo>
                    <a:pt x="665988" y="440436"/>
                  </a:lnTo>
                  <a:lnTo>
                    <a:pt x="682752" y="441960"/>
                  </a:lnTo>
                  <a:lnTo>
                    <a:pt x="697992" y="443484"/>
                  </a:lnTo>
                  <a:lnTo>
                    <a:pt x="729996" y="443484"/>
                  </a:lnTo>
                  <a:lnTo>
                    <a:pt x="746760" y="441960"/>
                  </a:lnTo>
                  <a:lnTo>
                    <a:pt x="792480" y="434340"/>
                  </a:lnTo>
                  <a:lnTo>
                    <a:pt x="850392" y="413004"/>
                  </a:lnTo>
                  <a:lnTo>
                    <a:pt x="890016" y="390144"/>
                  </a:lnTo>
                  <a:lnTo>
                    <a:pt x="937260" y="350520"/>
                  </a:lnTo>
                  <a:lnTo>
                    <a:pt x="975360" y="304800"/>
                  </a:lnTo>
                  <a:lnTo>
                    <a:pt x="986028" y="287121"/>
                  </a:lnTo>
                  <a:lnTo>
                    <a:pt x="998220" y="265176"/>
                  </a:lnTo>
                  <a:lnTo>
                    <a:pt x="1014984" y="222504"/>
                  </a:lnTo>
                  <a:lnTo>
                    <a:pt x="1025652" y="176784"/>
                  </a:lnTo>
                  <a:lnTo>
                    <a:pt x="1028700" y="144780"/>
                  </a:lnTo>
                  <a:lnTo>
                    <a:pt x="1028700" y="112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256409" y="5035296"/>
              <a:ext cx="756285" cy="508000"/>
            </a:xfrm>
            <a:custGeom>
              <a:avLst/>
              <a:gdLst/>
              <a:ahLst/>
              <a:cxnLst/>
              <a:rect l="l" t="t" r="r" b="b"/>
              <a:pathLst>
                <a:path w="756285" h="508000">
                  <a:moveTo>
                    <a:pt x="755903" y="129539"/>
                  </a:moveTo>
                  <a:lnTo>
                    <a:pt x="752959" y="82120"/>
                  </a:lnTo>
                  <a:lnTo>
                    <a:pt x="744363" y="36461"/>
                  </a:lnTo>
                  <a:lnTo>
                    <a:pt x="732729" y="0"/>
                  </a:lnTo>
                  <a:lnTo>
                    <a:pt x="23174" y="0"/>
                  </a:lnTo>
                  <a:lnTo>
                    <a:pt x="11539" y="36461"/>
                  </a:lnTo>
                  <a:lnTo>
                    <a:pt x="2943" y="82120"/>
                  </a:lnTo>
                  <a:lnTo>
                    <a:pt x="0" y="129539"/>
                  </a:lnTo>
                  <a:lnTo>
                    <a:pt x="2943" y="176959"/>
                  </a:lnTo>
                  <a:lnTo>
                    <a:pt x="11539" y="222618"/>
                  </a:lnTo>
                  <a:lnTo>
                    <a:pt x="25434" y="266163"/>
                  </a:lnTo>
                  <a:lnTo>
                    <a:pt x="44272" y="307239"/>
                  </a:lnTo>
                  <a:lnTo>
                    <a:pt x="67702" y="345494"/>
                  </a:lnTo>
                  <a:lnTo>
                    <a:pt x="95368" y="380573"/>
                  </a:lnTo>
                  <a:lnTo>
                    <a:pt x="126918" y="412123"/>
                  </a:lnTo>
                  <a:lnTo>
                    <a:pt x="161997" y="439789"/>
                  </a:lnTo>
                  <a:lnTo>
                    <a:pt x="200252" y="463218"/>
                  </a:lnTo>
                  <a:lnTo>
                    <a:pt x="241328" y="482057"/>
                  </a:lnTo>
                  <a:lnTo>
                    <a:pt x="284873" y="495952"/>
                  </a:lnTo>
                  <a:lnTo>
                    <a:pt x="330532" y="504548"/>
                  </a:lnTo>
                  <a:lnTo>
                    <a:pt x="377951" y="507491"/>
                  </a:lnTo>
                  <a:lnTo>
                    <a:pt x="425371" y="504548"/>
                  </a:lnTo>
                  <a:lnTo>
                    <a:pt x="471030" y="495952"/>
                  </a:lnTo>
                  <a:lnTo>
                    <a:pt x="514575" y="482057"/>
                  </a:lnTo>
                  <a:lnTo>
                    <a:pt x="555651" y="463218"/>
                  </a:lnTo>
                  <a:lnTo>
                    <a:pt x="593906" y="439789"/>
                  </a:lnTo>
                  <a:lnTo>
                    <a:pt x="628985" y="412123"/>
                  </a:lnTo>
                  <a:lnTo>
                    <a:pt x="660534" y="380573"/>
                  </a:lnTo>
                  <a:lnTo>
                    <a:pt x="688201" y="345494"/>
                  </a:lnTo>
                  <a:lnTo>
                    <a:pt x="711630" y="307239"/>
                  </a:lnTo>
                  <a:lnTo>
                    <a:pt x="730469" y="266163"/>
                  </a:lnTo>
                  <a:lnTo>
                    <a:pt x="744363" y="222618"/>
                  </a:lnTo>
                  <a:lnTo>
                    <a:pt x="752959" y="176959"/>
                  </a:lnTo>
                  <a:lnTo>
                    <a:pt x="755903" y="12953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235073" y="5035296"/>
              <a:ext cx="797560" cy="527685"/>
            </a:xfrm>
            <a:custGeom>
              <a:avLst/>
              <a:gdLst/>
              <a:ahLst/>
              <a:cxnLst/>
              <a:rect l="l" t="t" r="r" b="b"/>
              <a:pathLst>
                <a:path w="797560" h="527685">
                  <a:moveTo>
                    <a:pt x="66224" y="0"/>
                  </a:moveTo>
                  <a:lnTo>
                    <a:pt x="21843" y="0"/>
                  </a:lnTo>
                  <a:lnTo>
                    <a:pt x="18287" y="10667"/>
                  </a:lnTo>
                  <a:lnTo>
                    <a:pt x="12191" y="30479"/>
                  </a:lnTo>
                  <a:lnTo>
                    <a:pt x="7619" y="48767"/>
                  </a:lnTo>
                  <a:lnTo>
                    <a:pt x="1523" y="88391"/>
                  </a:lnTo>
                  <a:lnTo>
                    <a:pt x="0" y="109727"/>
                  </a:lnTo>
                  <a:lnTo>
                    <a:pt x="0" y="149351"/>
                  </a:lnTo>
                  <a:lnTo>
                    <a:pt x="7619" y="210311"/>
                  </a:lnTo>
                  <a:lnTo>
                    <a:pt x="18287" y="248411"/>
                  </a:lnTo>
                  <a:lnTo>
                    <a:pt x="32003" y="284987"/>
                  </a:lnTo>
                  <a:lnTo>
                    <a:pt x="42671" y="307847"/>
                  </a:lnTo>
                  <a:lnTo>
                    <a:pt x="42671" y="109727"/>
                  </a:lnTo>
                  <a:lnTo>
                    <a:pt x="45719" y="74675"/>
                  </a:lnTo>
                  <a:lnTo>
                    <a:pt x="48767" y="56387"/>
                  </a:lnTo>
                  <a:lnTo>
                    <a:pt x="57911" y="22859"/>
                  </a:lnTo>
                  <a:lnTo>
                    <a:pt x="66224" y="0"/>
                  </a:lnTo>
                  <a:close/>
                </a:path>
                <a:path w="797560" h="527685">
                  <a:moveTo>
                    <a:pt x="755903" y="307339"/>
                  </a:moveTo>
                  <a:lnTo>
                    <a:pt x="755903" y="147827"/>
                  </a:lnTo>
                  <a:lnTo>
                    <a:pt x="754379" y="166115"/>
                  </a:lnTo>
                  <a:lnTo>
                    <a:pt x="751331" y="184403"/>
                  </a:lnTo>
                  <a:lnTo>
                    <a:pt x="739139" y="236219"/>
                  </a:lnTo>
                  <a:lnTo>
                    <a:pt x="726947" y="268223"/>
                  </a:lnTo>
                  <a:lnTo>
                    <a:pt x="720851" y="283463"/>
                  </a:lnTo>
                  <a:lnTo>
                    <a:pt x="694943" y="329183"/>
                  </a:lnTo>
                  <a:lnTo>
                    <a:pt x="662939" y="368807"/>
                  </a:lnTo>
                  <a:lnTo>
                    <a:pt x="624839" y="405383"/>
                  </a:lnTo>
                  <a:lnTo>
                    <a:pt x="597407" y="425195"/>
                  </a:lnTo>
                  <a:lnTo>
                    <a:pt x="583691" y="434339"/>
                  </a:lnTo>
                  <a:lnTo>
                    <a:pt x="568451" y="443483"/>
                  </a:lnTo>
                  <a:lnTo>
                    <a:pt x="537971" y="458723"/>
                  </a:lnTo>
                  <a:lnTo>
                    <a:pt x="521207" y="464819"/>
                  </a:lnTo>
                  <a:lnTo>
                    <a:pt x="504443" y="469391"/>
                  </a:lnTo>
                  <a:lnTo>
                    <a:pt x="487679" y="475487"/>
                  </a:lnTo>
                  <a:lnTo>
                    <a:pt x="470915" y="478535"/>
                  </a:lnTo>
                  <a:lnTo>
                    <a:pt x="434339" y="484631"/>
                  </a:lnTo>
                  <a:lnTo>
                    <a:pt x="417575" y="486155"/>
                  </a:lnTo>
                  <a:lnTo>
                    <a:pt x="379475" y="486155"/>
                  </a:lnTo>
                  <a:lnTo>
                    <a:pt x="361187" y="484631"/>
                  </a:lnTo>
                  <a:lnTo>
                    <a:pt x="344423" y="481583"/>
                  </a:lnTo>
                  <a:lnTo>
                    <a:pt x="326135" y="478535"/>
                  </a:lnTo>
                  <a:lnTo>
                    <a:pt x="275843" y="464819"/>
                  </a:lnTo>
                  <a:lnTo>
                    <a:pt x="259079" y="457199"/>
                  </a:lnTo>
                  <a:lnTo>
                    <a:pt x="243839" y="451103"/>
                  </a:lnTo>
                  <a:lnTo>
                    <a:pt x="228599" y="441959"/>
                  </a:lnTo>
                  <a:lnTo>
                    <a:pt x="213359" y="434339"/>
                  </a:lnTo>
                  <a:lnTo>
                    <a:pt x="199643" y="425195"/>
                  </a:lnTo>
                  <a:lnTo>
                    <a:pt x="184403" y="414527"/>
                  </a:lnTo>
                  <a:lnTo>
                    <a:pt x="172211" y="403859"/>
                  </a:lnTo>
                  <a:lnTo>
                    <a:pt x="158495" y="393191"/>
                  </a:lnTo>
                  <a:lnTo>
                    <a:pt x="134111" y="368807"/>
                  </a:lnTo>
                  <a:lnTo>
                    <a:pt x="123443" y="355091"/>
                  </a:lnTo>
                  <a:lnTo>
                    <a:pt x="112775" y="342899"/>
                  </a:lnTo>
                  <a:lnTo>
                    <a:pt x="70103" y="268223"/>
                  </a:lnTo>
                  <a:lnTo>
                    <a:pt x="48767" y="201167"/>
                  </a:lnTo>
                  <a:lnTo>
                    <a:pt x="42671" y="146303"/>
                  </a:lnTo>
                  <a:lnTo>
                    <a:pt x="42671" y="307847"/>
                  </a:lnTo>
                  <a:lnTo>
                    <a:pt x="48767" y="320039"/>
                  </a:lnTo>
                  <a:lnTo>
                    <a:pt x="57911" y="336803"/>
                  </a:lnTo>
                  <a:lnTo>
                    <a:pt x="68579" y="352043"/>
                  </a:lnTo>
                  <a:lnTo>
                    <a:pt x="79247" y="368807"/>
                  </a:lnTo>
                  <a:lnTo>
                    <a:pt x="91439" y="382523"/>
                  </a:lnTo>
                  <a:lnTo>
                    <a:pt x="103631" y="397763"/>
                  </a:lnTo>
                  <a:lnTo>
                    <a:pt x="131063" y="425195"/>
                  </a:lnTo>
                  <a:lnTo>
                    <a:pt x="146303" y="437387"/>
                  </a:lnTo>
                  <a:lnTo>
                    <a:pt x="160019" y="449579"/>
                  </a:lnTo>
                  <a:lnTo>
                    <a:pt x="176783" y="460247"/>
                  </a:lnTo>
                  <a:lnTo>
                    <a:pt x="227075" y="489203"/>
                  </a:lnTo>
                  <a:lnTo>
                    <a:pt x="262127" y="504443"/>
                  </a:lnTo>
                  <a:lnTo>
                    <a:pt x="300227" y="515111"/>
                  </a:lnTo>
                  <a:lnTo>
                    <a:pt x="318515" y="519683"/>
                  </a:lnTo>
                  <a:lnTo>
                    <a:pt x="358139" y="525779"/>
                  </a:lnTo>
                  <a:lnTo>
                    <a:pt x="379475" y="527303"/>
                  </a:lnTo>
                  <a:lnTo>
                    <a:pt x="420623" y="527303"/>
                  </a:lnTo>
                  <a:lnTo>
                    <a:pt x="480059" y="519683"/>
                  </a:lnTo>
                  <a:lnTo>
                    <a:pt x="518159" y="509015"/>
                  </a:lnTo>
                  <a:lnTo>
                    <a:pt x="554735" y="496823"/>
                  </a:lnTo>
                  <a:lnTo>
                    <a:pt x="573023" y="487679"/>
                  </a:lnTo>
                  <a:lnTo>
                    <a:pt x="589787" y="480059"/>
                  </a:lnTo>
                  <a:lnTo>
                    <a:pt x="606551" y="469391"/>
                  </a:lnTo>
                  <a:lnTo>
                    <a:pt x="621791" y="460247"/>
                  </a:lnTo>
                  <a:lnTo>
                    <a:pt x="638555" y="448055"/>
                  </a:lnTo>
                  <a:lnTo>
                    <a:pt x="652271" y="435863"/>
                  </a:lnTo>
                  <a:lnTo>
                    <a:pt x="667511" y="423671"/>
                  </a:lnTo>
                  <a:lnTo>
                    <a:pt x="694943" y="396239"/>
                  </a:lnTo>
                  <a:lnTo>
                    <a:pt x="707135" y="382523"/>
                  </a:lnTo>
                  <a:lnTo>
                    <a:pt x="719327" y="367283"/>
                  </a:lnTo>
                  <a:lnTo>
                    <a:pt x="729995" y="352043"/>
                  </a:lnTo>
                  <a:lnTo>
                    <a:pt x="740663" y="335279"/>
                  </a:lnTo>
                  <a:lnTo>
                    <a:pt x="755903" y="307339"/>
                  </a:lnTo>
                  <a:close/>
                </a:path>
                <a:path w="797560" h="527685">
                  <a:moveTo>
                    <a:pt x="797051" y="149351"/>
                  </a:moveTo>
                  <a:lnTo>
                    <a:pt x="797051" y="108203"/>
                  </a:lnTo>
                  <a:lnTo>
                    <a:pt x="795527" y="88391"/>
                  </a:lnTo>
                  <a:lnTo>
                    <a:pt x="789431" y="48767"/>
                  </a:lnTo>
                  <a:lnTo>
                    <a:pt x="784859" y="28955"/>
                  </a:lnTo>
                  <a:lnTo>
                    <a:pt x="780287" y="10667"/>
                  </a:lnTo>
                  <a:lnTo>
                    <a:pt x="776184" y="0"/>
                  </a:lnTo>
                  <a:lnTo>
                    <a:pt x="731797" y="0"/>
                  </a:lnTo>
                  <a:lnTo>
                    <a:pt x="734567" y="7619"/>
                  </a:lnTo>
                  <a:lnTo>
                    <a:pt x="740663" y="22859"/>
                  </a:lnTo>
                  <a:lnTo>
                    <a:pt x="745235" y="39623"/>
                  </a:lnTo>
                  <a:lnTo>
                    <a:pt x="748283" y="57911"/>
                  </a:lnTo>
                  <a:lnTo>
                    <a:pt x="751331" y="74675"/>
                  </a:lnTo>
                  <a:lnTo>
                    <a:pt x="754379" y="92963"/>
                  </a:lnTo>
                  <a:lnTo>
                    <a:pt x="755903" y="111251"/>
                  </a:lnTo>
                  <a:lnTo>
                    <a:pt x="755903" y="307339"/>
                  </a:lnTo>
                  <a:lnTo>
                    <a:pt x="758951" y="301751"/>
                  </a:lnTo>
                  <a:lnTo>
                    <a:pt x="774191" y="265175"/>
                  </a:lnTo>
                  <a:lnTo>
                    <a:pt x="789431" y="208787"/>
                  </a:lnTo>
                  <a:lnTo>
                    <a:pt x="795527" y="169163"/>
                  </a:lnTo>
                  <a:lnTo>
                    <a:pt x="797051" y="149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40229" y="5035296"/>
              <a:ext cx="588645" cy="422275"/>
            </a:xfrm>
            <a:custGeom>
              <a:avLst/>
              <a:gdLst/>
              <a:ahLst/>
              <a:cxnLst/>
              <a:rect l="l" t="t" r="r" b="b"/>
              <a:pathLst>
                <a:path w="588645" h="422275">
                  <a:moveTo>
                    <a:pt x="588263" y="129539"/>
                  </a:moveTo>
                  <a:lnTo>
                    <a:pt x="584389" y="81678"/>
                  </a:lnTo>
                  <a:lnTo>
                    <a:pt x="573182" y="36332"/>
                  </a:lnTo>
                  <a:lnTo>
                    <a:pt x="557768" y="0"/>
                  </a:lnTo>
                  <a:lnTo>
                    <a:pt x="30227" y="0"/>
                  </a:lnTo>
                  <a:lnTo>
                    <a:pt x="14935" y="36332"/>
                  </a:lnTo>
                  <a:lnTo>
                    <a:pt x="3832" y="81678"/>
                  </a:lnTo>
                  <a:lnTo>
                    <a:pt x="0" y="129539"/>
                  </a:lnTo>
                  <a:lnTo>
                    <a:pt x="3832" y="176988"/>
                  </a:lnTo>
                  <a:lnTo>
                    <a:pt x="14935" y="222004"/>
                  </a:lnTo>
                  <a:lnTo>
                    <a:pt x="32712" y="263984"/>
                  </a:lnTo>
                  <a:lnTo>
                    <a:pt x="56570" y="302324"/>
                  </a:lnTo>
                  <a:lnTo>
                    <a:pt x="85915" y="336422"/>
                  </a:lnTo>
                  <a:lnTo>
                    <a:pt x="120152" y="365674"/>
                  </a:lnTo>
                  <a:lnTo>
                    <a:pt x="158686" y="389476"/>
                  </a:lnTo>
                  <a:lnTo>
                    <a:pt x="200924" y="407224"/>
                  </a:lnTo>
                  <a:lnTo>
                    <a:pt x="246270" y="418316"/>
                  </a:lnTo>
                  <a:lnTo>
                    <a:pt x="294131" y="422147"/>
                  </a:lnTo>
                  <a:lnTo>
                    <a:pt x="341622" y="418316"/>
                  </a:lnTo>
                  <a:lnTo>
                    <a:pt x="386754" y="407224"/>
                  </a:lnTo>
                  <a:lnTo>
                    <a:pt x="428905" y="389476"/>
                  </a:lnTo>
                  <a:lnTo>
                    <a:pt x="467453" y="365674"/>
                  </a:lnTo>
                  <a:lnTo>
                    <a:pt x="501776" y="336422"/>
                  </a:lnTo>
                  <a:lnTo>
                    <a:pt x="531254" y="302324"/>
                  </a:lnTo>
                  <a:lnTo>
                    <a:pt x="555263" y="263984"/>
                  </a:lnTo>
                  <a:lnTo>
                    <a:pt x="573182" y="222004"/>
                  </a:lnTo>
                  <a:lnTo>
                    <a:pt x="584389" y="176988"/>
                  </a:lnTo>
                  <a:lnTo>
                    <a:pt x="588263" y="12953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318894" y="5035296"/>
              <a:ext cx="629920" cy="443865"/>
            </a:xfrm>
            <a:custGeom>
              <a:avLst/>
              <a:gdLst/>
              <a:ahLst/>
              <a:cxnLst/>
              <a:rect l="l" t="t" r="r" b="b"/>
              <a:pathLst>
                <a:path w="629920" h="443864">
                  <a:moveTo>
                    <a:pt x="74104" y="0"/>
                  </a:moveTo>
                  <a:lnTo>
                    <a:pt x="27431" y="0"/>
                  </a:lnTo>
                  <a:lnTo>
                    <a:pt x="24383" y="7619"/>
                  </a:lnTo>
                  <a:lnTo>
                    <a:pt x="19811" y="21335"/>
                  </a:lnTo>
                  <a:lnTo>
                    <a:pt x="13715" y="36575"/>
                  </a:lnTo>
                  <a:lnTo>
                    <a:pt x="10667" y="50291"/>
                  </a:lnTo>
                  <a:lnTo>
                    <a:pt x="6095" y="65531"/>
                  </a:lnTo>
                  <a:lnTo>
                    <a:pt x="4571" y="82295"/>
                  </a:lnTo>
                  <a:lnTo>
                    <a:pt x="1523" y="97535"/>
                  </a:lnTo>
                  <a:lnTo>
                    <a:pt x="0" y="112775"/>
                  </a:lnTo>
                  <a:lnTo>
                    <a:pt x="0" y="146303"/>
                  </a:lnTo>
                  <a:lnTo>
                    <a:pt x="1523" y="161543"/>
                  </a:lnTo>
                  <a:lnTo>
                    <a:pt x="4571" y="176783"/>
                  </a:lnTo>
                  <a:lnTo>
                    <a:pt x="6095" y="193547"/>
                  </a:lnTo>
                  <a:lnTo>
                    <a:pt x="10667" y="208787"/>
                  </a:lnTo>
                  <a:lnTo>
                    <a:pt x="15239" y="222503"/>
                  </a:lnTo>
                  <a:lnTo>
                    <a:pt x="19811" y="237743"/>
                  </a:lnTo>
                  <a:lnTo>
                    <a:pt x="25907" y="251459"/>
                  </a:lnTo>
                  <a:lnTo>
                    <a:pt x="32003" y="266699"/>
                  </a:lnTo>
                  <a:lnTo>
                    <a:pt x="38099" y="280415"/>
                  </a:lnTo>
                  <a:lnTo>
                    <a:pt x="42671" y="287731"/>
                  </a:lnTo>
                  <a:lnTo>
                    <a:pt x="42671" y="114299"/>
                  </a:lnTo>
                  <a:lnTo>
                    <a:pt x="47243" y="73151"/>
                  </a:lnTo>
                  <a:lnTo>
                    <a:pt x="50291" y="60959"/>
                  </a:lnTo>
                  <a:lnTo>
                    <a:pt x="54863" y="47243"/>
                  </a:lnTo>
                  <a:lnTo>
                    <a:pt x="64007" y="22859"/>
                  </a:lnTo>
                  <a:lnTo>
                    <a:pt x="70103" y="10667"/>
                  </a:lnTo>
                  <a:lnTo>
                    <a:pt x="74104" y="0"/>
                  </a:lnTo>
                  <a:close/>
                </a:path>
                <a:path w="629920" h="443864">
                  <a:moveTo>
                    <a:pt x="588263" y="287121"/>
                  </a:moveTo>
                  <a:lnTo>
                    <a:pt x="588263" y="143255"/>
                  </a:lnTo>
                  <a:lnTo>
                    <a:pt x="585215" y="170687"/>
                  </a:lnTo>
                  <a:lnTo>
                    <a:pt x="579119" y="198119"/>
                  </a:lnTo>
                  <a:lnTo>
                    <a:pt x="566927" y="236219"/>
                  </a:lnTo>
                  <a:lnTo>
                    <a:pt x="554735" y="259079"/>
                  </a:lnTo>
                  <a:lnTo>
                    <a:pt x="548639" y="271271"/>
                  </a:lnTo>
                  <a:lnTo>
                    <a:pt x="525779" y="303275"/>
                  </a:lnTo>
                  <a:lnTo>
                    <a:pt x="487679" y="339851"/>
                  </a:lnTo>
                  <a:lnTo>
                    <a:pt x="445007" y="368807"/>
                  </a:lnTo>
                  <a:lnTo>
                    <a:pt x="396239" y="390143"/>
                  </a:lnTo>
                  <a:lnTo>
                    <a:pt x="382523" y="393191"/>
                  </a:lnTo>
                  <a:lnTo>
                    <a:pt x="370331" y="396239"/>
                  </a:lnTo>
                  <a:lnTo>
                    <a:pt x="356615" y="399287"/>
                  </a:lnTo>
                  <a:lnTo>
                    <a:pt x="329183" y="402335"/>
                  </a:lnTo>
                  <a:lnTo>
                    <a:pt x="300227" y="402335"/>
                  </a:lnTo>
                  <a:lnTo>
                    <a:pt x="272795" y="399287"/>
                  </a:lnTo>
                  <a:lnTo>
                    <a:pt x="259079" y="396239"/>
                  </a:lnTo>
                  <a:lnTo>
                    <a:pt x="246887" y="393191"/>
                  </a:lnTo>
                  <a:lnTo>
                    <a:pt x="233171" y="390143"/>
                  </a:lnTo>
                  <a:lnTo>
                    <a:pt x="184403" y="368807"/>
                  </a:lnTo>
                  <a:lnTo>
                    <a:pt x="140207" y="338327"/>
                  </a:lnTo>
                  <a:lnTo>
                    <a:pt x="103631" y="301751"/>
                  </a:lnTo>
                  <a:lnTo>
                    <a:pt x="82295" y="269747"/>
                  </a:lnTo>
                  <a:lnTo>
                    <a:pt x="74675" y="259079"/>
                  </a:lnTo>
                  <a:lnTo>
                    <a:pt x="68579" y="246887"/>
                  </a:lnTo>
                  <a:lnTo>
                    <a:pt x="64007" y="234695"/>
                  </a:lnTo>
                  <a:lnTo>
                    <a:pt x="57911" y="222503"/>
                  </a:lnTo>
                  <a:lnTo>
                    <a:pt x="54863" y="210311"/>
                  </a:lnTo>
                  <a:lnTo>
                    <a:pt x="50291" y="196595"/>
                  </a:lnTo>
                  <a:lnTo>
                    <a:pt x="47243" y="182879"/>
                  </a:lnTo>
                  <a:lnTo>
                    <a:pt x="45719" y="170687"/>
                  </a:lnTo>
                  <a:lnTo>
                    <a:pt x="42671" y="143255"/>
                  </a:lnTo>
                  <a:lnTo>
                    <a:pt x="42671" y="287731"/>
                  </a:lnTo>
                  <a:lnTo>
                    <a:pt x="73151" y="330707"/>
                  </a:lnTo>
                  <a:lnTo>
                    <a:pt x="115823" y="371855"/>
                  </a:lnTo>
                  <a:lnTo>
                    <a:pt x="152399" y="399287"/>
                  </a:lnTo>
                  <a:lnTo>
                    <a:pt x="166115" y="405383"/>
                  </a:lnTo>
                  <a:lnTo>
                    <a:pt x="179831" y="413003"/>
                  </a:lnTo>
                  <a:lnTo>
                    <a:pt x="237743" y="434339"/>
                  </a:lnTo>
                  <a:lnTo>
                    <a:pt x="298703" y="443483"/>
                  </a:lnTo>
                  <a:lnTo>
                    <a:pt x="332231" y="443483"/>
                  </a:lnTo>
                  <a:lnTo>
                    <a:pt x="347471" y="441959"/>
                  </a:lnTo>
                  <a:lnTo>
                    <a:pt x="364235" y="440435"/>
                  </a:lnTo>
                  <a:lnTo>
                    <a:pt x="394715" y="434339"/>
                  </a:lnTo>
                  <a:lnTo>
                    <a:pt x="408431" y="429767"/>
                  </a:lnTo>
                  <a:lnTo>
                    <a:pt x="423671" y="425195"/>
                  </a:lnTo>
                  <a:lnTo>
                    <a:pt x="437387" y="419099"/>
                  </a:lnTo>
                  <a:lnTo>
                    <a:pt x="452627" y="413003"/>
                  </a:lnTo>
                  <a:lnTo>
                    <a:pt x="466343" y="405383"/>
                  </a:lnTo>
                  <a:lnTo>
                    <a:pt x="478535" y="397763"/>
                  </a:lnTo>
                  <a:lnTo>
                    <a:pt x="492251" y="390143"/>
                  </a:lnTo>
                  <a:lnTo>
                    <a:pt x="516635" y="371855"/>
                  </a:lnTo>
                  <a:lnTo>
                    <a:pt x="559307" y="329183"/>
                  </a:lnTo>
                  <a:lnTo>
                    <a:pt x="576071" y="304799"/>
                  </a:lnTo>
                  <a:lnTo>
                    <a:pt x="585215" y="292607"/>
                  </a:lnTo>
                  <a:lnTo>
                    <a:pt x="588263" y="287121"/>
                  </a:lnTo>
                  <a:close/>
                </a:path>
                <a:path w="629920" h="443864">
                  <a:moveTo>
                    <a:pt x="629411" y="144779"/>
                  </a:moveTo>
                  <a:lnTo>
                    <a:pt x="629411" y="112775"/>
                  </a:lnTo>
                  <a:lnTo>
                    <a:pt x="626363" y="80771"/>
                  </a:lnTo>
                  <a:lnTo>
                    <a:pt x="620267" y="50291"/>
                  </a:lnTo>
                  <a:lnTo>
                    <a:pt x="611123" y="19811"/>
                  </a:lnTo>
                  <a:lnTo>
                    <a:pt x="602318" y="0"/>
                  </a:lnTo>
                  <a:lnTo>
                    <a:pt x="554735" y="0"/>
                  </a:lnTo>
                  <a:lnTo>
                    <a:pt x="560831" y="10667"/>
                  </a:lnTo>
                  <a:lnTo>
                    <a:pt x="566927" y="22859"/>
                  </a:lnTo>
                  <a:lnTo>
                    <a:pt x="579119" y="60959"/>
                  </a:lnTo>
                  <a:lnTo>
                    <a:pt x="588263" y="115823"/>
                  </a:lnTo>
                  <a:lnTo>
                    <a:pt x="588263" y="287121"/>
                  </a:lnTo>
                  <a:lnTo>
                    <a:pt x="592835" y="278891"/>
                  </a:lnTo>
                  <a:lnTo>
                    <a:pt x="611123" y="236219"/>
                  </a:lnTo>
                  <a:lnTo>
                    <a:pt x="626363" y="176783"/>
                  </a:lnTo>
                  <a:lnTo>
                    <a:pt x="629411" y="144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7089526" y="5035296"/>
            <a:ext cx="2562225" cy="611505"/>
            <a:chOff x="7089526" y="5035296"/>
            <a:chExt cx="2562225" cy="611505"/>
          </a:xfrm>
        </p:grpSpPr>
        <p:sp>
          <p:nvSpPr>
            <p:cNvPr id="102" name="object 102"/>
            <p:cNvSpPr/>
            <p:nvPr/>
          </p:nvSpPr>
          <p:spPr>
            <a:xfrm>
              <a:off x="7110861" y="5035296"/>
              <a:ext cx="2519680" cy="591820"/>
            </a:xfrm>
            <a:custGeom>
              <a:avLst/>
              <a:gdLst/>
              <a:ahLst/>
              <a:cxnLst/>
              <a:rect l="l" t="t" r="r" b="b"/>
              <a:pathLst>
                <a:path w="2519679" h="591820">
                  <a:moveTo>
                    <a:pt x="2519171" y="591311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591311"/>
                  </a:lnTo>
                  <a:lnTo>
                    <a:pt x="2519171" y="591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089521" y="5035308"/>
              <a:ext cx="2562225" cy="611505"/>
            </a:xfrm>
            <a:custGeom>
              <a:avLst/>
              <a:gdLst/>
              <a:ahLst/>
              <a:cxnLst/>
              <a:rect l="l" t="t" r="r" b="b"/>
              <a:pathLst>
                <a:path w="2562225" h="611504">
                  <a:moveTo>
                    <a:pt x="1700784" y="172212"/>
                  </a:moveTo>
                  <a:lnTo>
                    <a:pt x="1574292" y="109728"/>
                  </a:lnTo>
                  <a:lnTo>
                    <a:pt x="1574292" y="150799"/>
                  </a:lnTo>
                  <a:lnTo>
                    <a:pt x="1595628" y="150876"/>
                  </a:lnTo>
                  <a:lnTo>
                    <a:pt x="1112520" y="149352"/>
                  </a:lnTo>
                  <a:lnTo>
                    <a:pt x="1112520" y="192024"/>
                  </a:lnTo>
                  <a:lnTo>
                    <a:pt x="1574292" y="193471"/>
                  </a:lnTo>
                  <a:lnTo>
                    <a:pt x="1574292" y="234696"/>
                  </a:lnTo>
                  <a:lnTo>
                    <a:pt x="1595628" y="224155"/>
                  </a:lnTo>
                  <a:lnTo>
                    <a:pt x="1700784" y="172212"/>
                  </a:lnTo>
                  <a:close/>
                </a:path>
                <a:path w="2562225" h="611504">
                  <a:moveTo>
                    <a:pt x="2561844" y="0"/>
                  </a:moveTo>
                  <a:lnTo>
                    <a:pt x="2519172" y="0"/>
                  </a:lnTo>
                  <a:lnTo>
                    <a:pt x="2519172" y="569976"/>
                  </a:lnTo>
                  <a:lnTo>
                    <a:pt x="42672" y="569976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611124"/>
                  </a:lnTo>
                  <a:lnTo>
                    <a:pt x="21336" y="611124"/>
                  </a:lnTo>
                  <a:lnTo>
                    <a:pt x="42672" y="611124"/>
                  </a:lnTo>
                  <a:lnTo>
                    <a:pt x="2519172" y="611124"/>
                  </a:lnTo>
                  <a:lnTo>
                    <a:pt x="2540508" y="611124"/>
                  </a:lnTo>
                  <a:lnTo>
                    <a:pt x="2561844" y="611124"/>
                  </a:lnTo>
                  <a:lnTo>
                    <a:pt x="2561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615305" y="5035296"/>
              <a:ext cx="586740" cy="422275"/>
            </a:xfrm>
            <a:custGeom>
              <a:avLst/>
              <a:gdLst/>
              <a:ahLst/>
              <a:cxnLst/>
              <a:rect l="l" t="t" r="r" b="b"/>
              <a:pathLst>
                <a:path w="586740" h="422275">
                  <a:moveTo>
                    <a:pt x="586739" y="129539"/>
                  </a:moveTo>
                  <a:lnTo>
                    <a:pt x="582907" y="81678"/>
                  </a:lnTo>
                  <a:lnTo>
                    <a:pt x="571804" y="36332"/>
                  </a:lnTo>
                  <a:lnTo>
                    <a:pt x="556512" y="0"/>
                  </a:lnTo>
                  <a:lnTo>
                    <a:pt x="30189" y="0"/>
                  </a:lnTo>
                  <a:lnTo>
                    <a:pt x="14923" y="36332"/>
                  </a:lnTo>
                  <a:lnTo>
                    <a:pt x="3831" y="81678"/>
                  </a:lnTo>
                  <a:lnTo>
                    <a:pt x="0" y="129539"/>
                  </a:lnTo>
                  <a:lnTo>
                    <a:pt x="3831" y="176988"/>
                  </a:lnTo>
                  <a:lnTo>
                    <a:pt x="14923" y="222004"/>
                  </a:lnTo>
                  <a:lnTo>
                    <a:pt x="32671" y="263984"/>
                  </a:lnTo>
                  <a:lnTo>
                    <a:pt x="56473" y="302324"/>
                  </a:lnTo>
                  <a:lnTo>
                    <a:pt x="85724" y="336422"/>
                  </a:lnTo>
                  <a:lnTo>
                    <a:pt x="119822" y="365674"/>
                  </a:lnTo>
                  <a:lnTo>
                    <a:pt x="158163" y="389476"/>
                  </a:lnTo>
                  <a:lnTo>
                    <a:pt x="200143" y="407224"/>
                  </a:lnTo>
                  <a:lnTo>
                    <a:pt x="245159" y="418316"/>
                  </a:lnTo>
                  <a:lnTo>
                    <a:pt x="292607" y="422147"/>
                  </a:lnTo>
                  <a:lnTo>
                    <a:pt x="340469" y="418316"/>
                  </a:lnTo>
                  <a:lnTo>
                    <a:pt x="385815" y="407224"/>
                  </a:lnTo>
                  <a:lnTo>
                    <a:pt x="428053" y="389476"/>
                  </a:lnTo>
                  <a:lnTo>
                    <a:pt x="466587" y="365674"/>
                  </a:lnTo>
                  <a:lnTo>
                    <a:pt x="500824" y="336422"/>
                  </a:lnTo>
                  <a:lnTo>
                    <a:pt x="530169" y="302324"/>
                  </a:lnTo>
                  <a:lnTo>
                    <a:pt x="554027" y="263984"/>
                  </a:lnTo>
                  <a:lnTo>
                    <a:pt x="571804" y="222004"/>
                  </a:lnTo>
                  <a:lnTo>
                    <a:pt x="582907" y="176988"/>
                  </a:lnTo>
                  <a:lnTo>
                    <a:pt x="586739" y="12953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93970" y="5035296"/>
              <a:ext cx="629920" cy="443865"/>
            </a:xfrm>
            <a:custGeom>
              <a:avLst/>
              <a:gdLst/>
              <a:ahLst/>
              <a:cxnLst/>
              <a:rect l="l" t="t" r="r" b="b"/>
              <a:pathLst>
                <a:path w="629920" h="443864">
                  <a:moveTo>
                    <a:pt x="73913" y="0"/>
                  </a:moveTo>
                  <a:lnTo>
                    <a:pt x="27431" y="0"/>
                  </a:lnTo>
                  <a:lnTo>
                    <a:pt x="24383" y="7619"/>
                  </a:lnTo>
                  <a:lnTo>
                    <a:pt x="18287" y="21335"/>
                  </a:lnTo>
                  <a:lnTo>
                    <a:pt x="13715" y="36575"/>
                  </a:lnTo>
                  <a:lnTo>
                    <a:pt x="9143" y="50291"/>
                  </a:lnTo>
                  <a:lnTo>
                    <a:pt x="6095" y="65531"/>
                  </a:lnTo>
                  <a:lnTo>
                    <a:pt x="3047" y="82295"/>
                  </a:lnTo>
                  <a:lnTo>
                    <a:pt x="0" y="112775"/>
                  </a:lnTo>
                  <a:lnTo>
                    <a:pt x="0" y="146303"/>
                  </a:lnTo>
                  <a:lnTo>
                    <a:pt x="3047" y="176783"/>
                  </a:lnTo>
                  <a:lnTo>
                    <a:pt x="6095" y="193547"/>
                  </a:lnTo>
                  <a:lnTo>
                    <a:pt x="9143" y="208787"/>
                  </a:lnTo>
                  <a:lnTo>
                    <a:pt x="13715" y="222503"/>
                  </a:lnTo>
                  <a:lnTo>
                    <a:pt x="18287" y="237743"/>
                  </a:lnTo>
                  <a:lnTo>
                    <a:pt x="24383" y="251459"/>
                  </a:lnTo>
                  <a:lnTo>
                    <a:pt x="30479" y="266699"/>
                  </a:lnTo>
                  <a:lnTo>
                    <a:pt x="38099" y="278891"/>
                  </a:lnTo>
                  <a:lnTo>
                    <a:pt x="41147" y="284378"/>
                  </a:lnTo>
                  <a:lnTo>
                    <a:pt x="41147" y="128015"/>
                  </a:lnTo>
                  <a:lnTo>
                    <a:pt x="42671" y="114299"/>
                  </a:lnTo>
                  <a:lnTo>
                    <a:pt x="42671" y="100583"/>
                  </a:lnTo>
                  <a:lnTo>
                    <a:pt x="44195" y="86867"/>
                  </a:lnTo>
                  <a:lnTo>
                    <a:pt x="47243" y="73151"/>
                  </a:lnTo>
                  <a:lnTo>
                    <a:pt x="50291" y="60959"/>
                  </a:lnTo>
                  <a:lnTo>
                    <a:pt x="53339" y="47243"/>
                  </a:lnTo>
                  <a:lnTo>
                    <a:pt x="57911" y="35051"/>
                  </a:lnTo>
                  <a:lnTo>
                    <a:pt x="64007" y="22859"/>
                  </a:lnTo>
                  <a:lnTo>
                    <a:pt x="68579" y="10667"/>
                  </a:lnTo>
                  <a:lnTo>
                    <a:pt x="73913" y="0"/>
                  </a:lnTo>
                  <a:close/>
                </a:path>
                <a:path w="629920" h="443864">
                  <a:moveTo>
                    <a:pt x="586739" y="287121"/>
                  </a:moveTo>
                  <a:lnTo>
                    <a:pt x="586739" y="143255"/>
                  </a:lnTo>
                  <a:lnTo>
                    <a:pt x="582167" y="184403"/>
                  </a:lnTo>
                  <a:lnTo>
                    <a:pt x="579119" y="198119"/>
                  </a:lnTo>
                  <a:lnTo>
                    <a:pt x="574547" y="210311"/>
                  </a:lnTo>
                  <a:lnTo>
                    <a:pt x="569975" y="224027"/>
                  </a:lnTo>
                  <a:lnTo>
                    <a:pt x="560831" y="248411"/>
                  </a:lnTo>
                  <a:lnTo>
                    <a:pt x="554735" y="259079"/>
                  </a:lnTo>
                  <a:lnTo>
                    <a:pt x="547115" y="271271"/>
                  </a:lnTo>
                  <a:lnTo>
                    <a:pt x="541019" y="281939"/>
                  </a:lnTo>
                  <a:lnTo>
                    <a:pt x="507491" y="323087"/>
                  </a:lnTo>
                  <a:lnTo>
                    <a:pt x="466343" y="356615"/>
                  </a:lnTo>
                  <a:lnTo>
                    <a:pt x="443483" y="368807"/>
                  </a:lnTo>
                  <a:lnTo>
                    <a:pt x="432815" y="374903"/>
                  </a:lnTo>
                  <a:lnTo>
                    <a:pt x="394715" y="390143"/>
                  </a:lnTo>
                  <a:lnTo>
                    <a:pt x="355091" y="399287"/>
                  </a:lnTo>
                  <a:lnTo>
                    <a:pt x="327659" y="402335"/>
                  </a:lnTo>
                  <a:lnTo>
                    <a:pt x="300227" y="402335"/>
                  </a:lnTo>
                  <a:lnTo>
                    <a:pt x="245363" y="393191"/>
                  </a:lnTo>
                  <a:lnTo>
                    <a:pt x="207263" y="380999"/>
                  </a:lnTo>
                  <a:lnTo>
                    <a:pt x="184403" y="368807"/>
                  </a:lnTo>
                  <a:lnTo>
                    <a:pt x="172211" y="362711"/>
                  </a:lnTo>
                  <a:lnTo>
                    <a:pt x="140207" y="338327"/>
                  </a:lnTo>
                  <a:lnTo>
                    <a:pt x="103631" y="301751"/>
                  </a:lnTo>
                  <a:lnTo>
                    <a:pt x="74675" y="259079"/>
                  </a:lnTo>
                  <a:lnTo>
                    <a:pt x="53339" y="210311"/>
                  </a:lnTo>
                  <a:lnTo>
                    <a:pt x="47243" y="182879"/>
                  </a:lnTo>
                  <a:lnTo>
                    <a:pt x="44195" y="170687"/>
                  </a:lnTo>
                  <a:lnTo>
                    <a:pt x="42671" y="156971"/>
                  </a:lnTo>
                  <a:lnTo>
                    <a:pt x="42671" y="143255"/>
                  </a:lnTo>
                  <a:lnTo>
                    <a:pt x="41147" y="128015"/>
                  </a:lnTo>
                  <a:lnTo>
                    <a:pt x="41147" y="284378"/>
                  </a:lnTo>
                  <a:lnTo>
                    <a:pt x="53339" y="306323"/>
                  </a:lnTo>
                  <a:lnTo>
                    <a:pt x="92963" y="352043"/>
                  </a:lnTo>
                  <a:lnTo>
                    <a:pt x="138683" y="390143"/>
                  </a:lnTo>
                  <a:lnTo>
                    <a:pt x="164591" y="405383"/>
                  </a:lnTo>
                  <a:lnTo>
                    <a:pt x="178307" y="413003"/>
                  </a:lnTo>
                  <a:lnTo>
                    <a:pt x="220979" y="429767"/>
                  </a:lnTo>
                  <a:lnTo>
                    <a:pt x="266699" y="440435"/>
                  </a:lnTo>
                  <a:lnTo>
                    <a:pt x="283463" y="441959"/>
                  </a:lnTo>
                  <a:lnTo>
                    <a:pt x="298703" y="443483"/>
                  </a:lnTo>
                  <a:lnTo>
                    <a:pt x="330707" y="443483"/>
                  </a:lnTo>
                  <a:lnTo>
                    <a:pt x="347471" y="441959"/>
                  </a:lnTo>
                  <a:lnTo>
                    <a:pt x="393191" y="434339"/>
                  </a:lnTo>
                  <a:lnTo>
                    <a:pt x="451103" y="413003"/>
                  </a:lnTo>
                  <a:lnTo>
                    <a:pt x="490727" y="390143"/>
                  </a:lnTo>
                  <a:lnTo>
                    <a:pt x="537971" y="350519"/>
                  </a:lnTo>
                  <a:lnTo>
                    <a:pt x="576071" y="304799"/>
                  </a:lnTo>
                  <a:lnTo>
                    <a:pt x="583691" y="292607"/>
                  </a:lnTo>
                  <a:lnTo>
                    <a:pt x="586739" y="287121"/>
                  </a:lnTo>
                  <a:close/>
                </a:path>
                <a:path w="629920" h="443864">
                  <a:moveTo>
                    <a:pt x="629411" y="144779"/>
                  </a:moveTo>
                  <a:lnTo>
                    <a:pt x="629411" y="112775"/>
                  </a:lnTo>
                  <a:lnTo>
                    <a:pt x="626363" y="80771"/>
                  </a:lnTo>
                  <a:lnTo>
                    <a:pt x="623315" y="65531"/>
                  </a:lnTo>
                  <a:lnTo>
                    <a:pt x="618743" y="50291"/>
                  </a:lnTo>
                  <a:lnTo>
                    <a:pt x="615695" y="35051"/>
                  </a:lnTo>
                  <a:lnTo>
                    <a:pt x="609599" y="19811"/>
                  </a:lnTo>
                  <a:lnTo>
                    <a:pt x="605027" y="6095"/>
                  </a:lnTo>
                  <a:lnTo>
                    <a:pt x="601641" y="0"/>
                  </a:lnTo>
                  <a:lnTo>
                    <a:pt x="554735" y="0"/>
                  </a:lnTo>
                  <a:lnTo>
                    <a:pt x="560831" y="10667"/>
                  </a:lnTo>
                  <a:lnTo>
                    <a:pt x="565403" y="22859"/>
                  </a:lnTo>
                  <a:lnTo>
                    <a:pt x="571499" y="36575"/>
                  </a:lnTo>
                  <a:lnTo>
                    <a:pt x="574547" y="48767"/>
                  </a:lnTo>
                  <a:lnTo>
                    <a:pt x="579119" y="60959"/>
                  </a:lnTo>
                  <a:lnTo>
                    <a:pt x="582167" y="74675"/>
                  </a:lnTo>
                  <a:lnTo>
                    <a:pt x="583691" y="88391"/>
                  </a:lnTo>
                  <a:lnTo>
                    <a:pt x="586739" y="102107"/>
                  </a:lnTo>
                  <a:lnTo>
                    <a:pt x="586739" y="287121"/>
                  </a:lnTo>
                  <a:lnTo>
                    <a:pt x="598931" y="265175"/>
                  </a:lnTo>
                  <a:lnTo>
                    <a:pt x="615695" y="222503"/>
                  </a:lnTo>
                  <a:lnTo>
                    <a:pt x="626363" y="176783"/>
                  </a:lnTo>
                  <a:lnTo>
                    <a:pt x="629411" y="144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5517779" y="4902198"/>
            <a:ext cx="24796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13305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7194682" y="5035296"/>
            <a:ext cx="2371725" cy="527685"/>
            <a:chOff x="7194682" y="5035296"/>
            <a:chExt cx="2371725" cy="527685"/>
          </a:xfrm>
        </p:grpSpPr>
        <p:sp>
          <p:nvSpPr>
            <p:cNvPr id="108" name="object 108"/>
            <p:cNvSpPr/>
            <p:nvPr/>
          </p:nvSpPr>
          <p:spPr>
            <a:xfrm>
              <a:off x="7194682" y="5145024"/>
              <a:ext cx="421005" cy="125095"/>
            </a:xfrm>
            <a:custGeom>
              <a:avLst/>
              <a:gdLst/>
              <a:ahLst/>
              <a:cxnLst/>
              <a:rect l="l" t="t" r="r" b="b"/>
              <a:pathLst>
                <a:path w="421004" h="125095">
                  <a:moveTo>
                    <a:pt x="315468" y="83820"/>
                  </a:moveTo>
                  <a:lnTo>
                    <a:pt x="315468" y="41148"/>
                  </a:lnTo>
                  <a:lnTo>
                    <a:pt x="0" y="39624"/>
                  </a:lnTo>
                  <a:lnTo>
                    <a:pt x="0" y="82296"/>
                  </a:lnTo>
                  <a:lnTo>
                    <a:pt x="294132" y="83716"/>
                  </a:lnTo>
                  <a:lnTo>
                    <a:pt x="315468" y="83820"/>
                  </a:lnTo>
                  <a:close/>
                </a:path>
                <a:path w="421004" h="125095">
                  <a:moveTo>
                    <a:pt x="420624" y="62484"/>
                  </a:moveTo>
                  <a:lnTo>
                    <a:pt x="294132" y="0"/>
                  </a:lnTo>
                  <a:lnTo>
                    <a:pt x="294132" y="41044"/>
                  </a:lnTo>
                  <a:lnTo>
                    <a:pt x="315468" y="41148"/>
                  </a:lnTo>
                  <a:lnTo>
                    <a:pt x="315468" y="114428"/>
                  </a:lnTo>
                  <a:lnTo>
                    <a:pt x="420624" y="62484"/>
                  </a:lnTo>
                  <a:close/>
                </a:path>
                <a:path w="421004" h="125095">
                  <a:moveTo>
                    <a:pt x="315468" y="114428"/>
                  </a:moveTo>
                  <a:lnTo>
                    <a:pt x="315468" y="83820"/>
                  </a:lnTo>
                  <a:lnTo>
                    <a:pt x="294132" y="83716"/>
                  </a:lnTo>
                  <a:lnTo>
                    <a:pt x="294132" y="124968"/>
                  </a:lnTo>
                  <a:lnTo>
                    <a:pt x="315468" y="114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790309" y="5035296"/>
              <a:ext cx="756285" cy="508000"/>
            </a:xfrm>
            <a:custGeom>
              <a:avLst/>
              <a:gdLst/>
              <a:ahLst/>
              <a:cxnLst/>
              <a:rect l="l" t="t" r="r" b="b"/>
              <a:pathLst>
                <a:path w="756284" h="508000">
                  <a:moveTo>
                    <a:pt x="755903" y="129539"/>
                  </a:moveTo>
                  <a:lnTo>
                    <a:pt x="752959" y="82120"/>
                  </a:lnTo>
                  <a:lnTo>
                    <a:pt x="744363" y="36461"/>
                  </a:lnTo>
                  <a:lnTo>
                    <a:pt x="732729" y="0"/>
                  </a:lnTo>
                  <a:lnTo>
                    <a:pt x="23174" y="0"/>
                  </a:lnTo>
                  <a:lnTo>
                    <a:pt x="11539" y="36461"/>
                  </a:lnTo>
                  <a:lnTo>
                    <a:pt x="2943" y="82120"/>
                  </a:lnTo>
                  <a:lnTo>
                    <a:pt x="0" y="129539"/>
                  </a:lnTo>
                  <a:lnTo>
                    <a:pt x="2943" y="176959"/>
                  </a:lnTo>
                  <a:lnTo>
                    <a:pt x="11539" y="222618"/>
                  </a:lnTo>
                  <a:lnTo>
                    <a:pt x="25434" y="266163"/>
                  </a:lnTo>
                  <a:lnTo>
                    <a:pt x="44272" y="307239"/>
                  </a:lnTo>
                  <a:lnTo>
                    <a:pt x="67702" y="345494"/>
                  </a:lnTo>
                  <a:lnTo>
                    <a:pt x="95368" y="380573"/>
                  </a:lnTo>
                  <a:lnTo>
                    <a:pt x="126918" y="412123"/>
                  </a:lnTo>
                  <a:lnTo>
                    <a:pt x="161997" y="439789"/>
                  </a:lnTo>
                  <a:lnTo>
                    <a:pt x="200252" y="463218"/>
                  </a:lnTo>
                  <a:lnTo>
                    <a:pt x="241328" y="482057"/>
                  </a:lnTo>
                  <a:lnTo>
                    <a:pt x="284873" y="495952"/>
                  </a:lnTo>
                  <a:lnTo>
                    <a:pt x="330532" y="504548"/>
                  </a:lnTo>
                  <a:lnTo>
                    <a:pt x="377951" y="507491"/>
                  </a:lnTo>
                  <a:lnTo>
                    <a:pt x="425371" y="504548"/>
                  </a:lnTo>
                  <a:lnTo>
                    <a:pt x="471030" y="495952"/>
                  </a:lnTo>
                  <a:lnTo>
                    <a:pt x="514575" y="482057"/>
                  </a:lnTo>
                  <a:lnTo>
                    <a:pt x="555651" y="463218"/>
                  </a:lnTo>
                  <a:lnTo>
                    <a:pt x="593906" y="439789"/>
                  </a:lnTo>
                  <a:lnTo>
                    <a:pt x="628985" y="412123"/>
                  </a:lnTo>
                  <a:lnTo>
                    <a:pt x="660534" y="380573"/>
                  </a:lnTo>
                  <a:lnTo>
                    <a:pt x="688201" y="345494"/>
                  </a:lnTo>
                  <a:lnTo>
                    <a:pt x="711630" y="307239"/>
                  </a:lnTo>
                  <a:lnTo>
                    <a:pt x="730469" y="266163"/>
                  </a:lnTo>
                  <a:lnTo>
                    <a:pt x="744363" y="222618"/>
                  </a:lnTo>
                  <a:lnTo>
                    <a:pt x="752959" y="176959"/>
                  </a:lnTo>
                  <a:lnTo>
                    <a:pt x="755903" y="12953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768974" y="5035296"/>
              <a:ext cx="797560" cy="527685"/>
            </a:xfrm>
            <a:custGeom>
              <a:avLst/>
              <a:gdLst/>
              <a:ahLst/>
              <a:cxnLst/>
              <a:rect l="l" t="t" r="r" b="b"/>
              <a:pathLst>
                <a:path w="797559" h="527685">
                  <a:moveTo>
                    <a:pt x="66224" y="0"/>
                  </a:moveTo>
                  <a:lnTo>
                    <a:pt x="21843" y="0"/>
                  </a:lnTo>
                  <a:lnTo>
                    <a:pt x="18287" y="10667"/>
                  </a:lnTo>
                  <a:lnTo>
                    <a:pt x="12191" y="30479"/>
                  </a:lnTo>
                  <a:lnTo>
                    <a:pt x="7619" y="48767"/>
                  </a:lnTo>
                  <a:lnTo>
                    <a:pt x="1523" y="88391"/>
                  </a:lnTo>
                  <a:lnTo>
                    <a:pt x="0" y="109727"/>
                  </a:lnTo>
                  <a:lnTo>
                    <a:pt x="0" y="149351"/>
                  </a:lnTo>
                  <a:lnTo>
                    <a:pt x="7619" y="210311"/>
                  </a:lnTo>
                  <a:lnTo>
                    <a:pt x="18287" y="248411"/>
                  </a:lnTo>
                  <a:lnTo>
                    <a:pt x="32003" y="284987"/>
                  </a:lnTo>
                  <a:lnTo>
                    <a:pt x="42671" y="307847"/>
                  </a:lnTo>
                  <a:lnTo>
                    <a:pt x="42671" y="109727"/>
                  </a:lnTo>
                  <a:lnTo>
                    <a:pt x="45719" y="74675"/>
                  </a:lnTo>
                  <a:lnTo>
                    <a:pt x="48767" y="56387"/>
                  </a:lnTo>
                  <a:lnTo>
                    <a:pt x="57911" y="22859"/>
                  </a:lnTo>
                  <a:lnTo>
                    <a:pt x="66224" y="0"/>
                  </a:lnTo>
                  <a:close/>
                </a:path>
                <a:path w="797559" h="527685">
                  <a:moveTo>
                    <a:pt x="755903" y="307339"/>
                  </a:moveTo>
                  <a:lnTo>
                    <a:pt x="755903" y="147827"/>
                  </a:lnTo>
                  <a:lnTo>
                    <a:pt x="754379" y="166115"/>
                  </a:lnTo>
                  <a:lnTo>
                    <a:pt x="751331" y="184403"/>
                  </a:lnTo>
                  <a:lnTo>
                    <a:pt x="739139" y="236219"/>
                  </a:lnTo>
                  <a:lnTo>
                    <a:pt x="726947" y="268223"/>
                  </a:lnTo>
                  <a:lnTo>
                    <a:pt x="720851" y="283463"/>
                  </a:lnTo>
                  <a:lnTo>
                    <a:pt x="694943" y="329183"/>
                  </a:lnTo>
                  <a:lnTo>
                    <a:pt x="662939" y="368807"/>
                  </a:lnTo>
                  <a:lnTo>
                    <a:pt x="624839" y="405383"/>
                  </a:lnTo>
                  <a:lnTo>
                    <a:pt x="597407" y="425195"/>
                  </a:lnTo>
                  <a:lnTo>
                    <a:pt x="583691" y="434339"/>
                  </a:lnTo>
                  <a:lnTo>
                    <a:pt x="568451" y="443483"/>
                  </a:lnTo>
                  <a:lnTo>
                    <a:pt x="537971" y="458723"/>
                  </a:lnTo>
                  <a:lnTo>
                    <a:pt x="521207" y="464819"/>
                  </a:lnTo>
                  <a:lnTo>
                    <a:pt x="504443" y="469391"/>
                  </a:lnTo>
                  <a:lnTo>
                    <a:pt x="487679" y="475487"/>
                  </a:lnTo>
                  <a:lnTo>
                    <a:pt x="470915" y="478535"/>
                  </a:lnTo>
                  <a:lnTo>
                    <a:pt x="434339" y="484631"/>
                  </a:lnTo>
                  <a:lnTo>
                    <a:pt x="417575" y="486155"/>
                  </a:lnTo>
                  <a:lnTo>
                    <a:pt x="379475" y="486155"/>
                  </a:lnTo>
                  <a:lnTo>
                    <a:pt x="361187" y="484631"/>
                  </a:lnTo>
                  <a:lnTo>
                    <a:pt x="344423" y="481583"/>
                  </a:lnTo>
                  <a:lnTo>
                    <a:pt x="326135" y="478535"/>
                  </a:lnTo>
                  <a:lnTo>
                    <a:pt x="275843" y="464819"/>
                  </a:lnTo>
                  <a:lnTo>
                    <a:pt x="259079" y="457199"/>
                  </a:lnTo>
                  <a:lnTo>
                    <a:pt x="243839" y="451103"/>
                  </a:lnTo>
                  <a:lnTo>
                    <a:pt x="228599" y="441959"/>
                  </a:lnTo>
                  <a:lnTo>
                    <a:pt x="213359" y="434339"/>
                  </a:lnTo>
                  <a:lnTo>
                    <a:pt x="199643" y="425195"/>
                  </a:lnTo>
                  <a:lnTo>
                    <a:pt x="184403" y="414527"/>
                  </a:lnTo>
                  <a:lnTo>
                    <a:pt x="172211" y="403859"/>
                  </a:lnTo>
                  <a:lnTo>
                    <a:pt x="158495" y="393191"/>
                  </a:lnTo>
                  <a:lnTo>
                    <a:pt x="134111" y="368807"/>
                  </a:lnTo>
                  <a:lnTo>
                    <a:pt x="123443" y="355091"/>
                  </a:lnTo>
                  <a:lnTo>
                    <a:pt x="112775" y="342899"/>
                  </a:lnTo>
                  <a:lnTo>
                    <a:pt x="70103" y="268223"/>
                  </a:lnTo>
                  <a:lnTo>
                    <a:pt x="48767" y="201167"/>
                  </a:lnTo>
                  <a:lnTo>
                    <a:pt x="42671" y="146303"/>
                  </a:lnTo>
                  <a:lnTo>
                    <a:pt x="42671" y="307847"/>
                  </a:lnTo>
                  <a:lnTo>
                    <a:pt x="48767" y="320039"/>
                  </a:lnTo>
                  <a:lnTo>
                    <a:pt x="57911" y="336803"/>
                  </a:lnTo>
                  <a:lnTo>
                    <a:pt x="68579" y="352043"/>
                  </a:lnTo>
                  <a:lnTo>
                    <a:pt x="79247" y="368807"/>
                  </a:lnTo>
                  <a:lnTo>
                    <a:pt x="91439" y="382523"/>
                  </a:lnTo>
                  <a:lnTo>
                    <a:pt x="103631" y="397763"/>
                  </a:lnTo>
                  <a:lnTo>
                    <a:pt x="131063" y="425195"/>
                  </a:lnTo>
                  <a:lnTo>
                    <a:pt x="146303" y="437387"/>
                  </a:lnTo>
                  <a:lnTo>
                    <a:pt x="160019" y="449579"/>
                  </a:lnTo>
                  <a:lnTo>
                    <a:pt x="176783" y="460247"/>
                  </a:lnTo>
                  <a:lnTo>
                    <a:pt x="227075" y="489203"/>
                  </a:lnTo>
                  <a:lnTo>
                    <a:pt x="262127" y="504443"/>
                  </a:lnTo>
                  <a:lnTo>
                    <a:pt x="300227" y="515111"/>
                  </a:lnTo>
                  <a:lnTo>
                    <a:pt x="318515" y="519683"/>
                  </a:lnTo>
                  <a:lnTo>
                    <a:pt x="358139" y="525779"/>
                  </a:lnTo>
                  <a:lnTo>
                    <a:pt x="379475" y="527303"/>
                  </a:lnTo>
                  <a:lnTo>
                    <a:pt x="420623" y="527303"/>
                  </a:lnTo>
                  <a:lnTo>
                    <a:pt x="480059" y="519683"/>
                  </a:lnTo>
                  <a:lnTo>
                    <a:pt x="518159" y="509015"/>
                  </a:lnTo>
                  <a:lnTo>
                    <a:pt x="554735" y="496823"/>
                  </a:lnTo>
                  <a:lnTo>
                    <a:pt x="573023" y="487679"/>
                  </a:lnTo>
                  <a:lnTo>
                    <a:pt x="589787" y="480059"/>
                  </a:lnTo>
                  <a:lnTo>
                    <a:pt x="606551" y="469391"/>
                  </a:lnTo>
                  <a:lnTo>
                    <a:pt x="621791" y="460247"/>
                  </a:lnTo>
                  <a:lnTo>
                    <a:pt x="638555" y="448055"/>
                  </a:lnTo>
                  <a:lnTo>
                    <a:pt x="652271" y="435863"/>
                  </a:lnTo>
                  <a:lnTo>
                    <a:pt x="667511" y="423671"/>
                  </a:lnTo>
                  <a:lnTo>
                    <a:pt x="694943" y="396239"/>
                  </a:lnTo>
                  <a:lnTo>
                    <a:pt x="707135" y="382523"/>
                  </a:lnTo>
                  <a:lnTo>
                    <a:pt x="719327" y="367283"/>
                  </a:lnTo>
                  <a:lnTo>
                    <a:pt x="729995" y="352043"/>
                  </a:lnTo>
                  <a:lnTo>
                    <a:pt x="740663" y="335279"/>
                  </a:lnTo>
                  <a:lnTo>
                    <a:pt x="755903" y="307339"/>
                  </a:lnTo>
                  <a:close/>
                </a:path>
                <a:path w="797559" h="527685">
                  <a:moveTo>
                    <a:pt x="797051" y="149351"/>
                  </a:moveTo>
                  <a:lnTo>
                    <a:pt x="797051" y="108203"/>
                  </a:lnTo>
                  <a:lnTo>
                    <a:pt x="795527" y="88391"/>
                  </a:lnTo>
                  <a:lnTo>
                    <a:pt x="789431" y="48767"/>
                  </a:lnTo>
                  <a:lnTo>
                    <a:pt x="784859" y="28955"/>
                  </a:lnTo>
                  <a:lnTo>
                    <a:pt x="780287" y="10667"/>
                  </a:lnTo>
                  <a:lnTo>
                    <a:pt x="776184" y="0"/>
                  </a:lnTo>
                  <a:lnTo>
                    <a:pt x="731797" y="0"/>
                  </a:lnTo>
                  <a:lnTo>
                    <a:pt x="734567" y="7619"/>
                  </a:lnTo>
                  <a:lnTo>
                    <a:pt x="740663" y="22859"/>
                  </a:lnTo>
                  <a:lnTo>
                    <a:pt x="745235" y="39623"/>
                  </a:lnTo>
                  <a:lnTo>
                    <a:pt x="748283" y="57911"/>
                  </a:lnTo>
                  <a:lnTo>
                    <a:pt x="751331" y="74675"/>
                  </a:lnTo>
                  <a:lnTo>
                    <a:pt x="754379" y="92963"/>
                  </a:lnTo>
                  <a:lnTo>
                    <a:pt x="755903" y="111251"/>
                  </a:lnTo>
                  <a:lnTo>
                    <a:pt x="755903" y="307339"/>
                  </a:lnTo>
                  <a:lnTo>
                    <a:pt x="758951" y="301751"/>
                  </a:lnTo>
                  <a:lnTo>
                    <a:pt x="774191" y="265175"/>
                  </a:lnTo>
                  <a:lnTo>
                    <a:pt x="789431" y="208787"/>
                  </a:lnTo>
                  <a:lnTo>
                    <a:pt x="795527" y="169163"/>
                  </a:lnTo>
                  <a:lnTo>
                    <a:pt x="797051" y="149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874129" y="5035296"/>
              <a:ext cx="588645" cy="422275"/>
            </a:xfrm>
            <a:custGeom>
              <a:avLst/>
              <a:gdLst/>
              <a:ahLst/>
              <a:cxnLst/>
              <a:rect l="l" t="t" r="r" b="b"/>
              <a:pathLst>
                <a:path w="588645" h="422275">
                  <a:moveTo>
                    <a:pt x="588263" y="129539"/>
                  </a:moveTo>
                  <a:lnTo>
                    <a:pt x="584389" y="81678"/>
                  </a:lnTo>
                  <a:lnTo>
                    <a:pt x="573182" y="36332"/>
                  </a:lnTo>
                  <a:lnTo>
                    <a:pt x="557768" y="0"/>
                  </a:lnTo>
                  <a:lnTo>
                    <a:pt x="30227" y="0"/>
                  </a:lnTo>
                  <a:lnTo>
                    <a:pt x="14935" y="36332"/>
                  </a:lnTo>
                  <a:lnTo>
                    <a:pt x="3832" y="81678"/>
                  </a:lnTo>
                  <a:lnTo>
                    <a:pt x="0" y="129539"/>
                  </a:lnTo>
                  <a:lnTo>
                    <a:pt x="3832" y="176988"/>
                  </a:lnTo>
                  <a:lnTo>
                    <a:pt x="14935" y="222004"/>
                  </a:lnTo>
                  <a:lnTo>
                    <a:pt x="32712" y="263984"/>
                  </a:lnTo>
                  <a:lnTo>
                    <a:pt x="56570" y="302324"/>
                  </a:lnTo>
                  <a:lnTo>
                    <a:pt x="85915" y="336422"/>
                  </a:lnTo>
                  <a:lnTo>
                    <a:pt x="120152" y="365674"/>
                  </a:lnTo>
                  <a:lnTo>
                    <a:pt x="158686" y="389476"/>
                  </a:lnTo>
                  <a:lnTo>
                    <a:pt x="200924" y="407224"/>
                  </a:lnTo>
                  <a:lnTo>
                    <a:pt x="246270" y="418316"/>
                  </a:lnTo>
                  <a:lnTo>
                    <a:pt x="294131" y="422147"/>
                  </a:lnTo>
                  <a:lnTo>
                    <a:pt x="341622" y="418316"/>
                  </a:lnTo>
                  <a:lnTo>
                    <a:pt x="386754" y="407224"/>
                  </a:lnTo>
                  <a:lnTo>
                    <a:pt x="428905" y="389476"/>
                  </a:lnTo>
                  <a:lnTo>
                    <a:pt x="467453" y="365674"/>
                  </a:lnTo>
                  <a:lnTo>
                    <a:pt x="501776" y="336422"/>
                  </a:lnTo>
                  <a:lnTo>
                    <a:pt x="531254" y="302324"/>
                  </a:lnTo>
                  <a:lnTo>
                    <a:pt x="555263" y="263984"/>
                  </a:lnTo>
                  <a:lnTo>
                    <a:pt x="573182" y="222004"/>
                  </a:lnTo>
                  <a:lnTo>
                    <a:pt x="584389" y="176988"/>
                  </a:lnTo>
                  <a:lnTo>
                    <a:pt x="588263" y="12953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852794" y="5035296"/>
              <a:ext cx="629920" cy="443865"/>
            </a:xfrm>
            <a:custGeom>
              <a:avLst/>
              <a:gdLst/>
              <a:ahLst/>
              <a:cxnLst/>
              <a:rect l="l" t="t" r="r" b="b"/>
              <a:pathLst>
                <a:path w="629920" h="443864">
                  <a:moveTo>
                    <a:pt x="74104" y="0"/>
                  </a:moveTo>
                  <a:lnTo>
                    <a:pt x="27431" y="0"/>
                  </a:lnTo>
                  <a:lnTo>
                    <a:pt x="24383" y="7619"/>
                  </a:lnTo>
                  <a:lnTo>
                    <a:pt x="19811" y="21335"/>
                  </a:lnTo>
                  <a:lnTo>
                    <a:pt x="13715" y="36575"/>
                  </a:lnTo>
                  <a:lnTo>
                    <a:pt x="10667" y="50291"/>
                  </a:lnTo>
                  <a:lnTo>
                    <a:pt x="6095" y="65531"/>
                  </a:lnTo>
                  <a:lnTo>
                    <a:pt x="4571" y="82295"/>
                  </a:lnTo>
                  <a:lnTo>
                    <a:pt x="1523" y="97535"/>
                  </a:lnTo>
                  <a:lnTo>
                    <a:pt x="0" y="112775"/>
                  </a:lnTo>
                  <a:lnTo>
                    <a:pt x="0" y="146303"/>
                  </a:lnTo>
                  <a:lnTo>
                    <a:pt x="1523" y="161543"/>
                  </a:lnTo>
                  <a:lnTo>
                    <a:pt x="4571" y="176783"/>
                  </a:lnTo>
                  <a:lnTo>
                    <a:pt x="6095" y="193547"/>
                  </a:lnTo>
                  <a:lnTo>
                    <a:pt x="10667" y="208787"/>
                  </a:lnTo>
                  <a:lnTo>
                    <a:pt x="15239" y="222503"/>
                  </a:lnTo>
                  <a:lnTo>
                    <a:pt x="19811" y="237743"/>
                  </a:lnTo>
                  <a:lnTo>
                    <a:pt x="25907" y="251459"/>
                  </a:lnTo>
                  <a:lnTo>
                    <a:pt x="32003" y="266699"/>
                  </a:lnTo>
                  <a:lnTo>
                    <a:pt x="38099" y="280415"/>
                  </a:lnTo>
                  <a:lnTo>
                    <a:pt x="42671" y="287731"/>
                  </a:lnTo>
                  <a:lnTo>
                    <a:pt x="42671" y="114299"/>
                  </a:lnTo>
                  <a:lnTo>
                    <a:pt x="47243" y="73151"/>
                  </a:lnTo>
                  <a:lnTo>
                    <a:pt x="50291" y="60959"/>
                  </a:lnTo>
                  <a:lnTo>
                    <a:pt x="54863" y="47243"/>
                  </a:lnTo>
                  <a:lnTo>
                    <a:pt x="64007" y="22859"/>
                  </a:lnTo>
                  <a:lnTo>
                    <a:pt x="70103" y="10667"/>
                  </a:lnTo>
                  <a:lnTo>
                    <a:pt x="74104" y="0"/>
                  </a:lnTo>
                  <a:close/>
                </a:path>
                <a:path w="629920" h="443864">
                  <a:moveTo>
                    <a:pt x="588263" y="287121"/>
                  </a:moveTo>
                  <a:lnTo>
                    <a:pt x="588263" y="143255"/>
                  </a:lnTo>
                  <a:lnTo>
                    <a:pt x="585215" y="170687"/>
                  </a:lnTo>
                  <a:lnTo>
                    <a:pt x="579119" y="198119"/>
                  </a:lnTo>
                  <a:lnTo>
                    <a:pt x="566927" y="236219"/>
                  </a:lnTo>
                  <a:lnTo>
                    <a:pt x="554735" y="259079"/>
                  </a:lnTo>
                  <a:lnTo>
                    <a:pt x="548639" y="271271"/>
                  </a:lnTo>
                  <a:lnTo>
                    <a:pt x="525779" y="303275"/>
                  </a:lnTo>
                  <a:lnTo>
                    <a:pt x="487679" y="339851"/>
                  </a:lnTo>
                  <a:lnTo>
                    <a:pt x="445007" y="368807"/>
                  </a:lnTo>
                  <a:lnTo>
                    <a:pt x="396239" y="390143"/>
                  </a:lnTo>
                  <a:lnTo>
                    <a:pt x="382523" y="393191"/>
                  </a:lnTo>
                  <a:lnTo>
                    <a:pt x="370331" y="396239"/>
                  </a:lnTo>
                  <a:lnTo>
                    <a:pt x="356615" y="399287"/>
                  </a:lnTo>
                  <a:lnTo>
                    <a:pt x="329183" y="402335"/>
                  </a:lnTo>
                  <a:lnTo>
                    <a:pt x="300227" y="402335"/>
                  </a:lnTo>
                  <a:lnTo>
                    <a:pt x="272795" y="399287"/>
                  </a:lnTo>
                  <a:lnTo>
                    <a:pt x="259079" y="396239"/>
                  </a:lnTo>
                  <a:lnTo>
                    <a:pt x="246887" y="393191"/>
                  </a:lnTo>
                  <a:lnTo>
                    <a:pt x="233171" y="390143"/>
                  </a:lnTo>
                  <a:lnTo>
                    <a:pt x="184403" y="368807"/>
                  </a:lnTo>
                  <a:lnTo>
                    <a:pt x="140207" y="338327"/>
                  </a:lnTo>
                  <a:lnTo>
                    <a:pt x="103631" y="301751"/>
                  </a:lnTo>
                  <a:lnTo>
                    <a:pt x="82295" y="269747"/>
                  </a:lnTo>
                  <a:lnTo>
                    <a:pt x="74675" y="259079"/>
                  </a:lnTo>
                  <a:lnTo>
                    <a:pt x="68579" y="246887"/>
                  </a:lnTo>
                  <a:lnTo>
                    <a:pt x="64007" y="234695"/>
                  </a:lnTo>
                  <a:lnTo>
                    <a:pt x="57911" y="222503"/>
                  </a:lnTo>
                  <a:lnTo>
                    <a:pt x="54863" y="210311"/>
                  </a:lnTo>
                  <a:lnTo>
                    <a:pt x="50291" y="196595"/>
                  </a:lnTo>
                  <a:lnTo>
                    <a:pt x="47243" y="182879"/>
                  </a:lnTo>
                  <a:lnTo>
                    <a:pt x="45719" y="170687"/>
                  </a:lnTo>
                  <a:lnTo>
                    <a:pt x="42671" y="143255"/>
                  </a:lnTo>
                  <a:lnTo>
                    <a:pt x="42671" y="287731"/>
                  </a:lnTo>
                  <a:lnTo>
                    <a:pt x="73151" y="330707"/>
                  </a:lnTo>
                  <a:lnTo>
                    <a:pt x="115823" y="371855"/>
                  </a:lnTo>
                  <a:lnTo>
                    <a:pt x="152399" y="399287"/>
                  </a:lnTo>
                  <a:lnTo>
                    <a:pt x="166115" y="405383"/>
                  </a:lnTo>
                  <a:lnTo>
                    <a:pt x="179831" y="413003"/>
                  </a:lnTo>
                  <a:lnTo>
                    <a:pt x="237743" y="434339"/>
                  </a:lnTo>
                  <a:lnTo>
                    <a:pt x="298703" y="443483"/>
                  </a:lnTo>
                  <a:lnTo>
                    <a:pt x="332231" y="443483"/>
                  </a:lnTo>
                  <a:lnTo>
                    <a:pt x="347471" y="441959"/>
                  </a:lnTo>
                  <a:lnTo>
                    <a:pt x="364235" y="440435"/>
                  </a:lnTo>
                  <a:lnTo>
                    <a:pt x="394715" y="434339"/>
                  </a:lnTo>
                  <a:lnTo>
                    <a:pt x="408431" y="429767"/>
                  </a:lnTo>
                  <a:lnTo>
                    <a:pt x="423671" y="425195"/>
                  </a:lnTo>
                  <a:lnTo>
                    <a:pt x="437387" y="419099"/>
                  </a:lnTo>
                  <a:lnTo>
                    <a:pt x="452627" y="413003"/>
                  </a:lnTo>
                  <a:lnTo>
                    <a:pt x="466343" y="405383"/>
                  </a:lnTo>
                  <a:lnTo>
                    <a:pt x="478535" y="397763"/>
                  </a:lnTo>
                  <a:lnTo>
                    <a:pt x="492251" y="390143"/>
                  </a:lnTo>
                  <a:lnTo>
                    <a:pt x="516635" y="371855"/>
                  </a:lnTo>
                  <a:lnTo>
                    <a:pt x="559307" y="329183"/>
                  </a:lnTo>
                  <a:lnTo>
                    <a:pt x="576071" y="304799"/>
                  </a:lnTo>
                  <a:lnTo>
                    <a:pt x="585215" y="292607"/>
                  </a:lnTo>
                  <a:lnTo>
                    <a:pt x="588263" y="287121"/>
                  </a:lnTo>
                  <a:close/>
                </a:path>
                <a:path w="629920" h="443864">
                  <a:moveTo>
                    <a:pt x="629411" y="144779"/>
                  </a:moveTo>
                  <a:lnTo>
                    <a:pt x="629411" y="112775"/>
                  </a:lnTo>
                  <a:lnTo>
                    <a:pt x="626363" y="80771"/>
                  </a:lnTo>
                  <a:lnTo>
                    <a:pt x="620267" y="50291"/>
                  </a:lnTo>
                  <a:lnTo>
                    <a:pt x="611123" y="19811"/>
                  </a:lnTo>
                  <a:lnTo>
                    <a:pt x="602318" y="0"/>
                  </a:lnTo>
                  <a:lnTo>
                    <a:pt x="554735" y="0"/>
                  </a:lnTo>
                  <a:lnTo>
                    <a:pt x="560831" y="10667"/>
                  </a:lnTo>
                  <a:lnTo>
                    <a:pt x="566927" y="22859"/>
                  </a:lnTo>
                  <a:lnTo>
                    <a:pt x="579119" y="60959"/>
                  </a:lnTo>
                  <a:lnTo>
                    <a:pt x="588263" y="115823"/>
                  </a:lnTo>
                  <a:lnTo>
                    <a:pt x="588263" y="287121"/>
                  </a:lnTo>
                  <a:lnTo>
                    <a:pt x="592835" y="278891"/>
                  </a:lnTo>
                  <a:lnTo>
                    <a:pt x="611123" y="236219"/>
                  </a:lnTo>
                  <a:lnTo>
                    <a:pt x="626363" y="176783"/>
                  </a:lnTo>
                  <a:lnTo>
                    <a:pt x="629411" y="144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9088510" y="4902198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2807086" y="5940552"/>
            <a:ext cx="6844665" cy="1217930"/>
            <a:chOff x="2807086" y="5940552"/>
            <a:chExt cx="6844665" cy="1217930"/>
          </a:xfrm>
        </p:grpSpPr>
        <p:sp>
          <p:nvSpPr>
            <p:cNvPr id="115" name="object 115"/>
            <p:cNvSpPr/>
            <p:nvPr/>
          </p:nvSpPr>
          <p:spPr>
            <a:xfrm>
              <a:off x="2828422" y="5961887"/>
              <a:ext cx="6802120" cy="1175385"/>
            </a:xfrm>
            <a:custGeom>
              <a:avLst/>
              <a:gdLst/>
              <a:ahLst/>
              <a:cxnLst/>
              <a:rect l="l" t="t" r="r" b="b"/>
              <a:pathLst>
                <a:path w="6802120" h="1175384">
                  <a:moveTo>
                    <a:pt x="6801611" y="1175003"/>
                  </a:moveTo>
                  <a:lnTo>
                    <a:pt x="6801611" y="0"/>
                  </a:lnTo>
                  <a:lnTo>
                    <a:pt x="0" y="0"/>
                  </a:lnTo>
                  <a:lnTo>
                    <a:pt x="0" y="1175003"/>
                  </a:lnTo>
                  <a:lnTo>
                    <a:pt x="6801611" y="117500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807086" y="5940552"/>
              <a:ext cx="6844665" cy="1217930"/>
            </a:xfrm>
            <a:custGeom>
              <a:avLst/>
              <a:gdLst/>
              <a:ahLst/>
              <a:cxnLst/>
              <a:rect l="l" t="t" r="r" b="b"/>
              <a:pathLst>
                <a:path w="6844665" h="1217929">
                  <a:moveTo>
                    <a:pt x="6844284" y="1217676"/>
                  </a:moveTo>
                  <a:lnTo>
                    <a:pt x="6844284" y="0"/>
                  </a:lnTo>
                  <a:lnTo>
                    <a:pt x="0" y="0"/>
                  </a:lnTo>
                  <a:lnTo>
                    <a:pt x="0" y="1217676"/>
                  </a:lnTo>
                  <a:lnTo>
                    <a:pt x="21336" y="121767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6801612" y="42672"/>
                  </a:lnTo>
                  <a:lnTo>
                    <a:pt x="6801612" y="21336"/>
                  </a:lnTo>
                  <a:lnTo>
                    <a:pt x="6822948" y="42672"/>
                  </a:lnTo>
                  <a:lnTo>
                    <a:pt x="6822948" y="1217676"/>
                  </a:lnTo>
                  <a:lnTo>
                    <a:pt x="6844284" y="1217676"/>
                  </a:lnTo>
                  <a:close/>
                </a:path>
                <a:path w="6844665" h="121792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844665" h="1217929">
                  <a:moveTo>
                    <a:pt x="42672" y="117652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176528"/>
                  </a:lnTo>
                  <a:lnTo>
                    <a:pt x="42672" y="1176528"/>
                  </a:lnTo>
                  <a:close/>
                </a:path>
                <a:path w="6844665" h="1217929">
                  <a:moveTo>
                    <a:pt x="6822948" y="1176528"/>
                  </a:moveTo>
                  <a:lnTo>
                    <a:pt x="21336" y="1176528"/>
                  </a:lnTo>
                  <a:lnTo>
                    <a:pt x="42672" y="1196340"/>
                  </a:lnTo>
                  <a:lnTo>
                    <a:pt x="42672" y="1217676"/>
                  </a:lnTo>
                  <a:lnTo>
                    <a:pt x="6801612" y="1217676"/>
                  </a:lnTo>
                  <a:lnTo>
                    <a:pt x="6801612" y="1196340"/>
                  </a:lnTo>
                  <a:lnTo>
                    <a:pt x="6822948" y="1176528"/>
                  </a:lnTo>
                  <a:close/>
                </a:path>
                <a:path w="6844665" h="1217929">
                  <a:moveTo>
                    <a:pt x="42672" y="1217676"/>
                  </a:moveTo>
                  <a:lnTo>
                    <a:pt x="42672" y="1196340"/>
                  </a:lnTo>
                  <a:lnTo>
                    <a:pt x="21336" y="1176528"/>
                  </a:lnTo>
                  <a:lnTo>
                    <a:pt x="21336" y="1217676"/>
                  </a:lnTo>
                  <a:lnTo>
                    <a:pt x="42672" y="1217676"/>
                  </a:lnTo>
                  <a:close/>
                </a:path>
                <a:path w="6844665" h="1217929">
                  <a:moveTo>
                    <a:pt x="6822948" y="42672"/>
                  </a:moveTo>
                  <a:lnTo>
                    <a:pt x="6801612" y="21336"/>
                  </a:lnTo>
                  <a:lnTo>
                    <a:pt x="6801612" y="42672"/>
                  </a:lnTo>
                  <a:lnTo>
                    <a:pt x="6822948" y="42672"/>
                  </a:lnTo>
                  <a:close/>
                </a:path>
                <a:path w="6844665" h="1217929">
                  <a:moveTo>
                    <a:pt x="6822948" y="1176528"/>
                  </a:moveTo>
                  <a:lnTo>
                    <a:pt x="6822948" y="42672"/>
                  </a:lnTo>
                  <a:lnTo>
                    <a:pt x="6801612" y="42672"/>
                  </a:lnTo>
                  <a:lnTo>
                    <a:pt x="6801612" y="1176528"/>
                  </a:lnTo>
                  <a:lnTo>
                    <a:pt x="6822948" y="1176528"/>
                  </a:lnTo>
                  <a:close/>
                </a:path>
                <a:path w="6844665" h="1217929">
                  <a:moveTo>
                    <a:pt x="6822948" y="1217676"/>
                  </a:moveTo>
                  <a:lnTo>
                    <a:pt x="6822948" y="1176528"/>
                  </a:lnTo>
                  <a:lnTo>
                    <a:pt x="6801612" y="1196340"/>
                  </a:lnTo>
                  <a:lnTo>
                    <a:pt x="6801612" y="1217676"/>
                  </a:lnTo>
                  <a:lnTo>
                    <a:pt x="6822948" y="1217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027041" y="6045707"/>
              <a:ext cx="2519680" cy="1007744"/>
            </a:xfrm>
            <a:custGeom>
              <a:avLst/>
              <a:gdLst/>
              <a:ahLst/>
              <a:cxnLst/>
              <a:rect l="l" t="t" r="r" b="b"/>
              <a:pathLst>
                <a:path w="2519679" h="1007745">
                  <a:moveTo>
                    <a:pt x="2519171" y="1007363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2519171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005706" y="6024372"/>
              <a:ext cx="2560320" cy="1050290"/>
            </a:xfrm>
            <a:custGeom>
              <a:avLst/>
              <a:gdLst/>
              <a:ahLst/>
              <a:cxnLst/>
              <a:rect l="l" t="t" r="r" b="b"/>
              <a:pathLst>
                <a:path w="2560320" h="1050290">
                  <a:moveTo>
                    <a:pt x="2560320" y="1050036"/>
                  </a:moveTo>
                  <a:lnTo>
                    <a:pt x="2560320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21336" y="10500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519172" y="42672"/>
                  </a:lnTo>
                  <a:lnTo>
                    <a:pt x="2519172" y="21336"/>
                  </a:lnTo>
                  <a:lnTo>
                    <a:pt x="2540508" y="42672"/>
                  </a:lnTo>
                  <a:lnTo>
                    <a:pt x="2540508" y="1050036"/>
                  </a:lnTo>
                  <a:lnTo>
                    <a:pt x="2560320" y="1050036"/>
                  </a:lnTo>
                  <a:close/>
                </a:path>
                <a:path w="2560320" h="105029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560320" h="1050290">
                  <a:moveTo>
                    <a:pt x="42672" y="100736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07364"/>
                  </a:lnTo>
                  <a:lnTo>
                    <a:pt x="42672" y="1007364"/>
                  </a:lnTo>
                  <a:close/>
                </a:path>
                <a:path w="2560320" h="1050290">
                  <a:moveTo>
                    <a:pt x="2540508" y="1007364"/>
                  </a:moveTo>
                  <a:lnTo>
                    <a:pt x="21336" y="1007364"/>
                  </a:lnTo>
                  <a:lnTo>
                    <a:pt x="42672" y="1028700"/>
                  </a:lnTo>
                  <a:lnTo>
                    <a:pt x="42672" y="1050036"/>
                  </a:lnTo>
                  <a:lnTo>
                    <a:pt x="2519172" y="1050036"/>
                  </a:lnTo>
                  <a:lnTo>
                    <a:pt x="2519172" y="1028700"/>
                  </a:lnTo>
                  <a:lnTo>
                    <a:pt x="2540508" y="1007364"/>
                  </a:lnTo>
                  <a:close/>
                </a:path>
                <a:path w="2560320" h="1050290">
                  <a:moveTo>
                    <a:pt x="42672" y="1050036"/>
                  </a:moveTo>
                  <a:lnTo>
                    <a:pt x="42672" y="1028700"/>
                  </a:lnTo>
                  <a:lnTo>
                    <a:pt x="21336" y="1007364"/>
                  </a:lnTo>
                  <a:lnTo>
                    <a:pt x="21336" y="1050036"/>
                  </a:lnTo>
                  <a:lnTo>
                    <a:pt x="42672" y="1050036"/>
                  </a:lnTo>
                  <a:close/>
                </a:path>
                <a:path w="2560320" h="1050290">
                  <a:moveTo>
                    <a:pt x="2540508" y="42672"/>
                  </a:moveTo>
                  <a:lnTo>
                    <a:pt x="2519172" y="21336"/>
                  </a:lnTo>
                  <a:lnTo>
                    <a:pt x="2519172" y="42672"/>
                  </a:lnTo>
                  <a:lnTo>
                    <a:pt x="2540508" y="42672"/>
                  </a:lnTo>
                  <a:close/>
                </a:path>
                <a:path w="2560320" h="1050290">
                  <a:moveTo>
                    <a:pt x="2540508" y="1007364"/>
                  </a:moveTo>
                  <a:lnTo>
                    <a:pt x="2540508" y="42672"/>
                  </a:lnTo>
                  <a:lnTo>
                    <a:pt x="2519172" y="42672"/>
                  </a:lnTo>
                  <a:lnTo>
                    <a:pt x="2519172" y="1007364"/>
                  </a:lnTo>
                  <a:lnTo>
                    <a:pt x="2540508" y="1007364"/>
                  </a:lnTo>
                  <a:close/>
                </a:path>
                <a:path w="2560320" h="1050290">
                  <a:moveTo>
                    <a:pt x="2540508" y="1050036"/>
                  </a:moveTo>
                  <a:lnTo>
                    <a:pt x="2540508" y="1007364"/>
                  </a:lnTo>
                  <a:lnTo>
                    <a:pt x="2519172" y="1028700"/>
                  </a:lnTo>
                  <a:lnTo>
                    <a:pt x="2519172" y="1050036"/>
                  </a:lnTo>
                  <a:lnTo>
                    <a:pt x="2540508" y="1050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0150" y="6193536"/>
              <a:ext cx="1972056" cy="797052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8289934" y="6068057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8913758" y="6330185"/>
            <a:ext cx="3378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d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089530" y="5988809"/>
            <a:ext cx="913765" cy="836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ts val="2900"/>
              </a:lnSpc>
              <a:spcBef>
                <a:spcPts val="140"/>
              </a:spcBef>
            </a:pPr>
            <a:r>
              <a:rPr sz="2600" b="1" i="1" spc="-25" dirty="0">
                <a:latin typeface="Times New Roman"/>
                <a:cs typeface="Times New Roman"/>
              </a:rPr>
              <a:t>M</a:t>
            </a:r>
            <a:r>
              <a:rPr sz="2625" b="1" i="1" spc="-37" baseline="-20634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592455">
              <a:lnSpc>
                <a:spcPts val="3440"/>
              </a:lnSpc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d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3730630" y="6024372"/>
            <a:ext cx="2562225" cy="1050290"/>
            <a:chOff x="3730630" y="6024372"/>
            <a:chExt cx="2562225" cy="1050290"/>
          </a:xfrm>
        </p:grpSpPr>
        <p:sp>
          <p:nvSpPr>
            <p:cNvPr id="124" name="object 124"/>
            <p:cNvSpPr/>
            <p:nvPr/>
          </p:nvSpPr>
          <p:spPr>
            <a:xfrm>
              <a:off x="3751965" y="6045707"/>
              <a:ext cx="2519680" cy="1007744"/>
            </a:xfrm>
            <a:custGeom>
              <a:avLst/>
              <a:gdLst/>
              <a:ahLst/>
              <a:cxnLst/>
              <a:rect l="l" t="t" r="r" b="b"/>
              <a:pathLst>
                <a:path w="2519679" h="1007745">
                  <a:moveTo>
                    <a:pt x="2519171" y="1007363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2519171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730625" y="6024384"/>
              <a:ext cx="2562225" cy="1050290"/>
            </a:xfrm>
            <a:custGeom>
              <a:avLst/>
              <a:gdLst/>
              <a:ahLst/>
              <a:cxnLst/>
              <a:rect l="l" t="t" r="r" b="b"/>
              <a:pathLst>
                <a:path w="2562225" h="1050290">
                  <a:moveTo>
                    <a:pt x="1784604" y="611124"/>
                  </a:moveTo>
                  <a:lnTo>
                    <a:pt x="1659636" y="547116"/>
                  </a:lnTo>
                  <a:lnTo>
                    <a:pt x="1659115" y="589724"/>
                  </a:lnTo>
                  <a:lnTo>
                    <a:pt x="1114044" y="588264"/>
                  </a:lnTo>
                  <a:lnTo>
                    <a:pt x="1112520" y="630936"/>
                  </a:lnTo>
                  <a:lnTo>
                    <a:pt x="1658112" y="632396"/>
                  </a:lnTo>
                  <a:lnTo>
                    <a:pt x="1658607" y="632396"/>
                  </a:lnTo>
                  <a:lnTo>
                    <a:pt x="1658112" y="673608"/>
                  </a:lnTo>
                  <a:lnTo>
                    <a:pt x="1679448" y="663067"/>
                  </a:lnTo>
                  <a:lnTo>
                    <a:pt x="1784604" y="611124"/>
                  </a:lnTo>
                  <a:close/>
                </a:path>
                <a:path w="2562225" h="1050290">
                  <a:moveTo>
                    <a:pt x="2561844" y="0"/>
                  </a:moveTo>
                  <a:lnTo>
                    <a:pt x="2519172" y="0"/>
                  </a:lnTo>
                  <a:lnTo>
                    <a:pt x="2519172" y="42672"/>
                  </a:lnTo>
                  <a:lnTo>
                    <a:pt x="2519172" y="1007364"/>
                  </a:lnTo>
                  <a:lnTo>
                    <a:pt x="42672" y="1007364"/>
                  </a:lnTo>
                  <a:lnTo>
                    <a:pt x="42672" y="42672"/>
                  </a:lnTo>
                  <a:lnTo>
                    <a:pt x="2519172" y="42672"/>
                  </a:lnTo>
                  <a:lnTo>
                    <a:pt x="2519172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21336" y="1050036"/>
                  </a:lnTo>
                  <a:lnTo>
                    <a:pt x="42672" y="1050036"/>
                  </a:lnTo>
                  <a:lnTo>
                    <a:pt x="2519172" y="1050036"/>
                  </a:lnTo>
                  <a:lnTo>
                    <a:pt x="2540508" y="1050036"/>
                  </a:lnTo>
                  <a:lnTo>
                    <a:pt x="2561844" y="1050036"/>
                  </a:lnTo>
                  <a:lnTo>
                    <a:pt x="25618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5014859" y="6068057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3835786" y="6277356"/>
            <a:ext cx="2289175" cy="629920"/>
            <a:chOff x="3835786" y="6277356"/>
            <a:chExt cx="2289175" cy="629920"/>
          </a:xfrm>
        </p:grpSpPr>
        <p:sp>
          <p:nvSpPr>
            <p:cNvPr id="128" name="object 128"/>
            <p:cNvSpPr/>
            <p:nvPr/>
          </p:nvSpPr>
          <p:spPr>
            <a:xfrm>
              <a:off x="4256410" y="6297168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5">
                  <a:moveTo>
                    <a:pt x="586740" y="294132"/>
                  </a:moveTo>
                  <a:lnTo>
                    <a:pt x="582908" y="246641"/>
                  </a:lnTo>
                  <a:lnTo>
                    <a:pt x="571817" y="201509"/>
                  </a:lnTo>
                  <a:lnTo>
                    <a:pt x="554068" y="159358"/>
                  </a:lnTo>
                  <a:lnTo>
                    <a:pt x="530266" y="120810"/>
                  </a:lnTo>
                  <a:lnTo>
                    <a:pt x="501015" y="86487"/>
                  </a:lnTo>
                  <a:lnTo>
                    <a:pt x="466917" y="57009"/>
                  </a:lnTo>
                  <a:lnTo>
                    <a:pt x="428576" y="33000"/>
                  </a:lnTo>
                  <a:lnTo>
                    <a:pt x="386596" y="15081"/>
                  </a:lnTo>
                  <a:lnTo>
                    <a:pt x="341580" y="3874"/>
                  </a:lnTo>
                  <a:lnTo>
                    <a:pt x="294132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7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2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2" y="588264"/>
                  </a:lnTo>
                  <a:lnTo>
                    <a:pt x="341580" y="584431"/>
                  </a:lnTo>
                  <a:lnTo>
                    <a:pt x="386596" y="573328"/>
                  </a:lnTo>
                  <a:lnTo>
                    <a:pt x="428576" y="555551"/>
                  </a:lnTo>
                  <a:lnTo>
                    <a:pt x="466917" y="531693"/>
                  </a:lnTo>
                  <a:lnTo>
                    <a:pt x="501015" y="502348"/>
                  </a:lnTo>
                  <a:lnTo>
                    <a:pt x="530266" y="468111"/>
                  </a:lnTo>
                  <a:lnTo>
                    <a:pt x="554068" y="429577"/>
                  </a:lnTo>
                  <a:lnTo>
                    <a:pt x="571817" y="387339"/>
                  </a:lnTo>
                  <a:lnTo>
                    <a:pt x="582908" y="341993"/>
                  </a:lnTo>
                  <a:lnTo>
                    <a:pt x="586740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835781" y="6277368"/>
              <a:ext cx="1028700" cy="629920"/>
            </a:xfrm>
            <a:custGeom>
              <a:avLst/>
              <a:gdLst/>
              <a:ahLst/>
              <a:cxnLst/>
              <a:rect l="l" t="t" r="r" b="b"/>
              <a:pathLst>
                <a:path w="1028700" h="629920">
                  <a:moveTo>
                    <a:pt x="1028700" y="297180"/>
                  </a:moveTo>
                  <a:lnTo>
                    <a:pt x="1025652" y="265176"/>
                  </a:lnTo>
                  <a:lnTo>
                    <a:pt x="1019556" y="234696"/>
                  </a:lnTo>
                  <a:lnTo>
                    <a:pt x="1014984" y="220980"/>
                  </a:lnTo>
                  <a:lnTo>
                    <a:pt x="1010412" y="205740"/>
                  </a:lnTo>
                  <a:lnTo>
                    <a:pt x="1004316" y="192024"/>
                  </a:lnTo>
                  <a:lnTo>
                    <a:pt x="998220" y="176784"/>
                  </a:lnTo>
                  <a:lnTo>
                    <a:pt x="990600" y="163068"/>
                  </a:lnTo>
                  <a:lnTo>
                    <a:pt x="987552" y="158191"/>
                  </a:lnTo>
                  <a:lnTo>
                    <a:pt x="987552" y="315468"/>
                  </a:lnTo>
                  <a:lnTo>
                    <a:pt x="986028" y="329184"/>
                  </a:lnTo>
                  <a:lnTo>
                    <a:pt x="986028" y="342900"/>
                  </a:lnTo>
                  <a:lnTo>
                    <a:pt x="984504" y="356616"/>
                  </a:lnTo>
                  <a:lnTo>
                    <a:pt x="981456" y="370332"/>
                  </a:lnTo>
                  <a:lnTo>
                    <a:pt x="978408" y="382524"/>
                  </a:lnTo>
                  <a:lnTo>
                    <a:pt x="975360" y="396240"/>
                  </a:lnTo>
                  <a:lnTo>
                    <a:pt x="954024" y="445008"/>
                  </a:lnTo>
                  <a:lnTo>
                    <a:pt x="923544" y="489204"/>
                  </a:lnTo>
                  <a:lnTo>
                    <a:pt x="886968" y="525780"/>
                  </a:lnTo>
                  <a:lnTo>
                    <a:pt x="854964" y="548640"/>
                  </a:lnTo>
                  <a:lnTo>
                    <a:pt x="819912" y="565404"/>
                  </a:lnTo>
                  <a:lnTo>
                    <a:pt x="807720" y="571500"/>
                  </a:lnTo>
                  <a:lnTo>
                    <a:pt x="795528" y="574548"/>
                  </a:lnTo>
                  <a:lnTo>
                    <a:pt x="781812" y="579120"/>
                  </a:lnTo>
                  <a:lnTo>
                    <a:pt x="768096" y="582168"/>
                  </a:lnTo>
                  <a:lnTo>
                    <a:pt x="755904" y="583692"/>
                  </a:lnTo>
                  <a:lnTo>
                    <a:pt x="728472" y="586740"/>
                  </a:lnTo>
                  <a:lnTo>
                    <a:pt x="699516" y="586740"/>
                  </a:lnTo>
                  <a:lnTo>
                    <a:pt x="658368" y="582168"/>
                  </a:lnTo>
                  <a:lnTo>
                    <a:pt x="595884" y="560832"/>
                  </a:lnTo>
                  <a:lnTo>
                    <a:pt x="573024" y="547116"/>
                  </a:lnTo>
                  <a:lnTo>
                    <a:pt x="560832" y="541020"/>
                  </a:lnTo>
                  <a:lnTo>
                    <a:pt x="539496" y="524256"/>
                  </a:lnTo>
                  <a:lnTo>
                    <a:pt x="502920" y="487680"/>
                  </a:lnTo>
                  <a:lnTo>
                    <a:pt x="480060" y="455676"/>
                  </a:lnTo>
                  <a:lnTo>
                    <a:pt x="473964" y="443484"/>
                  </a:lnTo>
                  <a:lnTo>
                    <a:pt x="467868" y="432816"/>
                  </a:lnTo>
                  <a:lnTo>
                    <a:pt x="463296" y="420624"/>
                  </a:lnTo>
                  <a:lnTo>
                    <a:pt x="457200" y="408432"/>
                  </a:lnTo>
                  <a:lnTo>
                    <a:pt x="454152" y="394716"/>
                  </a:lnTo>
                  <a:lnTo>
                    <a:pt x="449580" y="382524"/>
                  </a:lnTo>
                  <a:lnTo>
                    <a:pt x="446532" y="368808"/>
                  </a:lnTo>
                  <a:lnTo>
                    <a:pt x="441960" y="327660"/>
                  </a:lnTo>
                  <a:lnTo>
                    <a:pt x="441960" y="300228"/>
                  </a:lnTo>
                  <a:lnTo>
                    <a:pt x="446532" y="259080"/>
                  </a:lnTo>
                  <a:lnTo>
                    <a:pt x="449580" y="245364"/>
                  </a:lnTo>
                  <a:lnTo>
                    <a:pt x="454152" y="233172"/>
                  </a:lnTo>
                  <a:lnTo>
                    <a:pt x="458724" y="219456"/>
                  </a:lnTo>
                  <a:lnTo>
                    <a:pt x="467868" y="195072"/>
                  </a:lnTo>
                  <a:lnTo>
                    <a:pt x="473964" y="184404"/>
                  </a:lnTo>
                  <a:lnTo>
                    <a:pt x="481584" y="172212"/>
                  </a:lnTo>
                  <a:lnTo>
                    <a:pt x="487680" y="161544"/>
                  </a:lnTo>
                  <a:lnTo>
                    <a:pt x="522732" y="120396"/>
                  </a:lnTo>
                  <a:lnTo>
                    <a:pt x="562356" y="86868"/>
                  </a:lnTo>
                  <a:lnTo>
                    <a:pt x="585216" y="74676"/>
                  </a:lnTo>
                  <a:lnTo>
                    <a:pt x="595884" y="68580"/>
                  </a:lnTo>
                  <a:lnTo>
                    <a:pt x="633984" y="53340"/>
                  </a:lnTo>
                  <a:lnTo>
                    <a:pt x="673608" y="44196"/>
                  </a:lnTo>
                  <a:lnTo>
                    <a:pt x="701040" y="41148"/>
                  </a:lnTo>
                  <a:lnTo>
                    <a:pt x="728472" y="41148"/>
                  </a:lnTo>
                  <a:lnTo>
                    <a:pt x="783336" y="50292"/>
                  </a:lnTo>
                  <a:lnTo>
                    <a:pt x="821436" y="62484"/>
                  </a:lnTo>
                  <a:lnTo>
                    <a:pt x="844296" y="74676"/>
                  </a:lnTo>
                  <a:lnTo>
                    <a:pt x="856488" y="80772"/>
                  </a:lnTo>
                  <a:lnTo>
                    <a:pt x="888492" y="105156"/>
                  </a:lnTo>
                  <a:lnTo>
                    <a:pt x="925068" y="141732"/>
                  </a:lnTo>
                  <a:lnTo>
                    <a:pt x="947928" y="173736"/>
                  </a:lnTo>
                  <a:lnTo>
                    <a:pt x="966216" y="208788"/>
                  </a:lnTo>
                  <a:lnTo>
                    <a:pt x="978408" y="246888"/>
                  </a:lnTo>
                  <a:lnTo>
                    <a:pt x="981456" y="259080"/>
                  </a:lnTo>
                  <a:lnTo>
                    <a:pt x="984504" y="272796"/>
                  </a:lnTo>
                  <a:lnTo>
                    <a:pt x="986028" y="286512"/>
                  </a:lnTo>
                  <a:lnTo>
                    <a:pt x="986028" y="300228"/>
                  </a:lnTo>
                  <a:lnTo>
                    <a:pt x="987552" y="315468"/>
                  </a:lnTo>
                  <a:lnTo>
                    <a:pt x="987552" y="158191"/>
                  </a:lnTo>
                  <a:lnTo>
                    <a:pt x="982980" y="150876"/>
                  </a:lnTo>
                  <a:lnTo>
                    <a:pt x="975360" y="137160"/>
                  </a:lnTo>
                  <a:lnTo>
                    <a:pt x="957072" y="112776"/>
                  </a:lnTo>
                  <a:lnTo>
                    <a:pt x="914400" y="70104"/>
                  </a:lnTo>
                  <a:lnTo>
                    <a:pt x="890016" y="53340"/>
                  </a:lnTo>
                  <a:lnTo>
                    <a:pt x="877824" y="44196"/>
                  </a:lnTo>
                  <a:lnTo>
                    <a:pt x="836676" y="24384"/>
                  </a:lnTo>
                  <a:lnTo>
                    <a:pt x="792480" y="9144"/>
                  </a:lnTo>
                  <a:lnTo>
                    <a:pt x="745236" y="1524"/>
                  </a:lnTo>
                  <a:lnTo>
                    <a:pt x="729996" y="0"/>
                  </a:lnTo>
                  <a:lnTo>
                    <a:pt x="697992" y="0"/>
                  </a:lnTo>
                  <a:lnTo>
                    <a:pt x="681228" y="1524"/>
                  </a:lnTo>
                  <a:lnTo>
                    <a:pt x="635508" y="9144"/>
                  </a:lnTo>
                  <a:lnTo>
                    <a:pt x="577596" y="30480"/>
                  </a:lnTo>
                  <a:lnTo>
                    <a:pt x="537972" y="53340"/>
                  </a:lnTo>
                  <a:lnTo>
                    <a:pt x="490728" y="92964"/>
                  </a:lnTo>
                  <a:lnTo>
                    <a:pt x="452628" y="138684"/>
                  </a:lnTo>
                  <a:lnTo>
                    <a:pt x="429768" y="178308"/>
                  </a:lnTo>
                  <a:lnTo>
                    <a:pt x="413004" y="220980"/>
                  </a:lnTo>
                  <a:lnTo>
                    <a:pt x="402336" y="266700"/>
                  </a:lnTo>
                  <a:lnTo>
                    <a:pt x="399288" y="298704"/>
                  </a:lnTo>
                  <a:lnTo>
                    <a:pt x="399288" y="330708"/>
                  </a:lnTo>
                  <a:lnTo>
                    <a:pt x="400812" y="347472"/>
                  </a:lnTo>
                  <a:lnTo>
                    <a:pt x="400951" y="348195"/>
                  </a:lnTo>
                  <a:lnTo>
                    <a:pt x="294132" y="294132"/>
                  </a:lnTo>
                  <a:lnTo>
                    <a:pt x="294132" y="336689"/>
                  </a:lnTo>
                  <a:lnTo>
                    <a:pt x="315468" y="336804"/>
                  </a:lnTo>
                  <a:lnTo>
                    <a:pt x="0" y="335280"/>
                  </a:lnTo>
                  <a:lnTo>
                    <a:pt x="0" y="377952"/>
                  </a:lnTo>
                  <a:lnTo>
                    <a:pt x="294132" y="377952"/>
                  </a:lnTo>
                  <a:lnTo>
                    <a:pt x="294132" y="420624"/>
                  </a:lnTo>
                  <a:lnTo>
                    <a:pt x="315468" y="410083"/>
                  </a:lnTo>
                  <a:lnTo>
                    <a:pt x="404202" y="366255"/>
                  </a:lnTo>
                  <a:lnTo>
                    <a:pt x="405384" y="377952"/>
                  </a:lnTo>
                  <a:lnTo>
                    <a:pt x="409956" y="393192"/>
                  </a:lnTo>
                  <a:lnTo>
                    <a:pt x="413004" y="408432"/>
                  </a:lnTo>
                  <a:lnTo>
                    <a:pt x="419100" y="423672"/>
                  </a:lnTo>
                  <a:lnTo>
                    <a:pt x="423672" y="437388"/>
                  </a:lnTo>
                  <a:lnTo>
                    <a:pt x="431292" y="451104"/>
                  </a:lnTo>
                  <a:lnTo>
                    <a:pt x="437388" y="464820"/>
                  </a:lnTo>
                  <a:lnTo>
                    <a:pt x="441960" y="473049"/>
                  </a:lnTo>
                  <a:lnTo>
                    <a:pt x="472440" y="515112"/>
                  </a:lnTo>
                  <a:lnTo>
                    <a:pt x="515112" y="557784"/>
                  </a:lnTo>
                  <a:lnTo>
                    <a:pt x="551688" y="583692"/>
                  </a:lnTo>
                  <a:lnTo>
                    <a:pt x="563880" y="591312"/>
                  </a:lnTo>
                  <a:lnTo>
                    <a:pt x="577596" y="598932"/>
                  </a:lnTo>
                  <a:lnTo>
                    <a:pt x="592836" y="605028"/>
                  </a:lnTo>
                  <a:lnTo>
                    <a:pt x="606552" y="609600"/>
                  </a:lnTo>
                  <a:lnTo>
                    <a:pt x="621792" y="615696"/>
                  </a:lnTo>
                  <a:lnTo>
                    <a:pt x="635508" y="618744"/>
                  </a:lnTo>
                  <a:lnTo>
                    <a:pt x="650748" y="623316"/>
                  </a:lnTo>
                  <a:lnTo>
                    <a:pt x="667512" y="626364"/>
                  </a:lnTo>
                  <a:lnTo>
                    <a:pt x="697992" y="629412"/>
                  </a:lnTo>
                  <a:lnTo>
                    <a:pt x="731520" y="629412"/>
                  </a:lnTo>
                  <a:lnTo>
                    <a:pt x="746760" y="627888"/>
                  </a:lnTo>
                  <a:lnTo>
                    <a:pt x="762000" y="624840"/>
                  </a:lnTo>
                  <a:lnTo>
                    <a:pt x="778764" y="623316"/>
                  </a:lnTo>
                  <a:lnTo>
                    <a:pt x="794004" y="618744"/>
                  </a:lnTo>
                  <a:lnTo>
                    <a:pt x="807720" y="614172"/>
                  </a:lnTo>
                  <a:lnTo>
                    <a:pt x="822960" y="609600"/>
                  </a:lnTo>
                  <a:lnTo>
                    <a:pt x="836676" y="605028"/>
                  </a:lnTo>
                  <a:lnTo>
                    <a:pt x="851916" y="597408"/>
                  </a:lnTo>
                  <a:lnTo>
                    <a:pt x="865632" y="591312"/>
                  </a:lnTo>
                  <a:lnTo>
                    <a:pt x="915924" y="556260"/>
                  </a:lnTo>
                  <a:lnTo>
                    <a:pt x="958596" y="513588"/>
                  </a:lnTo>
                  <a:lnTo>
                    <a:pt x="987552" y="468782"/>
                  </a:lnTo>
                  <a:lnTo>
                    <a:pt x="990600" y="463296"/>
                  </a:lnTo>
                  <a:lnTo>
                    <a:pt x="998220" y="451104"/>
                  </a:lnTo>
                  <a:lnTo>
                    <a:pt x="1004316" y="435864"/>
                  </a:lnTo>
                  <a:lnTo>
                    <a:pt x="1010412" y="422148"/>
                  </a:lnTo>
                  <a:lnTo>
                    <a:pt x="1014984" y="406908"/>
                  </a:lnTo>
                  <a:lnTo>
                    <a:pt x="1019556" y="393192"/>
                  </a:lnTo>
                  <a:lnTo>
                    <a:pt x="1022604" y="377952"/>
                  </a:lnTo>
                  <a:lnTo>
                    <a:pt x="1025652" y="361188"/>
                  </a:lnTo>
                  <a:lnTo>
                    <a:pt x="1028700" y="330708"/>
                  </a:lnTo>
                  <a:lnTo>
                    <a:pt x="102870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515234" y="6297168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431" y="246641"/>
                  </a:lnTo>
                  <a:lnTo>
                    <a:pt x="573328" y="201509"/>
                  </a:lnTo>
                  <a:lnTo>
                    <a:pt x="555551" y="159358"/>
                  </a:lnTo>
                  <a:lnTo>
                    <a:pt x="531693" y="120810"/>
                  </a:lnTo>
                  <a:lnTo>
                    <a:pt x="502348" y="86487"/>
                  </a:lnTo>
                  <a:lnTo>
                    <a:pt x="468111" y="57009"/>
                  </a:lnTo>
                  <a:lnTo>
                    <a:pt x="429577" y="33000"/>
                  </a:lnTo>
                  <a:lnTo>
                    <a:pt x="387339" y="15081"/>
                  </a:lnTo>
                  <a:lnTo>
                    <a:pt x="341993" y="3874"/>
                  </a:lnTo>
                  <a:lnTo>
                    <a:pt x="294132" y="0"/>
                  </a:lnTo>
                  <a:lnTo>
                    <a:pt x="246641" y="3874"/>
                  </a:lnTo>
                  <a:lnTo>
                    <a:pt x="201509" y="15081"/>
                  </a:lnTo>
                  <a:lnTo>
                    <a:pt x="159358" y="33000"/>
                  </a:lnTo>
                  <a:lnTo>
                    <a:pt x="120810" y="57009"/>
                  </a:lnTo>
                  <a:lnTo>
                    <a:pt x="86487" y="86487"/>
                  </a:lnTo>
                  <a:lnTo>
                    <a:pt x="57009" y="120810"/>
                  </a:lnTo>
                  <a:lnTo>
                    <a:pt x="33000" y="159358"/>
                  </a:lnTo>
                  <a:lnTo>
                    <a:pt x="15081" y="201509"/>
                  </a:lnTo>
                  <a:lnTo>
                    <a:pt x="3874" y="246641"/>
                  </a:lnTo>
                  <a:lnTo>
                    <a:pt x="0" y="294132"/>
                  </a:lnTo>
                  <a:lnTo>
                    <a:pt x="3874" y="341993"/>
                  </a:lnTo>
                  <a:lnTo>
                    <a:pt x="15081" y="387339"/>
                  </a:lnTo>
                  <a:lnTo>
                    <a:pt x="33000" y="429577"/>
                  </a:lnTo>
                  <a:lnTo>
                    <a:pt x="57009" y="468111"/>
                  </a:lnTo>
                  <a:lnTo>
                    <a:pt x="86487" y="502348"/>
                  </a:lnTo>
                  <a:lnTo>
                    <a:pt x="120810" y="531693"/>
                  </a:lnTo>
                  <a:lnTo>
                    <a:pt x="159358" y="555551"/>
                  </a:lnTo>
                  <a:lnTo>
                    <a:pt x="201509" y="573328"/>
                  </a:lnTo>
                  <a:lnTo>
                    <a:pt x="246641" y="584431"/>
                  </a:lnTo>
                  <a:lnTo>
                    <a:pt x="294132" y="588264"/>
                  </a:lnTo>
                  <a:lnTo>
                    <a:pt x="341993" y="584431"/>
                  </a:lnTo>
                  <a:lnTo>
                    <a:pt x="387339" y="573328"/>
                  </a:lnTo>
                  <a:lnTo>
                    <a:pt x="429577" y="555551"/>
                  </a:lnTo>
                  <a:lnTo>
                    <a:pt x="468111" y="531693"/>
                  </a:lnTo>
                  <a:lnTo>
                    <a:pt x="502348" y="502348"/>
                  </a:lnTo>
                  <a:lnTo>
                    <a:pt x="531693" y="468111"/>
                  </a:lnTo>
                  <a:lnTo>
                    <a:pt x="555551" y="429577"/>
                  </a:lnTo>
                  <a:lnTo>
                    <a:pt x="573328" y="387339"/>
                  </a:lnTo>
                  <a:lnTo>
                    <a:pt x="584431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493897" y="6277356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89" h="629920">
                  <a:moveTo>
                    <a:pt x="629412" y="345948"/>
                  </a:moveTo>
                  <a:lnTo>
                    <a:pt x="629412" y="281940"/>
                  </a:lnTo>
                  <a:lnTo>
                    <a:pt x="626364" y="265176"/>
                  </a:lnTo>
                  <a:lnTo>
                    <a:pt x="620268" y="234696"/>
                  </a:lnTo>
                  <a:lnTo>
                    <a:pt x="615696" y="220980"/>
                  </a:lnTo>
                  <a:lnTo>
                    <a:pt x="611124" y="205740"/>
                  </a:lnTo>
                  <a:lnTo>
                    <a:pt x="605028" y="192024"/>
                  </a:lnTo>
                  <a:lnTo>
                    <a:pt x="598932" y="176784"/>
                  </a:lnTo>
                  <a:lnTo>
                    <a:pt x="592836" y="163068"/>
                  </a:lnTo>
                  <a:lnTo>
                    <a:pt x="557784" y="112776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3464" y="1524"/>
                  </a:lnTo>
                  <a:lnTo>
                    <a:pt x="266700" y="3048"/>
                  </a:lnTo>
                  <a:lnTo>
                    <a:pt x="220980" y="13716"/>
                  </a:lnTo>
                  <a:lnTo>
                    <a:pt x="178308" y="30480"/>
                  </a:lnTo>
                  <a:lnTo>
                    <a:pt x="152400" y="45720"/>
                  </a:lnTo>
                  <a:lnTo>
                    <a:pt x="138684" y="53340"/>
                  </a:lnTo>
                  <a:lnTo>
                    <a:pt x="114300" y="71628"/>
                  </a:lnTo>
                  <a:lnTo>
                    <a:pt x="71628" y="114300"/>
                  </a:lnTo>
                  <a:lnTo>
                    <a:pt x="54864" y="138684"/>
                  </a:lnTo>
                  <a:lnTo>
                    <a:pt x="45720" y="150876"/>
                  </a:lnTo>
                  <a:lnTo>
                    <a:pt x="25908" y="192024"/>
                  </a:lnTo>
                  <a:lnTo>
                    <a:pt x="10668" y="236220"/>
                  </a:lnTo>
                  <a:lnTo>
                    <a:pt x="1524" y="283464"/>
                  </a:lnTo>
                  <a:lnTo>
                    <a:pt x="1524" y="298704"/>
                  </a:lnTo>
                  <a:lnTo>
                    <a:pt x="0" y="315468"/>
                  </a:lnTo>
                  <a:lnTo>
                    <a:pt x="4572" y="362712"/>
                  </a:lnTo>
                  <a:lnTo>
                    <a:pt x="19812" y="423672"/>
                  </a:lnTo>
                  <a:lnTo>
                    <a:pt x="42672" y="470306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54864" y="233172"/>
                  </a:lnTo>
                  <a:lnTo>
                    <a:pt x="70104" y="195072"/>
                  </a:lnTo>
                  <a:lnTo>
                    <a:pt x="76200" y="184404"/>
                  </a:lnTo>
                  <a:lnTo>
                    <a:pt x="82296" y="172212"/>
                  </a:lnTo>
                  <a:lnTo>
                    <a:pt x="105156" y="140208"/>
                  </a:lnTo>
                  <a:lnTo>
                    <a:pt x="143256" y="103632"/>
                  </a:lnTo>
                  <a:lnTo>
                    <a:pt x="185928" y="74676"/>
                  </a:lnTo>
                  <a:lnTo>
                    <a:pt x="234696" y="53340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30708" y="41148"/>
                  </a:lnTo>
                  <a:lnTo>
                    <a:pt x="358140" y="44196"/>
                  </a:lnTo>
                  <a:lnTo>
                    <a:pt x="371856" y="47244"/>
                  </a:lnTo>
                  <a:lnTo>
                    <a:pt x="384048" y="50292"/>
                  </a:lnTo>
                  <a:lnTo>
                    <a:pt x="397764" y="53340"/>
                  </a:lnTo>
                  <a:lnTo>
                    <a:pt x="446532" y="74676"/>
                  </a:lnTo>
                  <a:lnTo>
                    <a:pt x="489204" y="105156"/>
                  </a:lnTo>
                  <a:lnTo>
                    <a:pt x="527304" y="141732"/>
                  </a:lnTo>
                  <a:lnTo>
                    <a:pt x="548640" y="173736"/>
                  </a:lnTo>
                  <a:lnTo>
                    <a:pt x="556260" y="184404"/>
                  </a:lnTo>
                  <a:lnTo>
                    <a:pt x="576072" y="233172"/>
                  </a:lnTo>
                  <a:lnTo>
                    <a:pt x="588264" y="300228"/>
                  </a:lnTo>
                  <a:lnTo>
                    <a:pt x="588264" y="472135"/>
                  </a:lnTo>
                  <a:lnTo>
                    <a:pt x="592836" y="464820"/>
                  </a:lnTo>
                  <a:lnTo>
                    <a:pt x="598932" y="451104"/>
                  </a:lnTo>
                  <a:lnTo>
                    <a:pt x="606552" y="435864"/>
                  </a:lnTo>
                  <a:lnTo>
                    <a:pt x="611124" y="422148"/>
                  </a:lnTo>
                  <a:lnTo>
                    <a:pt x="615696" y="406908"/>
                  </a:lnTo>
                  <a:lnTo>
                    <a:pt x="620268" y="393192"/>
                  </a:lnTo>
                  <a:lnTo>
                    <a:pt x="624840" y="377952"/>
                  </a:lnTo>
                  <a:lnTo>
                    <a:pt x="626364" y="361188"/>
                  </a:lnTo>
                  <a:lnTo>
                    <a:pt x="629412" y="345948"/>
                  </a:lnTo>
                  <a:close/>
                </a:path>
                <a:path w="631189" h="629920">
                  <a:moveTo>
                    <a:pt x="588264" y="47213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57200" y="548640"/>
                  </a:lnTo>
                  <a:lnTo>
                    <a:pt x="420624" y="565404"/>
                  </a:lnTo>
                  <a:lnTo>
                    <a:pt x="408432" y="571500"/>
                  </a:lnTo>
                  <a:lnTo>
                    <a:pt x="396240" y="574548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29184" y="586740"/>
                  </a:lnTo>
                  <a:lnTo>
                    <a:pt x="301752" y="586740"/>
                  </a:lnTo>
                  <a:lnTo>
                    <a:pt x="260604" y="582168"/>
                  </a:lnTo>
                  <a:lnTo>
                    <a:pt x="234696" y="574548"/>
                  </a:lnTo>
                  <a:lnTo>
                    <a:pt x="220980" y="569976"/>
                  </a:lnTo>
                  <a:lnTo>
                    <a:pt x="196596" y="560832"/>
                  </a:lnTo>
                  <a:lnTo>
                    <a:pt x="184404" y="554736"/>
                  </a:lnTo>
                  <a:lnTo>
                    <a:pt x="173736" y="547116"/>
                  </a:lnTo>
                  <a:lnTo>
                    <a:pt x="163068" y="541020"/>
                  </a:lnTo>
                  <a:lnTo>
                    <a:pt x="121920" y="505968"/>
                  </a:lnTo>
                  <a:lnTo>
                    <a:pt x="88392" y="466344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4008" y="420624"/>
                  </a:lnTo>
                  <a:lnTo>
                    <a:pt x="59436" y="406908"/>
                  </a:lnTo>
                  <a:lnTo>
                    <a:pt x="54864" y="394716"/>
                  </a:lnTo>
                  <a:lnTo>
                    <a:pt x="51816" y="382524"/>
                  </a:lnTo>
                  <a:lnTo>
                    <a:pt x="45720" y="355092"/>
                  </a:lnTo>
                  <a:lnTo>
                    <a:pt x="42672" y="327660"/>
                  </a:lnTo>
                  <a:lnTo>
                    <a:pt x="42672" y="470306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22504" y="615696"/>
                  </a:lnTo>
                  <a:lnTo>
                    <a:pt x="237744" y="618744"/>
                  </a:lnTo>
                  <a:lnTo>
                    <a:pt x="252984" y="623316"/>
                  </a:lnTo>
                  <a:lnTo>
                    <a:pt x="268224" y="626364"/>
                  </a:lnTo>
                  <a:lnTo>
                    <a:pt x="283464" y="627888"/>
                  </a:lnTo>
                  <a:lnTo>
                    <a:pt x="300228" y="629412"/>
                  </a:lnTo>
                  <a:lnTo>
                    <a:pt x="332232" y="629412"/>
                  </a:lnTo>
                  <a:lnTo>
                    <a:pt x="348996" y="627888"/>
                  </a:lnTo>
                  <a:lnTo>
                    <a:pt x="364236" y="624840"/>
                  </a:lnTo>
                  <a:lnTo>
                    <a:pt x="379476" y="623316"/>
                  </a:lnTo>
                  <a:lnTo>
                    <a:pt x="409956" y="614172"/>
                  </a:lnTo>
                  <a:lnTo>
                    <a:pt x="423672" y="609600"/>
                  </a:lnTo>
                  <a:lnTo>
                    <a:pt x="438912" y="605028"/>
                  </a:lnTo>
                  <a:lnTo>
                    <a:pt x="452628" y="597408"/>
                  </a:lnTo>
                  <a:lnTo>
                    <a:pt x="466344" y="591312"/>
                  </a:lnTo>
                  <a:lnTo>
                    <a:pt x="478536" y="58369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85216" y="477012"/>
                  </a:lnTo>
                  <a:lnTo>
                    <a:pt x="588264" y="472135"/>
                  </a:lnTo>
                  <a:close/>
                </a:path>
                <a:path w="631189" h="629920">
                  <a:moveTo>
                    <a:pt x="630936" y="313944"/>
                  </a:moveTo>
                  <a:lnTo>
                    <a:pt x="629412" y="297180"/>
                  </a:lnTo>
                  <a:lnTo>
                    <a:pt x="629412" y="330708"/>
                  </a:lnTo>
                  <a:lnTo>
                    <a:pt x="630936" y="313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5647827" y="6330185"/>
            <a:ext cx="3232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c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4195450" y="5605272"/>
            <a:ext cx="4572000" cy="467995"/>
            <a:chOff x="4195450" y="5605272"/>
            <a:chExt cx="4572000" cy="467995"/>
          </a:xfrm>
        </p:grpSpPr>
        <p:sp>
          <p:nvSpPr>
            <p:cNvPr id="134" name="object 134"/>
            <p:cNvSpPr/>
            <p:nvPr/>
          </p:nvSpPr>
          <p:spPr>
            <a:xfrm>
              <a:off x="4256409" y="5626607"/>
              <a:ext cx="586740" cy="419100"/>
            </a:xfrm>
            <a:custGeom>
              <a:avLst/>
              <a:gdLst/>
              <a:ahLst/>
              <a:cxnLst/>
              <a:rect l="l" t="t" r="r" b="b"/>
              <a:pathLst>
                <a:path w="586739" h="419100">
                  <a:moveTo>
                    <a:pt x="586739" y="188975"/>
                  </a:moveTo>
                  <a:lnTo>
                    <a:pt x="440435" y="188975"/>
                  </a:lnTo>
                  <a:lnTo>
                    <a:pt x="440435" y="0"/>
                  </a:lnTo>
                  <a:lnTo>
                    <a:pt x="146303" y="0"/>
                  </a:lnTo>
                  <a:lnTo>
                    <a:pt x="146303" y="188975"/>
                  </a:lnTo>
                  <a:lnTo>
                    <a:pt x="0" y="188975"/>
                  </a:lnTo>
                  <a:lnTo>
                    <a:pt x="294131" y="419099"/>
                  </a:lnTo>
                  <a:lnTo>
                    <a:pt x="586739" y="1889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195450" y="5605272"/>
              <a:ext cx="708660" cy="467995"/>
            </a:xfrm>
            <a:custGeom>
              <a:avLst/>
              <a:gdLst/>
              <a:ahLst/>
              <a:cxnLst/>
              <a:rect l="l" t="t" r="r" b="b"/>
              <a:pathLst>
                <a:path w="708660" h="467995">
                  <a:moveTo>
                    <a:pt x="207264" y="188976"/>
                  </a:moveTo>
                  <a:lnTo>
                    <a:pt x="0" y="188976"/>
                  </a:lnTo>
                  <a:lnTo>
                    <a:pt x="60960" y="236854"/>
                  </a:lnTo>
                  <a:lnTo>
                    <a:pt x="60960" y="230124"/>
                  </a:lnTo>
                  <a:lnTo>
                    <a:pt x="73152" y="193548"/>
                  </a:lnTo>
                  <a:lnTo>
                    <a:pt x="119901" y="230124"/>
                  </a:lnTo>
                  <a:lnTo>
                    <a:pt x="185928" y="230124"/>
                  </a:lnTo>
                  <a:lnTo>
                    <a:pt x="185928" y="210312"/>
                  </a:lnTo>
                  <a:lnTo>
                    <a:pt x="207264" y="188976"/>
                  </a:lnTo>
                  <a:close/>
                </a:path>
                <a:path w="708660" h="467995">
                  <a:moveTo>
                    <a:pt x="119901" y="230124"/>
                  </a:moveTo>
                  <a:lnTo>
                    <a:pt x="73152" y="193548"/>
                  </a:lnTo>
                  <a:lnTo>
                    <a:pt x="60960" y="230124"/>
                  </a:lnTo>
                  <a:lnTo>
                    <a:pt x="119901" y="230124"/>
                  </a:lnTo>
                  <a:close/>
                </a:path>
                <a:path w="708660" h="467995">
                  <a:moveTo>
                    <a:pt x="354330" y="413537"/>
                  </a:moveTo>
                  <a:lnTo>
                    <a:pt x="119901" y="230124"/>
                  </a:lnTo>
                  <a:lnTo>
                    <a:pt x="60960" y="230124"/>
                  </a:lnTo>
                  <a:lnTo>
                    <a:pt x="60960" y="236854"/>
                  </a:lnTo>
                  <a:lnTo>
                    <a:pt x="341376" y="457095"/>
                  </a:lnTo>
                  <a:lnTo>
                    <a:pt x="341376" y="423672"/>
                  </a:lnTo>
                  <a:lnTo>
                    <a:pt x="354330" y="413537"/>
                  </a:lnTo>
                  <a:close/>
                </a:path>
                <a:path w="708660" h="467995">
                  <a:moveTo>
                    <a:pt x="522732" y="188976"/>
                  </a:moveTo>
                  <a:lnTo>
                    <a:pt x="522732" y="0"/>
                  </a:lnTo>
                  <a:lnTo>
                    <a:pt x="185928" y="0"/>
                  </a:lnTo>
                  <a:lnTo>
                    <a:pt x="185928" y="188976"/>
                  </a:lnTo>
                  <a:lnTo>
                    <a:pt x="207264" y="188976"/>
                  </a:lnTo>
                  <a:lnTo>
                    <a:pt x="207264" y="41148"/>
                  </a:lnTo>
                  <a:lnTo>
                    <a:pt x="228600" y="21336"/>
                  </a:lnTo>
                  <a:lnTo>
                    <a:pt x="228600" y="41148"/>
                  </a:lnTo>
                  <a:lnTo>
                    <a:pt x="480060" y="41148"/>
                  </a:lnTo>
                  <a:lnTo>
                    <a:pt x="480060" y="21336"/>
                  </a:lnTo>
                  <a:lnTo>
                    <a:pt x="501396" y="41148"/>
                  </a:lnTo>
                  <a:lnTo>
                    <a:pt x="501396" y="188976"/>
                  </a:lnTo>
                  <a:lnTo>
                    <a:pt x="522732" y="188976"/>
                  </a:lnTo>
                  <a:close/>
                </a:path>
                <a:path w="708660" h="467995">
                  <a:moveTo>
                    <a:pt x="228600" y="230124"/>
                  </a:moveTo>
                  <a:lnTo>
                    <a:pt x="228600" y="41148"/>
                  </a:lnTo>
                  <a:lnTo>
                    <a:pt x="207264" y="41148"/>
                  </a:lnTo>
                  <a:lnTo>
                    <a:pt x="207264" y="188976"/>
                  </a:lnTo>
                  <a:lnTo>
                    <a:pt x="185928" y="210312"/>
                  </a:lnTo>
                  <a:lnTo>
                    <a:pt x="185928" y="230124"/>
                  </a:lnTo>
                  <a:lnTo>
                    <a:pt x="228600" y="230124"/>
                  </a:lnTo>
                  <a:close/>
                </a:path>
                <a:path w="708660" h="467995">
                  <a:moveTo>
                    <a:pt x="228600" y="41148"/>
                  </a:moveTo>
                  <a:lnTo>
                    <a:pt x="228600" y="21336"/>
                  </a:lnTo>
                  <a:lnTo>
                    <a:pt x="207264" y="41148"/>
                  </a:lnTo>
                  <a:lnTo>
                    <a:pt x="228600" y="41148"/>
                  </a:lnTo>
                  <a:close/>
                </a:path>
                <a:path w="708660" h="467995">
                  <a:moveTo>
                    <a:pt x="367284" y="423672"/>
                  </a:moveTo>
                  <a:lnTo>
                    <a:pt x="354330" y="413537"/>
                  </a:lnTo>
                  <a:lnTo>
                    <a:pt x="341376" y="423672"/>
                  </a:lnTo>
                  <a:lnTo>
                    <a:pt x="367284" y="423672"/>
                  </a:lnTo>
                  <a:close/>
                </a:path>
                <a:path w="708660" h="467995">
                  <a:moveTo>
                    <a:pt x="367284" y="458251"/>
                  </a:moveTo>
                  <a:lnTo>
                    <a:pt x="367284" y="423672"/>
                  </a:lnTo>
                  <a:lnTo>
                    <a:pt x="341376" y="423672"/>
                  </a:lnTo>
                  <a:lnTo>
                    <a:pt x="341376" y="457095"/>
                  </a:lnTo>
                  <a:lnTo>
                    <a:pt x="355092" y="467868"/>
                  </a:lnTo>
                  <a:lnTo>
                    <a:pt x="367284" y="458251"/>
                  </a:lnTo>
                  <a:close/>
                </a:path>
                <a:path w="708660" h="467995">
                  <a:moveTo>
                    <a:pt x="647700" y="237060"/>
                  </a:moveTo>
                  <a:lnTo>
                    <a:pt x="647700" y="230124"/>
                  </a:lnTo>
                  <a:lnTo>
                    <a:pt x="588758" y="230124"/>
                  </a:lnTo>
                  <a:lnTo>
                    <a:pt x="354330" y="413537"/>
                  </a:lnTo>
                  <a:lnTo>
                    <a:pt x="367284" y="423672"/>
                  </a:lnTo>
                  <a:lnTo>
                    <a:pt x="367284" y="458251"/>
                  </a:lnTo>
                  <a:lnTo>
                    <a:pt x="647700" y="237060"/>
                  </a:lnTo>
                  <a:close/>
                </a:path>
                <a:path w="708660" h="467995">
                  <a:moveTo>
                    <a:pt x="501396" y="41148"/>
                  </a:moveTo>
                  <a:lnTo>
                    <a:pt x="480060" y="21336"/>
                  </a:lnTo>
                  <a:lnTo>
                    <a:pt x="480060" y="41148"/>
                  </a:lnTo>
                  <a:lnTo>
                    <a:pt x="501396" y="41148"/>
                  </a:lnTo>
                  <a:close/>
                </a:path>
                <a:path w="708660" h="467995">
                  <a:moveTo>
                    <a:pt x="522732" y="230124"/>
                  </a:moveTo>
                  <a:lnTo>
                    <a:pt x="522732" y="210312"/>
                  </a:lnTo>
                  <a:lnTo>
                    <a:pt x="501396" y="188976"/>
                  </a:lnTo>
                  <a:lnTo>
                    <a:pt x="501396" y="41148"/>
                  </a:lnTo>
                  <a:lnTo>
                    <a:pt x="480060" y="41148"/>
                  </a:lnTo>
                  <a:lnTo>
                    <a:pt x="480060" y="230124"/>
                  </a:lnTo>
                  <a:lnTo>
                    <a:pt x="522732" y="230124"/>
                  </a:lnTo>
                  <a:close/>
                </a:path>
                <a:path w="708660" h="467995">
                  <a:moveTo>
                    <a:pt x="708660" y="188976"/>
                  </a:moveTo>
                  <a:lnTo>
                    <a:pt x="501396" y="188976"/>
                  </a:lnTo>
                  <a:lnTo>
                    <a:pt x="522732" y="210312"/>
                  </a:lnTo>
                  <a:lnTo>
                    <a:pt x="522732" y="230124"/>
                  </a:lnTo>
                  <a:lnTo>
                    <a:pt x="588758" y="230124"/>
                  </a:lnTo>
                  <a:lnTo>
                    <a:pt x="635508" y="193548"/>
                  </a:lnTo>
                  <a:lnTo>
                    <a:pt x="647700" y="230124"/>
                  </a:lnTo>
                  <a:lnTo>
                    <a:pt x="647700" y="237060"/>
                  </a:lnTo>
                  <a:lnTo>
                    <a:pt x="708660" y="188976"/>
                  </a:lnTo>
                  <a:close/>
                </a:path>
                <a:path w="708660" h="467995">
                  <a:moveTo>
                    <a:pt x="647700" y="230124"/>
                  </a:moveTo>
                  <a:lnTo>
                    <a:pt x="635508" y="193548"/>
                  </a:lnTo>
                  <a:lnTo>
                    <a:pt x="588758" y="230124"/>
                  </a:lnTo>
                  <a:lnTo>
                    <a:pt x="647700" y="230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118225" y="5626607"/>
              <a:ext cx="588645" cy="419100"/>
            </a:xfrm>
            <a:custGeom>
              <a:avLst/>
              <a:gdLst/>
              <a:ahLst/>
              <a:cxnLst/>
              <a:rect l="l" t="t" r="r" b="b"/>
              <a:pathLst>
                <a:path w="588645" h="419100">
                  <a:moveTo>
                    <a:pt x="588263" y="188975"/>
                  </a:moveTo>
                  <a:lnTo>
                    <a:pt x="440435" y="188975"/>
                  </a:lnTo>
                  <a:lnTo>
                    <a:pt x="440435" y="0"/>
                  </a:lnTo>
                  <a:lnTo>
                    <a:pt x="146303" y="0"/>
                  </a:lnTo>
                  <a:lnTo>
                    <a:pt x="146303" y="188975"/>
                  </a:lnTo>
                  <a:lnTo>
                    <a:pt x="0" y="188975"/>
                  </a:lnTo>
                  <a:lnTo>
                    <a:pt x="294131" y="419099"/>
                  </a:lnTo>
                  <a:lnTo>
                    <a:pt x="588263" y="1889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057266" y="5605272"/>
              <a:ext cx="710565" cy="467995"/>
            </a:xfrm>
            <a:custGeom>
              <a:avLst/>
              <a:gdLst/>
              <a:ahLst/>
              <a:cxnLst/>
              <a:rect l="l" t="t" r="r" b="b"/>
              <a:pathLst>
                <a:path w="710565" h="467995">
                  <a:moveTo>
                    <a:pt x="207264" y="188976"/>
                  </a:moveTo>
                  <a:lnTo>
                    <a:pt x="0" y="188976"/>
                  </a:lnTo>
                  <a:lnTo>
                    <a:pt x="60960" y="236854"/>
                  </a:lnTo>
                  <a:lnTo>
                    <a:pt x="60960" y="230124"/>
                  </a:lnTo>
                  <a:lnTo>
                    <a:pt x="74676" y="193548"/>
                  </a:lnTo>
                  <a:lnTo>
                    <a:pt x="121183" y="230124"/>
                  </a:lnTo>
                  <a:lnTo>
                    <a:pt x="187452" y="230124"/>
                  </a:lnTo>
                  <a:lnTo>
                    <a:pt x="187452" y="210312"/>
                  </a:lnTo>
                  <a:lnTo>
                    <a:pt x="207264" y="188976"/>
                  </a:lnTo>
                  <a:close/>
                </a:path>
                <a:path w="710565" h="467995">
                  <a:moveTo>
                    <a:pt x="121183" y="230124"/>
                  </a:moveTo>
                  <a:lnTo>
                    <a:pt x="74676" y="193548"/>
                  </a:lnTo>
                  <a:lnTo>
                    <a:pt x="60960" y="230124"/>
                  </a:lnTo>
                  <a:lnTo>
                    <a:pt x="121183" y="230124"/>
                  </a:lnTo>
                  <a:close/>
                </a:path>
                <a:path w="710565" h="467995">
                  <a:moveTo>
                    <a:pt x="354363" y="413510"/>
                  </a:moveTo>
                  <a:lnTo>
                    <a:pt x="121183" y="230124"/>
                  </a:lnTo>
                  <a:lnTo>
                    <a:pt x="60960" y="230124"/>
                  </a:lnTo>
                  <a:lnTo>
                    <a:pt x="60960" y="236854"/>
                  </a:lnTo>
                  <a:lnTo>
                    <a:pt x="341376" y="457095"/>
                  </a:lnTo>
                  <a:lnTo>
                    <a:pt x="341376" y="423672"/>
                  </a:lnTo>
                  <a:lnTo>
                    <a:pt x="354363" y="413510"/>
                  </a:lnTo>
                  <a:close/>
                </a:path>
                <a:path w="710565" h="467995">
                  <a:moveTo>
                    <a:pt x="522732" y="188976"/>
                  </a:moveTo>
                  <a:lnTo>
                    <a:pt x="522732" y="0"/>
                  </a:lnTo>
                  <a:lnTo>
                    <a:pt x="187452" y="0"/>
                  </a:lnTo>
                  <a:lnTo>
                    <a:pt x="187452" y="188976"/>
                  </a:lnTo>
                  <a:lnTo>
                    <a:pt x="207264" y="188976"/>
                  </a:lnTo>
                  <a:lnTo>
                    <a:pt x="207264" y="41148"/>
                  </a:lnTo>
                  <a:lnTo>
                    <a:pt x="228600" y="21336"/>
                  </a:lnTo>
                  <a:lnTo>
                    <a:pt x="228600" y="41148"/>
                  </a:lnTo>
                  <a:lnTo>
                    <a:pt x="481584" y="41148"/>
                  </a:lnTo>
                  <a:lnTo>
                    <a:pt x="481584" y="21336"/>
                  </a:lnTo>
                  <a:lnTo>
                    <a:pt x="501396" y="41148"/>
                  </a:lnTo>
                  <a:lnTo>
                    <a:pt x="501396" y="188976"/>
                  </a:lnTo>
                  <a:lnTo>
                    <a:pt x="522732" y="188976"/>
                  </a:lnTo>
                  <a:close/>
                </a:path>
                <a:path w="710565" h="467995">
                  <a:moveTo>
                    <a:pt x="228600" y="230124"/>
                  </a:moveTo>
                  <a:lnTo>
                    <a:pt x="228600" y="41148"/>
                  </a:lnTo>
                  <a:lnTo>
                    <a:pt x="207264" y="41148"/>
                  </a:lnTo>
                  <a:lnTo>
                    <a:pt x="207264" y="188976"/>
                  </a:lnTo>
                  <a:lnTo>
                    <a:pt x="187452" y="210312"/>
                  </a:lnTo>
                  <a:lnTo>
                    <a:pt x="187452" y="230124"/>
                  </a:lnTo>
                  <a:lnTo>
                    <a:pt x="228600" y="230124"/>
                  </a:lnTo>
                  <a:close/>
                </a:path>
                <a:path w="710565" h="467995">
                  <a:moveTo>
                    <a:pt x="228600" y="41148"/>
                  </a:moveTo>
                  <a:lnTo>
                    <a:pt x="228600" y="21336"/>
                  </a:lnTo>
                  <a:lnTo>
                    <a:pt x="207264" y="41148"/>
                  </a:lnTo>
                  <a:lnTo>
                    <a:pt x="228600" y="41148"/>
                  </a:lnTo>
                  <a:close/>
                </a:path>
                <a:path w="710565" h="467995">
                  <a:moveTo>
                    <a:pt x="367284" y="423672"/>
                  </a:moveTo>
                  <a:lnTo>
                    <a:pt x="354363" y="413510"/>
                  </a:lnTo>
                  <a:lnTo>
                    <a:pt x="341376" y="423672"/>
                  </a:lnTo>
                  <a:lnTo>
                    <a:pt x="367284" y="423672"/>
                  </a:lnTo>
                  <a:close/>
                </a:path>
                <a:path w="710565" h="467995">
                  <a:moveTo>
                    <a:pt x="367284" y="458292"/>
                  </a:moveTo>
                  <a:lnTo>
                    <a:pt x="367284" y="423672"/>
                  </a:lnTo>
                  <a:lnTo>
                    <a:pt x="341376" y="423672"/>
                  </a:lnTo>
                  <a:lnTo>
                    <a:pt x="341376" y="457095"/>
                  </a:lnTo>
                  <a:lnTo>
                    <a:pt x="355092" y="467868"/>
                  </a:lnTo>
                  <a:lnTo>
                    <a:pt x="367284" y="458292"/>
                  </a:lnTo>
                  <a:close/>
                </a:path>
                <a:path w="710565" h="467995">
                  <a:moveTo>
                    <a:pt x="649224" y="236854"/>
                  </a:moveTo>
                  <a:lnTo>
                    <a:pt x="649224" y="230124"/>
                  </a:lnTo>
                  <a:lnTo>
                    <a:pt x="588758" y="230124"/>
                  </a:lnTo>
                  <a:lnTo>
                    <a:pt x="354363" y="413510"/>
                  </a:lnTo>
                  <a:lnTo>
                    <a:pt x="367284" y="423672"/>
                  </a:lnTo>
                  <a:lnTo>
                    <a:pt x="367284" y="458292"/>
                  </a:lnTo>
                  <a:lnTo>
                    <a:pt x="649224" y="236854"/>
                  </a:lnTo>
                  <a:close/>
                </a:path>
                <a:path w="710565" h="467995">
                  <a:moveTo>
                    <a:pt x="501396" y="41148"/>
                  </a:moveTo>
                  <a:lnTo>
                    <a:pt x="481584" y="21336"/>
                  </a:lnTo>
                  <a:lnTo>
                    <a:pt x="481584" y="41148"/>
                  </a:lnTo>
                  <a:lnTo>
                    <a:pt x="501396" y="41148"/>
                  </a:lnTo>
                  <a:close/>
                </a:path>
                <a:path w="710565" h="467995">
                  <a:moveTo>
                    <a:pt x="522732" y="230124"/>
                  </a:moveTo>
                  <a:lnTo>
                    <a:pt x="522732" y="210312"/>
                  </a:lnTo>
                  <a:lnTo>
                    <a:pt x="501396" y="188976"/>
                  </a:lnTo>
                  <a:lnTo>
                    <a:pt x="501396" y="41148"/>
                  </a:lnTo>
                  <a:lnTo>
                    <a:pt x="481584" y="41148"/>
                  </a:lnTo>
                  <a:lnTo>
                    <a:pt x="481584" y="230124"/>
                  </a:lnTo>
                  <a:lnTo>
                    <a:pt x="522732" y="230124"/>
                  </a:lnTo>
                  <a:close/>
                </a:path>
                <a:path w="710565" h="467995">
                  <a:moveTo>
                    <a:pt x="710184" y="188976"/>
                  </a:moveTo>
                  <a:lnTo>
                    <a:pt x="501396" y="188976"/>
                  </a:lnTo>
                  <a:lnTo>
                    <a:pt x="522732" y="210312"/>
                  </a:lnTo>
                  <a:lnTo>
                    <a:pt x="522732" y="230124"/>
                  </a:lnTo>
                  <a:lnTo>
                    <a:pt x="588758" y="230124"/>
                  </a:lnTo>
                  <a:lnTo>
                    <a:pt x="635508" y="193548"/>
                  </a:lnTo>
                  <a:lnTo>
                    <a:pt x="649224" y="230124"/>
                  </a:lnTo>
                  <a:lnTo>
                    <a:pt x="649224" y="236854"/>
                  </a:lnTo>
                  <a:lnTo>
                    <a:pt x="710184" y="188976"/>
                  </a:lnTo>
                  <a:close/>
                </a:path>
                <a:path w="710565" h="467995">
                  <a:moveTo>
                    <a:pt x="649224" y="230124"/>
                  </a:moveTo>
                  <a:lnTo>
                    <a:pt x="635508" y="193548"/>
                  </a:lnTo>
                  <a:lnTo>
                    <a:pt x="588758" y="230124"/>
                  </a:lnTo>
                  <a:lnTo>
                    <a:pt x="649224" y="230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981336" y="5901941"/>
            <a:ext cx="3740150" cy="831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47545">
              <a:lnSpc>
                <a:spcPts val="3150"/>
              </a:lnSpc>
              <a:spcBef>
                <a:spcPts val="130"/>
              </a:spcBef>
              <a:tabLst>
                <a:tab pos="2878455" algn="l"/>
              </a:tabLst>
            </a:pPr>
            <a:r>
              <a:rPr sz="3050" b="1" i="1" spc="-20" dirty="0">
                <a:latin typeface="Times New Roman"/>
                <a:cs typeface="Times New Roman"/>
              </a:rPr>
              <a:t>M</a:t>
            </a:r>
            <a:r>
              <a:rPr sz="3075" b="1" i="1" spc="-30" baseline="-20325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3075" b="1" i="1" spc="-30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3050" b="1" spc="-20" dirty="0">
                <a:latin typeface="Times New Roman"/>
                <a:cs typeface="Times New Roman"/>
              </a:rPr>
              <a:t>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900" b="1" i="1" spc="-37" baseline="-5341" dirty="0">
                <a:latin typeface="Times New Roman"/>
                <a:cs typeface="Times New Roman"/>
              </a:rPr>
              <a:t>M</a:t>
            </a:r>
            <a:r>
              <a:rPr sz="2625" b="1" i="1" spc="-37" baseline="-28571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3900" b="1" spc="-37" baseline="-5341" dirty="0">
                <a:latin typeface="Times New Roman"/>
                <a:cs typeface="Times New Roman"/>
              </a:rPr>
              <a:t>:</a:t>
            </a:r>
            <a:endParaRPr sz="3900" baseline="-5341">
              <a:latin typeface="Times New Roman"/>
              <a:cs typeface="Times New Roman"/>
            </a:endParaRPr>
          </a:p>
          <a:p>
            <a:pPr marL="38100">
              <a:lnSpc>
                <a:spcPts val="3150"/>
              </a:lnSpc>
              <a:tabLst>
                <a:tab pos="3433445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30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4575" b="1" i="1" spc="-37" baseline="-13661" dirty="0">
                <a:latin typeface="Times New Roman"/>
                <a:cs typeface="Times New Roman"/>
              </a:rPr>
              <a:t>s</a:t>
            </a:r>
            <a:r>
              <a:rPr sz="3075" b="1" i="1" spc="-37" baseline="-40650" dirty="0">
                <a:latin typeface="Times New Roman"/>
                <a:cs typeface="Times New Roman"/>
              </a:rPr>
              <a:t>c</a:t>
            </a:r>
            <a:endParaRPr sz="3075" baseline="-4065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6103498" y="6573011"/>
            <a:ext cx="1426845" cy="125095"/>
          </a:xfrm>
          <a:custGeom>
            <a:avLst/>
            <a:gdLst/>
            <a:ahLst/>
            <a:cxnLst/>
            <a:rect l="l" t="t" r="r" b="b"/>
            <a:pathLst>
              <a:path w="1426845" h="125095">
                <a:moveTo>
                  <a:pt x="1322832" y="83820"/>
                </a:moveTo>
                <a:lnTo>
                  <a:pt x="1322832" y="41148"/>
                </a:lnTo>
                <a:lnTo>
                  <a:pt x="0" y="39624"/>
                </a:lnTo>
                <a:lnTo>
                  <a:pt x="0" y="82296"/>
                </a:lnTo>
                <a:lnTo>
                  <a:pt x="1301496" y="83795"/>
                </a:lnTo>
                <a:lnTo>
                  <a:pt x="1322832" y="83820"/>
                </a:lnTo>
                <a:close/>
              </a:path>
              <a:path w="1426845" h="125095">
                <a:moveTo>
                  <a:pt x="1426464" y="62484"/>
                </a:moveTo>
                <a:lnTo>
                  <a:pt x="1301496" y="0"/>
                </a:lnTo>
                <a:lnTo>
                  <a:pt x="1301496" y="41123"/>
                </a:lnTo>
                <a:lnTo>
                  <a:pt x="1322832" y="41148"/>
                </a:lnTo>
                <a:lnTo>
                  <a:pt x="1322832" y="114300"/>
                </a:lnTo>
                <a:lnTo>
                  <a:pt x="1426464" y="62484"/>
                </a:lnTo>
                <a:close/>
              </a:path>
              <a:path w="1426845" h="125095">
                <a:moveTo>
                  <a:pt x="1322832" y="114300"/>
                </a:moveTo>
                <a:lnTo>
                  <a:pt x="1322832" y="83820"/>
                </a:lnTo>
                <a:lnTo>
                  <a:pt x="1301496" y="83795"/>
                </a:lnTo>
                <a:lnTo>
                  <a:pt x="1301496" y="124968"/>
                </a:lnTo>
                <a:lnTo>
                  <a:pt x="1322832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6526666" y="6069581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2060" y="1874011"/>
            <a:ext cx="3804285" cy="836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10185" algn="ctr">
              <a:lnSpc>
                <a:spcPts val="2900"/>
              </a:lnSpc>
              <a:spcBef>
                <a:spcPts val="140"/>
              </a:spcBef>
            </a:pPr>
            <a:r>
              <a:rPr sz="2600" b="1" i="1" spc="-25" dirty="0">
                <a:latin typeface="Times New Roman"/>
                <a:cs typeface="Times New Roman"/>
              </a:rPr>
              <a:t>M</a:t>
            </a:r>
            <a:r>
              <a:rPr sz="2625" b="1" i="1" spc="-37" baseline="-20634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  <a:p>
            <a:pPr marL="50800">
              <a:lnSpc>
                <a:spcPts val="3440"/>
              </a:lnSpc>
              <a:tabLst>
                <a:tab pos="2365375" algn="l"/>
                <a:tab pos="3634740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s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79679" y="1874011"/>
            <a:ext cx="3790315" cy="836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96215" algn="ctr">
              <a:lnSpc>
                <a:spcPts val="2900"/>
              </a:lnSpc>
              <a:spcBef>
                <a:spcPts val="140"/>
              </a:spcBef>
            </a:pPr>
            <a:r>
              <a:rPr sz="2600" b="1" i="1" spc="-25" dirty="0">
                <a:latin typeface="Times New Roman"/>
                <a:cs typeface="Times New Roman"/>
              </a:rPr>
              <a:t>M</a:t>
            </a:r>
            <a:r>
              <a:rPr sz="2625" b="1" i="1" spc="-37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600" b="1" spc="-25" dirty="0"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  <a:p>
            <a:pPr marL="50800">
              <a:lnSpc>
                <a:spcPts val="3440"/>
              </a:lnSpc>
              <a:tabLst>
                <a:tab pos="2351405" algn="l"/>
                <a:tab pos="3621404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s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82352" y="4902198"/>
            <a:ext cx="37280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15210" algn="l"/>
                <a:tab pos="3584575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s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39856" y="4640070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73753" y="4640070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52" name="Zástupný symbol pro číslo snímku 51">
            <a:extLst>
              <a:ext uri="{FF2B5EF4-FFF2-40B4-BE49-F238E27FC236}">
                <a16:creationId xmlns:a16="http://schemas.microsoft.com/office/drawing/2014/main" id="{BE04745A-CF22-B914-183C-B5A015D79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28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1530" y="1322832"/>
            <a:ext cx="5247640" cy="1195070"/>
            <a:chOff x="3311530" y="1322832"/>
            <a:chExt cx="5247640" cy="1195070"/>
          </a:xfrm>
        </p:grpSpPr>
        <p:sp>
          <p:nvSpPr>
            <p:cNvPr id="3" name="object 3"/>
            <p:cNvSpPr/>
            <p:nvPr/>
          </p:nvSpPr>
          <p:spPr>
            <a:xfrm>
              <a:off x="4416429" y="2351532"/>
              <a:ext cx="769620" cy="166370"/>
            </a:xfrm>
            <a:custGeom>
              <a:avLst/>
              <a:gdLst/>
              <a:ahLst/>
              <a:cxnLst/>
              <a:rect l="l" t="t" r="r" b="b"/>
              <a:pathLst>
                <a:path w="769620" h="166369">
                  <a:moveTo>
                    <a:pt x="769619" y="166115"/>
                  </a:moveTo>
                  <a:lnTo>
                    <a:pt x="769619" y="0"/>
                  </a:lnTo>
                  <a:lnTo>
                    <a:pt x="0" y="0"/>
                  </a:lnTo>
                  <a:lnTo>
                    <a:pt x="0" y="166115"/>
                  </a:lnTo>
                  <a:lnTo>
                    <a:pt x="769619" y="16611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96617" y="2330196"/>
              <a:ext cx="810895" cy="187960"/>
            </a:xfrm>
            <a:custGeom>
              <a:avLst/>
              <a:gdLst/>
              <a:ahLst/>
              <a:cxnLst/>
              <a:rect l="l" t="t" r="r" b="b"/>
              <a:pathLst>
                <a:path w="810895" h="187960">
                  <a:moveTo>
                    <a:pt x="810767" y="187451"/>
                  </a:moveTo>
                  <a:lnTo>
                    <a:pt x="810767" y="0"/>
                  </a:lnTo>
                  <a:lnTo>
                    <a:pt x="0" y="0"/>
                  </a:lnTo>
                  <a:lnTo>
                    <a:pt x="0" y="187451"/>
                  </a:lnTo>
                  <a:lnTo>
                    <a:pt x="19811" y="187451"/>
                  </a:lnTo>
                  <a:lnTo>
                    <a:pt x="19811" y="42671"/>
                  </a:lnTo>
                  <a:lnTo>
                    <a:pt x="41147" y="21335"/>
                  </a:lnTo>
                  <a:lnTo>
                    <a:pt x="41147" y="42671"/>
                  </a:lnTo>
                  <a:lnTo>
                    <a:pt x="769619" y="42671"/>
                  </a:lnTo>
                  <a:lnTo>
                    <a:pt x="769619" y="21335"/>
                  </a:lnTo>
                  <a:lnTo>
                    <a:pt x="789431" y="42671"/>
                  </a:lnTo>
                  <a:lnTo>
                    <a:pt x="789431" y="187451"/>
                  </a:lnTo>
                  <a:lnTo>
                    <a:pt x="810767" y="187451"/>
                  </a:lnTo>
                  <a:close/>
                </a:path>
                <a:path w="810895" h="187960">
                  <a:moveTo>
                    <a:pt x="41147" y="42671"/>
                  </a:moveTo>
                  <a:lnTo>
                    <a:pt x="41147" y="21335"/>
                  </a:lnTo>
                  <a:lnTo>
                    <a:pt x="19811" y="42671"/>
                  </a:lnTo>
                  <a:lnTo>
                    <a:pt x="41147" y="42671"/>
                  </a:lnTo>
                  <a:close/>
                </a:path>
                <a:path w="810895" h="187960">
                  <a:moveTo>
                    <a:pt x="41147" y="187451"/>
                  </a:moveTo>
                  <a:lnTo>
                    <a:pt x="41147" y="42671"/>
                  </a:lnTo>
                  <a:lnTo>
                    <a:pt x="19811" y="42671"/>
                  </a:lnTo>
                  <a:lnTo>
                    <a:pt x="19811" y="187451"/>
                  </a:lnTo>
                  <a:lnTo>
                    <a:pt x="41147" y="187451"/>
                  </a:lnTo>
                  <a:close/>
                </a:path>
                <a:path w="810895" h="187960">
                  <a:moveTo>
                    <a:pt x="789431" y="42671"/>
                  </a:moveTo>
                  <a:lnTo>
                    <a:pt x="769619" y="21335"/>
                  </a:lnTo>
                  <a:lnTo>
                    <a:pt x="769619" y="42671"/>
                  </a:lnTo>
                  <a:lnTo>
                    <a:pt x="789431" y="42671"/>
                  </a:lnTo>
                  <a:close/>
                </a:path>
                <a:path w="810895" h="187960">
                  <a:moveTo>
                    <a:pt x="789431" y="187451"/>
                  </a:moveTo>
                  <a:lnTo>
                    <a:pt x="789431" y="42671"/>
                  </a:lnTo>
                  <a:lnTo>
                    <a:pt x="769619" y="42671"/>
                  </a:lnTo>
                  <a:lnTo>
                    <a:pt x="769619" y="187451"/>
                  </a:lnTo>
                  <a:lnTo>
                    <a:pt x="789431" y="187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2865" y="1344167"/>
              <a:ext cx="5206365" cy="1007744"/>
            </a:xfrm>
            <a:custGeom>
              <a:avLst/>
              <a:gdLst/>
              <a:ahLst/>
              <a:cxnLst/>
              <a:rect l="l" t="t" r="r" b="b"/>
              <a:pathLst>
                <a:path w="5206365" h="1007744">
                  <a:moveTo>
                    <a:pt x="5205983" y="1007363"/>
                  </a:moveTo>
                  <a:lnTo>
                    <a:pt x="5205983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5205983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1530" y="1322832"/>
              <a:ext cx="5247640" cy="1050290"/>
            </a:xfrm>
            <a:custGeom>
              <a:avLst/>
              <a:gdLst/>
              <a:ahLst/>
              <a:cxnLst/>
              <a:rect l="l" t="t" r="r" b="b"/>
              <a:pathLst>
                <a:path w="5247640" h="1050289">
                  <a:moveTo>
                    <a:pt x="5247132" y="1050036"/>
                  </a:moveTo>
                  <a:lnTo>
                    <a:pt x="5247132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21336" y="10500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205984" y="42672"/>
                  </a:lnTo>
                  <a:lnTo>
                    <a:pt x="5205984" y="21336"/>
                  </a:lnTo>
                  <a:lnTo>
                    <a:pt x="5227320" y="42672"/>
                  </a:lnTo>
                  <a:lnTo>
                    <a:pt x="5227320" y="1050036"/>
                  </a:lnTo>
                  <a:lnTo>
                    <a:pt x="5247132" y="1050036"/>
                  </a:lnTo>
                  <a:close/>
                </a:path>
                <a:path w="5247640" h="105028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247640" h="1050289">
                  <a:moveTo>
                    <a:pt x="42672" y="100736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07364"/>
                  </a:lnTo>
                  <a:lnTo>
                    <a:pt x="42672" y="1007364"/>
                  </a:lnTo>
                  <a:close/>
                </a:path>
                <a:path w="5247640" h="1050289">
                  <a:moveTo>
                    <a:pt x="5227320" y="1007364"/>
                  </a:moveTo>
                  <a:lnTo>
                    <a:pt x="21336" y="1007364"/>
                  </a:lnTo>
                  <a:lnTo>
                    <a:pt x="42672" y="1028700"/>
                  </a:lnTo>
                  <a:lnTo>
                    <a:pt x="42672" y="1050036"/>
                  </a:lnTo>
                  <a:lnTo>
                    <a:pt x="5205984" y="1050036"/>
                  </a:lnTo>
                  <a:lnTo>
                    <a:pt x="5205984" y="1028700"/>
                  </a:lnTo>
                  <a:lnTo>
                    <a:pt x="5227320" y="1007364"/>
                  </a:lnTo>
                  <a:close/>
                </a:path>
                <a:path w="5247640" h="1050289">
                  <a:moveTo>
                    <a:pt x="42672" y="1050036"/>
                  </a:moveTo>
                  <a:lnTo>
                    <a:pt x="42672" y="1028700"/>
                  </a:lnTo>
                  <a:lnTo>
                    <a:pt x="21336" y="1007364"/>
                  </a:lnTo>
                  <a:lnTo>
                    <a:pt x="21336" y="1050036"/>
                  </a:lnTo>
                  <a:lnTo>
                    <a:pt x="42672" y="1050036"/>
                  </a:lnTo>
                  <a:close/>
                </a:path>
                <a:path w="5247640" h="1050289">
                  <a:moveTo>
                    <a:pt x="5227320" y="42672"/>
                  </a:moveTo>
                  <a:lnTo>
                    <a:pt x="5205984" y="21336"/>
                  </a:lnTo>
                  <a:lnTo>
                    <a:pt x="5205984" y="42672"/>
                  </a:lnTo>
                  <a:lnTo>
                    <a:pt x="5227320" y="42672"/>
                  </a:lnTo>
                  <a:close/>
                </a:path>
                <a:path w="5247640" h="1050289">
                  <a:moveTo>
                    <a:pt x="5227320" y="1007364"/>
                  </a:moveTo>
                  <a:lnTo>
                    <a:pt x="5227320" y="42672"/>
                  </a:lnTo>
                  <a:lnTo>
                    <a:pt x="5205984" y="42672"/>
                  </a:lnTo>
                  <a:lnTo>
                    <a:pt x="5205984" y="1007364"/>
                  </a:lnTo>
                  <a:lnTo>
                    <a:pt x="5227320" y="1007364"/>
                  </a:lnTo>
                  <a:close/>
                </a:path>
                <a:path w="5247640" h="1050289">
                  <a:moveTo>
                    <a:pt x="5227320" y="1050036"/>
                  </a:moveTo>
                  <a:lnTo>
                    <a:pt x="5227320" y="1007364"/>
                  </a:lnTo>
                  <a:lnTo>
                    <a:pt x="5205984" y="1028700"/>
                  </a:lnTo>
                  <a:lnTo>
                    <a:pt x="5205984" y="1050036"/>
                  </a:lnTo>
                  <a:lnTo>
                    <a:pt x="5227320" y="1050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4326" y="1490472"/>
              <a:ext cx="4890516" cy="79857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62184" y="1535683"/>
            <a:ext cx="17716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6394" y="1627123"/>
            <a:ext cx="3378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b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7999" y="1368043"/>
            <a:ext cx="2819400" cy="824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4000"/>
              </a:lnSpc>
              <a:spcBef>
                <a:spcPts val="125"/>
              </a:spcBef>
              <a:tabLst>
                <a:tab pos="687070" algn="l"/>
                <a:tab pos="1296670" algn="l"/>
                <a:tab pos="1936750" algn="l"/>
                <a:tab pos="2557145" algn="l"/>
              </a:tabLst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4575" b="1" i="1" spc="-75" baseline="-29143" dirty="0">
                <a:latin typeface="Times New Roman"/>
                <a:cs typeface="Times New Roman"/>
              </a:rPr>
              <a:t>f</a:t>
            </a:r>
            <a:r>
              <a:rPr sz="4575" b="1" i="1" baseline="-29143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4575" b="1" i="1" spc="-75" baseline="-29143" dirty="0">
                <a:latin typeface="Times New Roman"/>
                <a:cs typeface="Times New Roman"/>
              </a:rPr>
              <a:t>s</a:t>
            </a:r>
            <a:r>
              <a:rPr sz="4575" b="1" i="1" baseline="-29143" dirty="0"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  <a:p>
            <a:pPr marL="817880">
              <a:lnSpc>
                <a:spcPts val="2260"/>
              </a:lnSpc>
              <a:tabLst>
                <a:tab pos="2089150" algn="l"/>
              </a:tabLst>
            </a:pPr>
            <a:r>
              <a:rPr sz="2050" b="1" i="1" spc="-50" dirty="0">
                <a:latin typeface="Times New Roman"/>
                <a:cs typeface="Times New Roman"/>
              </a:rPr>
              <a:t>a</a:t>
            </a:r>
            <a:r>
              <a:rPr sz="2050" b="1" i="1" dirty="0">
                <a:latin typeface="Times New Roman"/>
                <a:cs typeface="Times New Roman"/>
              </a:rPr>
              <a:t>	</a:t>
            </a:r>
            <a:r>
              <a:rPr sz="2050" b="1" i="1" spc="-50" dirty="0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3832" y="1210259"/>
            <a:ext cx="1083310" cy="982344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sz="2600" b="1" i="1" dirty="0">
                <a:latin typeface="Times New Roman"/>
                <a:cs typeface="Times New Roman"/>
              </a:rPr>
              <a:t>M</a:t>
            </a:r>
            <a:r>
              <a:rPr sz="2625" b="1" i="1" baseline="-20634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625" b="1" i="1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80" dirty="0">
                <a:latin typeface="Times New Roman"/>
                <a:cs typeface="Times New Roman"/>
              </a:rPr>
              <a:t> </a:t>
            </a:r>
            <a:r>
              <a:rPr sz="4575" b="1" i="1" spc="-75" baseline="-44626" dirty="0">
                <a:latin typeface="Times New Roman"/>
                <a:cs typeface="Times New Roman"/>
              </a:rPr>
              <a:t>s</a:t>
            </a:r>
            <a:endParaRPr sz="4575" baseline="-44626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555"/>
              </a:spcBef>
            </a:pPr>
            <a:r>
              <a:rPr sz="2050" b="1" i="1" spc="-50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3" name="object 1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34401" y="478027"/>
            <a:ext cx="80244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Převod</a:t>
            </a:r>
            <a:r>
              <a:rPr spc="-70" dirty="0"/>
              <a:t> </a:t>
            </a:r>
            <a:r>
              <a:rPr dirty="0"/>
              <a:t>z</a:t>
            </a:r>
            <a:r>
              <a:rPr spc="-50" dirty="0"/>
              <a:t> </a:t>
            </a:r>
            <a:r>
              <a:rPr dirty="0"/>
              <a:t>RV</a:t>
            </a:r>
            <a:r>
              <a:rPr spc="-45" dirty="0"/>
              <a:t> </a:t>
            </a:r>
            <a:r>
              <a:rPr dirty="0"/>
              <a:t>na</a:t>
            </a:r>
            <a:r>
              <a:rPr spc="-55" dirty="0"/>
              <a:t> </a:t>
            </a:r>
            <a:r>
              <a:rPr dirty="0"/>
              <a:t>KA:</a:t>
            </a:r>
            <a:r>
              <a:rPr spc="-50" dirty="0"/>
              <a:t> </a:t>
            </a:r>
            <a:r>
              <a:rPr dirty="0"/>
              <a:t>Příklad</a:t>
            </a:r>
            <a:r>
              <a:rPr spc="-50" dirty="0"/>
              <a:t> </a:t>
            </a:r>
            <a:r>
              <a:rPr spc="-25" dirty="0"/>
              <a:t>2/3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2387986" y="4261104"/>
            <a:ext cx="7263765" cy="774700"/>
            <a:chOff x="2387986" y="4261104"/>
            <a:chExt cx="7263765" cy="774700"/>
          </a:xfrm>
        </p:grpSpPr>
        <p:sp>
          <p:nvSpPr>
            <p:cNvPr id="18" name="object 18"/>
            <p:cNvSpPr/>
            <p:nvPr/>
          </p:nvSpPr>
          <p:spPr>
            <a:xfrm>
              <a:off x="2409321" y="4282440"/>
              <a:ext cx="7221220" cy="753110"/>
            </a:xfrm>
            <a:custGeom>
              <a:avLst/>
              <a:gdLst/>
              <a:ahLst/>
              <a:cxnLst/>
              <a:rect l="l" t="t" r="r" b="b"/>
              <a:pathLst>
                <a:path w="7221220" h="753110">
                  <a:moveTo>
                    <a:pt x="7220711" y="752855"/>
                  </a:moveTo>
                  <a:lnTo>
                    <a:pt x="7220711" y="0"/>
                  </a:lnTo>
                  <a:lnTo>
                    <a:pt x="0" y="0"/>
                  </a:lnTo>
                  <a:lnTo>
                    <a:pt x="0" y="752855"/>
                  </a:lnTo>
                  <a:lnTo>
                    <a:pt x="7220711" y="75285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7986" y="4261104"/>
              <a:ext cx="7263765" cy="774700"/>
            </a:xfrm>
            <a:custGeom>
              <a:avLst/>
              <a:gdLst/>
              <a:ahLst/>
              <a:cxnLst/>
              <a:rect l="l" t="t" r="r" b="b"/>
              <a:pathLst>
                <a:path w="7263765" h="774700">
                  <a:moveTo>
                    <a:pt x="7263383" y="774191"/>
                  </a:moveTo>
                  <a:lnTo>
                    <a:pt x="7263383" y="0"/>
                  </a:lnTo>
                  <a:lnTo>
                    <a:pt x="0" y="0"/>
                  </a:lnTo>
                  <a:lnTo>
                    <a:pt x="0" y="774191"/>
                  </a:lnTo>
                  <a:lnTo>
                    <a:pt x="21335" y="774191"/>
                  </a:lnTo>
                  <a:lnTo>
                    <a:pt x="21335" y="42671"/>
                  </a:lnTo>
                  <a:lnTo>
                    <a:pt x="42671" y="21335"/>
                  </a:lnTo>
                  <a:lnTo>
                    <a:pt x="42671" y="42671"/>
                  </a:lnTo>
                  <a:lnTo>
                    <a:pt x="7220711" y="42671"/>
                  </a:lnTo>
                  <a:lnTo>
                    <a:pt x="7220711" y="21335"/>
                  </a:lnTo>
                  <a:lnTo>
                    <a:pt x="7242047" y="42671"/>
                  </a:lnTo>
                  <a:lnTo>
                    <a:pt x="7242047" y="774191"/>
                  </a:lnTo>
                  <a:lnTo>
                    <a:pt x="7263383" y="774191"/>
                  </a:lnTo>
                  <a:close/>
                </a:path>
                <a:path w="7263765" h="774700">
                  <a:moveTo>
                    <a:pt x="42671" y="42671"/>
                  </a:moveTo>
                  <a:lnTo>
                    <a:pt x="42671" y="21335"/>
                  </a:lnTo>
                  <a:lnTo>
                    <a:pt x="21335" y="42671"/>
                  </a:lnTo>
                  <a:lnTo>
                    <a:pt x="42671" y="42671"/>
                  </a:lnTo>
                  <a:close/>
                </a:path>
                <a:path w="7263765" h="774700">
                  <a:moveTo>
                    <a:pt x="42671" y="774191"/>
                  </a:moveTo>
                  <a:lnTo>
                    <a:pt x="42671" y="42671"/>
                  </a:lnTo>
                  <a:lnTo>
                    <a:pt x="21335" y="42671"/>
                  </a:lnTo>
                  <a:lnTo>
                    <a:pt x="21335" y="774191"/>
                  </a:lnTo>
                  <a:lnTo>
                    <a:pt x="42671" y="774191"/>
                  </a:lnTo>
                  <a:close/>
                </a:path>
                <a:path w="7263765" h="774700">
                  <a:moveTo>
                    <a:pt x="7242047" y="42671"/>
                  </a:moveTo>
                  <a:lnTo>
                    <a:pt x="7220711" y="21335"/>
                  </a:lnTo>
                  <a:lnTo>
                    <a:pt x="7220711" y="42671"/>
                  </a:lnTo>
                  <a:lnTo>
                    <a:pt x="7242047" y="42671"/>
                  </a:lnTo>
                  <a:close/>
                </a:path>
                <a:path w="7263765" h="774700">
                  <a:moveTo>
                    <a:pt x="7242047" y="774191"/>
                  </a:moveTo>
                  <a:lnTo>
                    <a:pt x="7242047" y="42671"/>
                  </a:lnTo>
                  <a:lnTo>
                    <a:pt x="7220711" y="42671"/>
                  </a:lnTo>
                  <a:lnTo>
                    <a:pt x="7220711" y="774191"/>
                  </a:lnTo>
                  <a:lnTo>
                    <a:pt x="7242047" y="774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24193" y="4849368"/>
              <a:ext cx="543560" cy="186055"/>
            </a:xfrm>
            <a:custGeom>
              <a:avLst/>
              <a:gdLst/>
              <a:ahLst/>
              <a:cxnLst/>
              <a:rect l="l" t="t" r="r" b="b"/>
              <a:pathLst>
                <a:path w="543559" h="186054">
                  <a:moveTo>
                    <a:pt x="543559" y="185927"/>
                  </a:moveTo>
                  <a:lnTo>
                    <a:pt x="512063" y="152399"/>
                  </a:lnTo>
                  <a:lnTo>
                    <a:pt x="480059" y="124967"/>
                  </a:lnTo>
                  <a:lnTo>
                    <a:pt x="426719" y="88391"/>
                  </a:lnTo>
                  <a:lnTo>
                    <a:pt x="387095" y="68579"/>
                  </a:lnTo>
                  <a:lnTo>
                    <a:pt x="365759" y="57911"/>
                  </a:lnTo>
                  <a:lnTo>
                    <a:pt x="298703" y="33527"/>
                  </a:lnTo>
                  <a:lnTo>
                    <a:pt x="227075" y="15239"/>
                  </a:lnTo>
                  <a:lnTo>
                    <a:pt x="123443" y="1523"/>
                  </a:lnTo>
                  <a:lnTo>
                    <a:pt x="96011" y="0"/>
                  </a:lnTo>
                  <a:lnTo>
                    <a:pt x="68579" y="0"/>
                  </a:lnTo>
                  <a:lnTo>
                    <a:pt x="33527" y="1523"/>
                  </a:lnTo>
                  <a:lnTo>
                    <a:pt x="0" y="3047"/>
                  </a:lnTo>
                  <a:lnTo>
                    <a:pt x="3047" y="45719"/>
                  </a:lnTo>
                  <a:lnTo>
                    <a:pt x="36575" y="42671"/>
                  </a:lnTo>
                  <a:lnTo>
                    <a:pt x="96011" y="42671"/>
                  </a:lnTo>
                  <a:lnTo>
                    <a:pt x="146303" y="45719"/>
                  </a:lnTo>
                  <a:lnTo>
                    <a:pt x="195071" y="51815"/>
                  </a:lnTo>
                  <a:lnTo>
                    <a:pt x="242315" y="60959"/>
                  </a:lnTo>
                  <a:lnTo>
                    <a:pt x="288035" y="74675"/>
                  </a:lnTo>
                  <a:lnTo>
                    <a:pt x="309371" y="80771"/>
                  </a:lnTo>
                  <a:lnTo>
                    <a:pt x="370331" y="106679"/>
                  </a:lnTo>
                  <a:lnTo>
                    <a:pt x="406907" y="124967"/>
                  </a:lnTo>
                  <a:lnTo>
                    <a:pt x="440435" y="147827"/>
                  </a:lnTo>
                  <a:lnTo>
                    <a:pt x="455675" y="158495"/>
                  </a:lnTo>
                  <a:lnTo>
                    <a:pt x="486536" y="185927"/>
                  </a:lnTo>
                  <a:lnTo>
                    <a:pt x="543559" y="1859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962018" y="4390134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39189" y="4892040"/>
            <a:ext cx="701040" cy="143510"/>
          </a:xfrm>
          <a:custGeom>
            <a:avLst/>
            <a:gdLst/>
            <a:ahLst/>
            <a:cxnLst/>
            <a:rect l="l" t="t" r="r" b="b"/>
            <a:pathLst>
              <a:path w="701039" h="143510">
                <a:moveTo>
                  <a:pt x="576034" y="42671"/>
                </a:moveTo>
                <a:lnTo>
                  <a:pt x="498347" y="42671"/>
                </a:lnTo>
                <a:lnTo>
                  <a:pt x="413003" y="48767"/>
                </a:lnTo>
                <a:lnTo>
                  <a:pt x="373379" y="53339"/>
                </a:lnTo>
                <a:lnTo>
                  <a:pt x="332231" y="57911"/>
                </a:lnTo>
                <a:lnTo>
                  <a:pt x="292607" y="64007"/>
                </a:lnTo>
                <a:lnTo>
                  <a:pt x="254507" y="70103"/>
                </a:lnTo>
                <a:lnTo>
                  <a:pt x="216407" y="77723"/>
                </a:lnTo>
                <a:lnTo>
                  <a:pt x="178307" y="86867"/>
                </a:lnTo>
                <a:lnTo>
                  <a:pt x="106679" y="105155"/>
                </a:lnTo>
                <a:lnTo>
                  <a:pt x="39623" y="128015"/>
                </a:lnTo>
                <a:lnTo>
                  <a:pt x="0" y="143255"/>
                </a:lnTo>
                <a:lnTo>
                  <a:pt x="130047" y="143255"/>
                </a:lnTo>
                <a:lnTo>
                  <a:pt x="152399" y="137159"/>
                </a:lnTo>
                <a:lnTo>
                  <a:pt x="187451" y="128015"/>
                </a:lnTo>
                <a:lnTo>
                  <a:pt x="224027" y="118871"/>
                </a:lnTo>
                <a:lnTo>
                  <a:pt x="260603" y="112775"/>
                </a:lnTo>
                <a:lnTo>
                  <a:pt x="298703" y="105155"/>
                </a:lnTo>
                <a:lnTo>
                  <a:pt x="336803" y="100583"/>
                </a:lnTo>
                <a:lnTo>
                  <a:pt x="376427" y="94487"/>
                </a:lnTo>
                <a:lnTo>
                  <a:pt x="417575" y="91439"/>
                </a:lnTo>
                <a:lnTo>
                  <a:pt x="457199" y="88391"/>
                </a:lnTo>
                <a:lnTo>
                  <a:pt x="498347" y="85343"/>
                </a:lnTo>
                <a:lnTo>
                  <a:pt x="541019" y="83819"/>
                </a:lnTo>
                <a:lnTo>
                  <a:pt x="574529" y="83819"/>
                </a:lnTo>
                <a:lnTo>
                  <a:pt x="576034" y="42671"/>
                </a:lnTo>
                <a:close/>
              </a:path>
              <a:path w="701039" h="143510">
                <a:moveTo>
                  <a:pt x="595883" y="114354"/>
                </a:moveTo>
                <a:lnTo>
                  <a:pt x="595883" y="83819"/>
                </a:lnTo>
                <a:lnTo>
                  <a:pt x="574529" y="83819"/>
                </a:lnTo>
                <a:lnTo>
                  <a:pt x="573023" y="124967"/>
                </a:lnTo>
                <a:lnTo>
                  <a:pt x="595883" y="114354"/>
                </a:lnTo>
                <a:close/>
              </a:path>
              <a:path w="701039" h="143510">
                <a:moveTo>
                  <a:pt x="595883" y="83819"/>
                </a:moveTo>
                <a:lnTo>
                  <a:pt x="595883" y="42671"/>
                </a:lnTo>
                <a:lnTo>
                  <a:pt x="576034" y="42671"/>
                </a:lnTo>
                <a:lnTo>
                  <a:pt x="574529" y="83819"/>
                </a:lnTo>
                <a:lnTo>
                  <a:pt x="595883" y="83819"/>
                </a:lnTo>
                <a:close/>
              </a:path>
              <a:path w="701039" h="143510">
                <a:moveTo>
                  <a:pt x="701039" y="65531"/>
                </a:moveTo>
                <a:lnTo>
                  <a:pt x="577595" y="0"/>
                </a:lnTo>
                <a:lnTo>
                  <a:pt x="576034" y="42671"/>
                </a:lnTo>
                <a:lnTo>
                  <a:pt x="595883" y="42671"/>
                </a:lnTo>
                <a:lnTo>
                  <a:pt x="595883" y="114354"/>
                </a:lnTo>
                <a:lnTo>
                  <a:pt x="701039" y="655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36936" y="4557774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46809" y="3674364"/>
            <a:ext cx="5081270" cy="1361440"/>
            <a:chOff x="3646809" y="3674364"/>
            <a:chExt cx="5081270" cy="1361440"/>
          </a:xfrm>
        </p:grpSpPr>
        <p:sp>
          <p:nvSpPr>
            <p:cNvPr id="25" name="object 25"/>
            <p:cNvSpPr/>
            <p:nvPr/>
          </p:nvSpPr>
          <p:spPr>
            <a:xfrm>
              <a:off x="6935601" y="3695700"/>
              <a:ext cx="769620" cy="1339850"/>
            </a:xfrm>
            <a:custGeom>
              <a:avLst/>
              <a:gdLst/>
              <a:ahLst/>
              <a:cxnLst/>
              <a:rect l="l" t="t" r="r" b="b"/>
              <a:pathLst>
                <a:path w="769620" h="1339850">
                  <a:moveTo>
                    <a:pt x="769619" y="1339595"/>
                  </a:moveTo>
                  <a:lnTo>
                    <a:pt x="769619" y="0"/>
                  </a:lnTo>
                  <a:lnTo>
                    <a:pt x="0" y="0"/>
                  </a:lnTo>
                  <a:lnTo>
                    <a:pt x="0" y="1339595"/>
                  </a:lnTo>
                  <a:lnTo>
                    <a:pt x="769619" y="13395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14265" y="3674364"/>
              <a:ext cx="812800" cy="1361440"/>
            </a:xfrm>
            <a:custGeom>
              <a:avLst/>
              <a:gdLst/>
              <a:ahLst/>
              <a:cxnLst/>
              <a:rect l="l" t="t" r="r" b="b"/>
              <a:pathLst>
                <a:path w="812800" h="1361439">
                  <a:moveTo>
                    <a:pt x="812291" y="1360931"/>
                  </a:moveTo>
                  <a:lnTo>
                    <a:pt x="812291" y="0"/>
                  </a:lnTo>
                  <a:lnTo>
                    <a:pt x="0" y="0"/>
                  </a:lnTo>
                  <a:lnTo>
                    <a:pt x="0" y="1360931"/>
                  </a:lnTo>
                  <a:lnTo>
                    <a:pt x="21335" y="1360931"/>
                  </a:lnTo>
                  <a:lnTo>
                    <a:pt x="21335" y="41147"/>
                  </a:lnTo>
                  <a:lnTo>
                    <a:pt x="42671" y="21335"/>
                  </a:lnTo>
                  <a:lnTo>
                    <a:pt x="42671" y="41147"/>
                  </a:lnTo>
                  <a:lnTo>
                    <a:pt x="769619" y="41147"/>
                  </a:lnTo>
                  <a:lnTo>
                    <a:pt x="769619" y="21335"/>
                  </a:lnTo>
                  <a:lnTo>
                    <a:pt x="790955" y="41147"/>
                  </a:lnTo>
                  <a:lnTo>
                    <a:pt x="790955" y="1360931"/>
                  </a:lnTo>
                  <a:lnTo>
                    <a:pt x="812291" y="1360931"/>
                  </a:lnTo>
                  <a:close/>
                </a:path>
                <a:path w="812800" h="1361439">
                  <a:moveTo>
                    <a:pt x="42671" y="41147"/>
                  </a:moveTo>
                  <a:lnTo>
                    <a:pt x="42671" y="21335"/>
                  </a:lnTo>
                  <a:lnTo>
                    <a:pt x="21335" y="41147"/>
                  </a:lnTo>
                  <a:lnTo>
                    <a:pt x="42671" y="41147"/>
                  </a:lnTo>
                  <a:close/>
                </a:path>
                <a:path w="812800" h="1361439">
                  <a:moveTo>
                    <a:pt x="42671" y="1360931"/>
                  </a:moveTo>
                  <a:lnTo>
                    <a:pt x="42671" y="41147"/>
                  </a:lnTo>
                  <a:lnTo>
                    <a:pt x="21335" y="41147"/>
                  </a:lnTo>
                  <a:lnTo>
                    <a:pt x="21335" y="1360931"/>
                  </a:lnTo>
                  <a:lnTo>
                    <a:pt x="42671" y="1360931"/>
                  </a:lnTo>
                  <a:close/>
                </a:path>
                <a:path w="812800" h="1361439">
                  <a:moveTo>
                    <a:pt x="790955" y="41147"/>
                  </a:moveTo>
                  <a:lnTo>
                    <a:pt x="769619" y="21335"/>
                  </a:lnTo>
                  <a:lnTo>
                    <a:pt x="769619" y="41147"/>
                  </a:lnTo>
                  <a:lnTo>
                    <a:pt x="790955" y="41147"/>
                  </a:lnTo>
                  <a:close/>
                </a:path>
                <a:path w="812800" h="1361439">
                  <a:moveTo>
                    <a:pt x="790955" y="1360931"/>
                  </a:moveTo>
                  <a:lnTo>
                    <a:pt x="790955" y="41147"/>
                  </a:lnTo>
                  <a:lnTo>
                    <a:pt x="769619" y="41147"/>
                  </a:lnTo>
                  <a:lnTo>
                    <a:pt x="769619" y="1360931"/>
                  </a:lnTo>
                  <a:lnTo>
                    <a:pt x="790955" y="13609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68145" y="4366260"/>
              <a:ext cx="5038725" cy="669290"/>
            </a:xfrm>
            <a:custGeom>
              <a:avLst/>
              <a:gdLst/>
              <a:ahLst/>
              <a:cxnLst/>
              <a:rect l="l" t="t" r="r" b="b"/>
              <a:pathLst>
                <a:path w="5038725" h="669289">
                  <a:moveTo>
                    <a:pt x="5038343" y="669035"/>
                  </a:moveTo>
                  <a:lnTo>
                    <a:pt x="5038343" y="0"/>
                  </a:lnTo>
                  <a:lnTo>
                    <a:pt x="0" y="0"/>
                  </a:lnTo>
                  <a:lnTo>
                    <a:pt x="0" y="669035"/>
                  </a:lnTo>
                  <a:lnTo>
                    <a:pt x="5038343" y="66903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46805" y="4346460"/>
              <a:ext cx="5081270" cy="688975"/>
            </a:xfrm>
            <a:custGeom>
              <a:avLst/>
              <a:gdLst/>
              <a:ahLst/>
              <a:cxnLst/>
              <a:rect l="l" t="t" r="r" b="b"/>
              <a:pathLst>
                <a:path w="5081270" h="688975">
                  <a:moveTo>
                    <a:pt x="1952244" y="609600"/>
                  </a:moveTo>
                  <a:lnTo>
                    <a:pt x="1827276" y="547116"/>
                  </a:lnTo>
                  <a:lnTo>
                    <a:pt x="1827276" y="588200"/>
                  </a:lnTo>
                  <a:lnTo>
                    <a:pt x="1847088" y="588264"/>
                  </a:lnTo>
                  <a:lnTo>
                    <a:pt x="1281684" y="586740"/>
                  </a:lnTo>
                  <a:lnTo>
                    <a:pt x="1281684" y="629412"/>
                  </a:lnTo>
                  <a:lnTo>
                    <a:pt x="1827276" y="630872"/>
                  </a:lnTo>
                  <a:lnTo>
                    <a:pt x="1827276" y="672084"/>
                  </a:lnTo>
                  <a:lnTo>
                    <a:pt x="1847088" y="662178"/>
                  </a:lnTo>
                  <a:lnTo>
                    <a:pt x="1952244" y="609600"/>
                  </a:lnTo>
                  <a:close/>
                </a:path>
                <a:path w="5081270" h="688975">
                  <a:moveTo>
                    <a:pt x="5081016" y="0"/>
                  </a:moveTo>
                  <a:lnTo>
                    <a:pt x="0" y="0"/>
                  </a:lnTo>
                  <a:lnTo>
                    <a:pt x="0" y="688848"/>
                  </a:lnTo>
                  <a:lnTo>
                    <a:pt x="21336" y="688848"/>
                  </a:lnTo>
                  <a:lnTo>
                    <a:pt x="42672" y="688848"/>
                  </a:lnTo>
                  <a:lnTo>
                    <a:pt x="42672" y="41148"/>
                  </a:lnTo>
                  <a:lnTo>
                    <a:pt x="5038344" y="41148"/>
                  </a:lnTo>
                  <a:lnTo>
                    <a:pt x="5038344" y="688848"/>
                  </a:lnTo>
                  <a:lnTo>
                    <a:pt x="5059680" y="688848"/>
                  </a:lnTo>
                  <a:lnTo>
                    <a:pt x="5081016" y="688848"/>
                  </a:lnTo>
                  <a:lnTo>
                    <a:pt x="50810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098679" y="4388610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318894" y="4597908"/>
            <a:ext cx="3716020" cy="437515"/>
            <a:chOff x="4318894" y="4597908"/>
            <a:chExt cx="3716020" cy="437515"/>
          </a:xfrm>
        </p:grpSpPr>
        <p:sp>
          <p:nvSpPr>
            <p:cNvPr id="31" name="object 31"/>
            <p:cNvSpPr/>
            <p:nvPr/>
          </p:nvSpPr>
          <p:spPr>
            <a:xfrm>
              <a:off x="4340229" y="4619244"/>
              <a:ext cx="588645" cy="416559"/>
            </a:xfrm>
            <a:custGeom>
              <a:avLst/>
              <a:gdLst/>
              <a:ahLst/>
              <a:cxnLst/>
              <a:rect l="l" t="t" r="r" b="b"/>
              <a:pathLst>
                <a:path w="588645" h="416560">
                  <a:moveTo>
                    <a:pt x="588263" y="292607"/>
                  </a:moveTo>
                  <a:lnTo>
                    <a:pt x="584389" y="245159"/>
                  </a:lnTo>
                  <a:lnTo>
                    <a:pt x="573182" y="200143"/>
                  </a:lnTo>
                  <a:lnTo>
                    <a:pt x="555263" y="158163"/>
                  </a:lnTo>
                  <a:lnTo>
                    <a:pt x="531254" y="119822"/>
                  </a:lnTo>
                  <a:lnTo>
                    <a:pt x="501776" y="85724"/>
                  </a:lnTo>
                  <a:lnTo>
                    <a:pt x="467453" y="56473"/>
                  </a:lnTo>
                  <a:lnTo>
                    <a:pt x="428905" y="32671"/>
                  </a:lnTo>
                  <a:lnTo>
                    <a:pt x="386754" y="14923"/>
                  </a:lnTo>
                  <a:lnTo>
                    <a:pt x="341622" y="3831"/>
                  </a:lnTo>
                  <a:lnTo>
                    <a:pt x="294131" y="0"/>
                  </a:lnTo>
                  <a:lnTo>
                    <a:pt x="246270" y="3831"/>
                  </a:lnTo>
                  <a:lnTo>
                    <a:pt x="200924" y="14923"/>
                  </a:lnTo>
                  <a:lnTo>
                    <a:pt x="158686" y="32671"/>
                  </a:lnTo>
                  <a:lnTo>
                    <a:pt x="120152" y="56473"/>
                  </a:lnTo>
                  <a:lnTo>
                    <a:pt x="85915" y="85724"/>
                  </a:lnTo>
                  <a:lnTo>
                    <a:pt x="56570" y="119822"/>
                  </a:lnTo>
                  <a:lnTo>
                    <a:pt x="32712" y="158163"/>
                  </a:lnTo>
                  <a:lnTo>
                    <a:pt x="14935" y="200143"/>
                  </a:lnTo>
                  <a:lnTo>
                    <a:pt x="3832" y="245159"/>
                  </a:lnTo>
                  <a:lnTo>
                    <a:pt x="0" y="292607"/>
                  </a:lnTo>
                  <a:lnTo>
                    <a:pt x="3832" y="340469"/>
                  </a:lnTo>
                  <a:lnTo>
                    <a:pt x="14935" y="385815"/>
                  </a:lnTo>
                  <a:lnTo>
                    <a:pt x="27661" y="416051"/>
                  </a:lnTo>
                  <a:lnTo>
                    <a:pt x="560354" y="416051"/>
                  </a:lnTo>
                  <a:lnTo>
                    <a:pt x="573182" y="385815"/>
                  </a:lnTo>
                  <a:lnTo>
                    <a:pt x="584389" y="340469"/>
                  </a:lnTo>
                  <a:lnTo>
                    <a:pt x="588263" y="29260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18894" y="4597908"/>
              <a:ext cx="629920" cy="437515"/>
            </a:xfrm>
            <a:custGeom>
              <a:avLst/>
              <a:gdLst/>
              <a:ahLst/>
              <a:cxnLst/>
              <a:rect l="l" t="t" r="r" b="b"/>
              <a:pathLst>
                <a:path w="629920" h="437514">
                  <a:moveTo>
                    <a:pt x="629411" y="330707"/>
                  </a:moveTo>
                  <a:lnTo>
                    <a:pt x="629411" y="297179"/>
                  </a:lnTo>
                  <a:lnTo>
                    <a:pt x="626363" y="266699"/>
                  </a:lnTo>
                  <a:lnTo>
                    <a:pt x="623315" y="249935"/>
                  </a:lnTo>
                  <a:lnTo>
                    <a:pt x="620267" y="234695"/>
                  </a:lnTo>
                  <a:lnTo>
                    <a:pt x="615695" y="220979"/>
                  </a:lnTo>
                  <a:lnTo>
                    <a:pt x="611123" y="205739"/>
                  </a:lnTo>
                  <a:lnTo>
                    <a:pt x="576071" y="137159"/>
                  </a:lnTo>
                  <a:lnTo>
                    <a:pt x="536447" y="91439"/>
                  </a:lnTo>
                  <a:lnTo>
                    <a:pt x="490727" y="53339"/>
                  </a:lnTo>
                  <a:lnTo>
                    <a:pt x="451103" y="30479"/>
                  </a:lnTo>
                  <a:lnTo>
                    <a:pt x="408431" y="13715"/>
                  </a:lnTo>
                  <a:lnTo>
                    <a:pt x="362711" y="3047"/>
                  </a:lnTo>
                  <a:lnTo>
                    <a:pt x="330707" y="0"/>
                  </a:lnTo>
                  <a:lnTo>
                    <a:pt x="298703" y="0"/>
                  </a:lnTo>
                  <a:lnTo>
                    <a:pt x="236219" y="9143"/>
                  </a:lnTo>
                  <a:lnTo>
                    <a:pt x="178307" y="30479"/>
                  </a:lnTo>
                  <a:lnTo>
                    <a:pt x="138683" y="53339"/>
                  </a:lnTo>
                  <a:lnTo>
                    <a:pt x="91439" y="92963"/>
                  </a:lnTo>
                  <a:lnTo>
                    <a:pt x="53339" y="138683"/>
                  </a:lnTo>
                  <a:lnTo>
                    <a:pt x="30479" y="178307"/>
                  </a:lnTo>
                  <a:lnTo>
                    <a:pt x="19811" y="207263"/>
                  </a:lnTo>
                  <a:lnTo>
                    <a:pt x="13715" y="220979"/>
                  </a:lnTo>
                  <a:lnTo>
                    <a:pt x="10667" y="236219"/>
                  </a:lnTo>
                  <a:lnTo>
                    <a:pt x="6095" y="251459"/>
                  </a:lnTo>
                  <a:lnTo>
                    <a:pt x="4571" y="266699"/>
                  </a:lnTo>
                  <a:lnTo>
                    <a:pt x="1523" y="283463"/>
                  </a:lnTo>
                  <a:lnTo>
                    <a:pt x="0" y="298703"/>
                  </a:lnTo>
                  <a:lnTo>
                    <a:pt x="0" y="330707"/>
                  </a:lnTo>
                  <a:lnTo>
                    <a:pt x="1523" y="347471"/>
                  </a:lnTo>
                  <a:lnTo>
                    <a:pt x="4571" y="362711"/>
                  </a:lnTo>
                  <a:lnTo>
                    <a:pt x="6095" y="377951"/>
                  </a:lnTo>
                  <a:lnTo>
                    <a:pt x="19811" y="423671"/>
                  </a:lnTo>
                  <a:lnTo>
                    <a:pt x="25907" y="437387"/>
                  </a:lnTo>
                  <a:lnTo>
                    <a:pt x="42671" y="437387"/>
                  </a:lnTo>
                  <a:lnTo>
                    <a:pt x="42671" y="300227"/>
                  </a:lnTo>
                  <a:lnTo>
                    <a:pt x="47243" y="259079"/>
                  </a:lnTo>
                  <a:lnTo>
                    <a:pt x="50291" y="245363"/>
                  </a:lnTo>
                  <a:lnTo>
                    <a:pt x="54863" y="233171"/>
                  </a:lnTo>
                  <a:lnTo>
                    <a:pt x="59435" y="219455"/>
                  </a:lnTo>
                  <a:lnTo>
                    <a:pt x="64007" y="207263"/>
                  </a:lnTo>
                  <a:lnTo>
                    <a:pt x="70103" y="195071"/>
                  </a:lnTo>
                  <a:lnTo>
                    <a:pt x="74675" y="184403"/>
                  </a:lnTo>
                  <a:lnTo>
                    <a:pt x="105155" y="140207"/>
                  </a:lnTo>
                  <a:lnTo>
                    <a:pt x="141731" y="103631"/>
                  </a:lnTo>
                  <a:lnTo>
                    <a:pt x="173735" y="80771"/>
                  </a:lnTo>
                  <a:lnTo>
                    <a:pt x="185927" y="74675"/>
                  </a:lnTo>
                  <a:lnTo>
                    <a:pt x="196595" y="68579"/>
                  </a:lnTo>
                  <a:lnTo>
                    <a:pt x="208787" y="62483"/>
                  </a:lnTo>
                  <a:lnTo>
                    <a:pt x="222503" y="57911"/>
                  </a:lnTo>
                  <a:lnTo>
                    <a:pt x="234695" y="53339"/>
                  </a:lnTo>
                  <a:lnTo>
                    <a:pt x="246887" y="50291"/>
                  </a:lnTo>
                  <a:lnTo>
                    <a:pt x="274319" y="44195"/>
                  </a:lnTo>
                  <a:lnTo>
                    <a:pt x="288035" y="42671"/>
                  </a:lnTo>
                  <a:lnTo>
                    <a:pt x="301751" y="42671"/>
                  </a:lnTo>
                  <a:lnTo>
                    <a:pt x="315467" y="41147"/>
                  </a:lnTo>
                  <a:lnTo>
                    <a:pt x="329183" y="42671"/>
                  </a:lnTo>
                  <a:lnTo>
                    <a:pt x="342899" y="42671"/>
                  </a:lnTo>
                  <a:lnTo>
                    <a:pt x="356615" y="45719"/>
                  </a:lnTo>
                  <a:lnTo>
                    <a:pt x="370331" y="47243"/>
                  </a:lnTo>
                  <a:lnTo>
                    <a:pt x="384047" y="50291"/>
                  </a:lnTo>
                  <a:lnTo>
                    <a:pt x="396239" y="54863"/>
                  </a:lnTo>
                  <a:lnTo>
                    <a:pt x="409955" y="57911"/>
                  </a:lnTo>
                  <a:lnTo>
                    <a:pt x="422147" y="64007"/>
                  </a:lnTo>
                  <a:lnTo>
                    <a:pt x="434339" y="68579"/>
                  </a:lnTo>
                  <a:lnTo>
                    <a:pt x="445007" y="74675"/>
                  </a:lnTo>
                  <a:lnTo>
                    <a:pt x="489203" y="105155"/>
                  </a:lnTo>
                  <a:lnTo>
                    <a:pt x="525779" y="141731"/>
                  </a:lnTo>
                  <a:lnTo>
                    <a:pt x="554735" y="184403"/>
                  </a:lnTo>
                  <a:lnTo>
                    <a:pt x="576071" y="233171"/>
                  </a:lnTo>
                  <a:lnTo>
                    <a:pt x="582167" y="260603"/>
                  </a:lnTo>
                  <a:lnTo>
                    <a:pt x="585215" y="272795"/>
                  </a:lnTo>
                  <a:lnTo>
                    <a:pt x="586739" y="286511"/>
                  </a:lnTo>
                  <a:lnTo>
                    <a:pt x="588263" y="301751"/>
                  </a:lnTo>
                  <a:lnTo>
                    <a:pt x="588263" y="437387"/>
                  </a:lnTo>
                  <a:lnTo>
                    <a:pt x="605027" y="437387"/>
                  </a:lnTo>
                  <a:lnTo>
                    <a:pt x="611123" y="422147"/>
                  </a:lnTo>
                  <a:lnTo>
                    <a:pt x="615695" y="408431"/>
                  </a:lnTo>
                  <a:lnTo>
                    <a:pt x="620267" y="393191"/>
                  </a:lnTo>
                  <a:lnTo>
                    <a:pt x="626363" y="362711"/>
                  </a:lnTo>
                  <a:lnTo>
                    <a:pt x="629411" y="330707"/>
                  </a:lnTo>
                  <a:close/>
                </a:path>
                <a:path w="629920" h="437514">
                  <a:moveTo>
                    <a:pt x="71192" y="437387"/>
                  </a:moveTo>
                  <a:lnTo>
                    <a:pt x="68579" y="432815"/>
                  </a:lnTo>
                  <a:lnTo>
                    <a:pt x="64007" y="420623"/>
                  </a:lnTo>
                  <a:lnTo>
                    <a:pt x="57911" y="408431"/>
                  </a:lnTo>
                  <a:lnTo>
                    <a:pt x="54863" y="394715"/>
                  </a:lnTo>
                  <a:lnTo>
                    <a:pt x="50291" y="382523"/>
                  </a:lnTo>
                  <a:lnTo>
                    <a:pt x="47243" y="368807"/>
                  </a:lnTo>
                  <a:lnTo>
                    <a:pt x="42671" y="327659"/>
                  </a:lnTo>
                  <a:lnTo>
                    <a:pt x="42671" y="437387"/>
                  </a:lnTo>
                  <a:lnTo>
                    <a:pt x="71192" y="437387"/>
                  </a:lnTo>
                  <a:close/>
                </a:path>
                <a:path w="629920" h="437514">
                  <a:moveTo>
                    <a:pt x="588263" y="437387"/>
                  </a:moveTo>
                  <a:lnTo>
                    <a:pt x="588263" y="329183"/>
                  </a:lnTo>
                  <a:lnTo>
                    <a:pt x="585215" y="356615"/>
                  </a:lnTo>
                  <a:lnTo>
                    <a:pt x="579119" y="384047"/>
                  </a:lnTo>
                  <a:lnTo>
                    <a:pt x="576071" y="396239"/>
                  </a:lnTo>
                  <a:lnTo>
                    <a:pt x="566927" y="420623"/>
                  </a:lnTo>
                  <a:lnTo>
                    <a:pt x="558545" y="437387"/>
                  </a:lnTo>
                  <a:lnTo>
                    <a:pt x="588263" y="437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99053" y="4619244"/>
              <a:ext cx="588645" cy="416559"/>
            </a:xfrm>
            <a:custGeom>
              <a:avLst/>
              <a:gdLst/>
              <a:ahLst/>
              <a:cxnLst/>
              <a:rect l="l" t="t" r="r" b="b"/>
              <a:pathLst>
                <a:path w="588645" h="416560">
                  <a:moveTo>
                    <a:pt x="588263" y="292607"/>
                  </a:moveTo>
                  <a:lnTo>
                    <a:pt x="584431" y="245159"/>
                  </a:lnTo>
                  <a:lnTo>
                    <a:pt x="573328" y="200143"/>
                  </a:lnTo>
                  <a:lnTo>
                    <a:pt x="555551" y="158163"/>
                  </a:lnTo>
                  <a:lnTo>
                    <a:pt x="531693" y="119822"/>
                  </a:lnTo>
                  <a:lnTo>
                    <a:pt x="502348" y="85724"/>
                  </a:lnTo>
                  <a:lnTo>
                    <a:pt x="468111" y="56473"/>
                  </a:lnTo>
                  <a:lnTo>
                    <a:pt x="429577" y="32671"/>
                  </a:lnTo>
                  <a:lnTo>
                    <a:pt x="387339" y="14923"/>
                  </a:lnTo>
                  <a:lnTo>
                    <a:pt x="341993" y="3831"/>
                  </a:lnTo>
                  <a:lnTo>
                    <a:pt x="294131" y="0"/>
                  </a:lnTo>
                  <a:lnTo>
                    <a:pt x="246641" y="3831"/>
                  </a:lnTo>
                  <a:lnTo>
                    <a:pt x="201509" y="14923"/>
                  </a:lnTo>
                  <a:lnTo>
                    <a:pt x="159358" y="32671"/>
                  </a:lnTo>
                  <a:lnTo>
                    <a:pt x="120810" y="56473"/>
                  </a:lnTo>
                  <a:lnTo>
                    <a:pt x="86486" y="85724"/>
                  </a:lnTo>
                  <a:lnTo>
                    <a:pt x="57009" y="119822"/>
                  </a:lnTo>
                  <a:lnTo>
                    <a:pt x="33000" y="158163"/>
                  </a:lnTo>
                  <a:lnTo>
                    <a:pt x="15081" y="200143"/>
                  </a:lnTo>
                  <a:lnTo>
                    <a:pt x="3874" y="245159"/>
                  </a:lnTo>
                  <a:lnTo>
                    <a:pt x="0" y="292607"/>
                  </a:lnTo>
                  <a:lnTo>
                    <a:pt x="3874" y="340469"/>
                  </a:lnTo>
                  <a:lnTo>
                    <a:pt x="15081" y="385815"/>
                  </a:lnTo>
                  <a:lnTo>
                    <a:pt x="27909" y="416051"/>
                  </a:lnTo>
                  <a:lnTo>
                    <a:pt x="560602" y="416051"/>
                  </a:lnTo>
                  <a:lnTo>
                    <a:pt x="573328" y="385815"/>
                  </a:lnTo>
                  <a:lnTo>
                    <a:pt x="584431" y="340469"/>
                  </a:lnTo>
                  <a:lnTo>
                    <a:pt x="588263" y="29260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79237" y="4597920"/>
              <a:ext cx="2455545" cy="437515"/>
            </a:xfrm>
            <a:custGeom>
              <a:avLst/>
              <a:gdLst/>
              <a:ahLst/>
              <a:cxnLst/>
              <a:rect l="l" t="t" r="r" b="b"/>
              <a:pathLst>
                <a:path w="2455545" h="437514">
                  <a:moveTo>
                    <a:pt x="629412" y="313944"/>
                  </a:moveTo>
                  <a:lnTo>
                    <a:pt x="627888" y="297180"/>
                  </a:lnTo>
                  <a:lnTo>
                    <a:pt x="627888" y="281940"/>
                  </a:lnTo>
                  <a:lnTo>
                    <a:pt x="624840" y="266700"/>
                  </a:lnTo>
                  <a:lnTo>
                    <a:pt x="621792" y="249936"/>
                  </a:lnTo>
                  <a:lnTo>
                    <a:pt x="618744" y="234696"/>
                  </a:lnTo>
                  <a:lnTo>
                    <a:pt x="614172" y="220980"/>
                  </a:lnTo>
                  <a:lnTo>
                    <a:pt x="609600" y="205740"/>
                  </a:lnTo>
                  <a:lnTo>
                    <a:pt x="591312" y="164592"/>
                  </a:lnTo>
                  <a:lnTo>
                    <a:pt x="556260" y="114300"/>
                  </a:lnTo>
                  <a:lnTo>
                    <a:pt x="513588" y="71628"/>
                  </a:lnTo>
                  <a:lnTo>
                    <a:pt x="477012" y="45720"/>
                  </a:lnTo>
                  <a:lnTo>
                    <a:pt x="422148" y="18288"/>
                  </a:lnTo>
                  <a:lnTo>
                    <a:pt x="361188" y="3048"/>
                  </a:lnTo>
                  <a:lnTo>
                    <a:pt x="329184" y="0"/>
                  </a:lnTo>
                  <a:lnTo>
                    <a:pt x="297180" y="0"/>
                  </a:lnTo>
                  <a:lnTo>
                    <a:pt x="281940" y="1524"/>
                  </a:lnTo>
                  <a:lnTo>
                    <a:pt x="265176" y="3048"/>
                  </a:lnTo>
                  <a:lnTo>
                    <a:pt x="219456" y="13716"/>
                  </a:lnTo>
                  <a:lnTo>
                    <a:pt x="176784" y="30480"/>
                  </a:lnTo>
                  <a:lnTo>
                    <a:pt x="150876" y="45720"/>
                  </a:lnTo>
                  <a:lnTo>
                    <a:pt x="137160" y="53340"/>
                  </a:lnTo>
                  <a:lnTo>
                    <a:pt x="112776" y="71628"/>
                  </a:lnTo>
                  <a:lnTo>
                    <a:pt x="91440" y="92964"/>
                  </a:lnTo>
                  <a:lnTo>
                    <a:pt x="70104" y="115824"/>
                  </a:lnTo>
                  <a:lnTo>
                    <a:pt x="53340" y="138684"/>
                  </a:lnTo>
                  <a:lnTo>
                    <a:pt x="44196" y="150876"/>
                  </a:lnTo>
                  <a:lnTo>
                    <a:pt x="24384" y="192024"/>
                  </a:lnTo>
                  <a:lnTo>
                    <a:pt x="9144" y="23622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3048" y="362712"/>
                  </a:lnTo>
                  <a:lnTo>
                    <a:pt x="9144" y="393192"/>
                  </a:lnTo>
                  <a:lnTo>
                    <a:pt x="18288" y="423672"/>
                  </a:lnTo>
                  <a:lnTo>
                    <a:pt x="24384" y="437388"/>
                  </a:lnTo>
                  <a:lnTo>
                    <a:pt x="41148" y="437388"/>
                  </a:lnTo>
                  <a:lnTo>
                    <a:pt x="71196" y="437388"/>
                  </a:lnTo>
                  <a:lnTo>
                    <a:pt x="53340" y="394716"/>
                  </a:lnTo>
                  <a:lnTo>
                    <a:pt x="44196" y="355092"/>
                  </a:lnTo>
                  <a:lnTo>
                    <a:pt x="41148" y="327660"/>
                  </a:lnTo>
                  <a:lnTo>
                    <a:pt x="41148" y="300228"/>
                  </a:lnTo>
                  <a:lnTo>
                    <a:pt x="50292" y="245364"/>
                  </a:lnTo>
                  <a:lnTo>
                    <a:pt x="62484" y="207264"/>
                  </a:lnTo>
                  <a:lnTo>
                    <a:pt x="74676" y="184404"/>
                  </a:lnTo>
                  <a:lnTo>
                    <a:pt x="80772" y="172212"/>
                  </a:lnTo>
                  <a:lnTo>
                    <a:pt x="103632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208788" y="62484"/>
                  </a:lnTo>
                  <a:lnTo>
                    <a:pt x="246888" y="50292"/>
                  </a:lnTo>
                  <a:lnTo>
                    <a:pt x="259080" y="47244"/>
                  </a:lnTo>
                  <a:lnTo>
                    <a:pt x="272796" y="44196"/>
                  </a:lnTo>
                  <a:lnTo>
                    <a:pt x="286512" y="42672"/>
                  </a:lnTo>
                  <a:lnTo>
                    <a:pt x="300228" y="42672"/>
                  </a:lnTo>
                  <a:lnTo>
                    <a:pt x="315468" y="41148"/>
                  </a:lnTo>
                  <a:lnTo>
                    <a:pt x="329184" y="42672"/>
                  </a:lnTo>
                  <a:lnTo>
                    <a:pt x="342900" y="42672"/>
                  </a:lnTo>
                  <a:lnTo>
                    <a:pt x="356616" y="45720"/>
                  </a:lnTo>
                  <a:lnTo>
                    <a:pt x="370332" y="47244"/>
                  </a:lnTo>
                  <a:lnTo>
                    <a:pt x="382524" y="50292"/>
                  </a:lnTo>
                  <a:lnTo>
                    <a:pt x="396240" y="54864"/>
                  </a:lnTo>
                  <a:lnTo>
                    <a:pt x="408432" y="57912"/>
                  </a:lnTo>
                  <a:lnTo>
                    <a:pt x="420624" y="64008"/>
                  </a:lnTo>
                  <a:lnTo>
                    <a:pt x="432816" y="68580"/>
                  </a:lnTo>
                  <a:lnTo>
                    <a:pt x="445008" y="74676"/>
                  </a:lnTo>
                  <a:lnTo>
                    <a:pt x="489204" y="105156"/>
                  </a:lnTo>
                  <a:lnTo>
                    <a:pt x="525780" y="141732"/>
                  </a:lnTo>
                  <a:lnTo>
                    <a:pt x="547116" y="173736"/>
                  </a:lnTo>
                  <a:lnTo>
                    <a:pt x="554736" y="184404"/>
                  </a:lnTo>
                  <a:lnTo>
                    <a:pt x="574548" y="233172"/>
                  </a:lnTo>
                  <a:lnTo>
                    <a:pt x="583692" y="272796"/>
                  </a:lnTo>
                  <a:lnTo>
                    <a:pt x="586740" y="301752"/>
                  </a:lnTo>
                  <a:lnTo>
                    <a:pt x="586740" y="329184"/>
                  </a:lnTo>
                  <a:lnTo>
                    <a:pt x="577596" y="384048"/>
                  </a:lnTo>
                  <a:lnTo>
                    <a:pt x="565404" y="420624"/>
                  </a:lnTo>
                  <a:lnTo>
                    <a:pt x="557022" y="437388"/>
                  </a:lnTo>
                  <a:lnTo>
                    <a:pt x="586740" y="437388"/>
                  </a:lnTo>
                  <a:lnTo>
                    <a:pt x="605028" y="437388"/>
                  </a:lnTo>
                  <a:lnTo>
                    <a:pt x="609600" y="422148"/>
                  </a:lnTo>
                  <a:lnTo>
                    <a:pt x="615696" y="408432"/>
                  </a:lnTo>
                  <a:lnTo>
                    <a:pt x="618744" y="393192"/>
                  </a:lnTo>
                  <a:lnTo>
                    <a:pt x="623316" y="377952"/>
                  </a:lnTo>
                  <a:lnTo>
                    <a:pt x="624840" y="362712"/>
                  </a:lnTo>
                  <a:lnTo>
                    <a:pt x="627888" y="345948"/>
                  </a:lnTo>
                  <a:lnTo>
                    <a:pt x="627888" y="330708"/>
                  </a:lnTo>
                  <a:lnTo>
                    <a:pt x="629412" y="313944"/>
                  </a:lnTo>
                  <a:close/>
                </a:path>
                <a:path w="2455545" h="437514">
                  <a:moveTo>
                    <a:pt x="2455164" y="358140"/>
                  </a:moveTo>
                  <a:lnTo>
                    <a:pt x="2328672" y="295656"/>
                  </a:lnTo>
                  <a:lnTo>
                    <a:pt x="2328672" y="336727"/>
                  </a:lnTo>
                  <a:lnTo>
                    <a:pt x="2350008" y="336804"/>
                  </a:lnTo>
                  <a:lnTo>
                    <a:pt x="1866900" y="335280"/>
                  </a:lnTo>
                  <a:lnTo>
                    <a:pt x="1866900" y="377952"/>
                  </a:lnTo>
                  <a:lnTo>
                    <a:pt x="2328672" y="379399"/>
                  </a:lnTo>
                  <a:lnTo>
                    <a:pt x="2328672" y="420624"/>
                  </a:lnTo>
                  <a:lnTo>
                    <a:pt x="2350008" y="410083"/>
                  </a:lnTo>
                  <a:lnTo>
                    <a:pt x="2455164" y="35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17850" y="4388610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187318" y="4597908"/>
            <a:ext cx="2455545" cy="437515"/>
            <a:chOff x="6187318" y="4597908"/>
            <a:chExt cx="2455545" cy="437515"/>
          </a:xfrm>
        </p:grpSpPr>
        <p:sp>
          <p:nvSpPr>
            <p:cNvPr id="37" name="object 37"/>
            <p:cNvSpPr/>
            <p:nvPr/>
          </p:nvSpPr>
          <p:spPr>
            <a:xfrm>
              <a:off x="6859401" y="4619244"/>
              <a:ext cx="586740" cy="416559"/>
            </a:xfrm>
            <a:custGeom>
              <a:avLst/>
              <a:gdLst/>
              <a:ahLst/>
              <a:cxnLst/>
              <a:rect l="l" t="t" r="r" b="b"/>
              <a:pathLst>
                <a:path w="586740" h="416560">
                  <a:moveTo>
                    <a:pt x="586739" y="292607"/>
                  </a:moveTo>
                  <a:lnTo>
                    <a:pt x="582908" y="245159"/>
                  </a:lnTo>
                  <a:lnTo>
                    <a:pt x="571816" y="200143"/>
                  </a:lnTo>
                  <a:lnTo>
                    <a:pt x="554068" y="158163"/>
                  </a:lnTo>
                  <a:lnTo>
                    <a:pt x="530266" y="119822"/>
                  </a:lnTo>
                  <a:lnTo>
                    <a:pt x="501014" y="85724"/>
                  </a:lnTo>
                  <a:lnTo>
                    <a:pt x="466916" y="56473"/>
                  </a:lnTo>
                  <a:lnTo>
                    <a:pt x="428576" y="32671"/>
                  </a:lnTo>
                  <a:lnTo>
                    <a:pt x="386596" y="14923"/>
                  </a:lnTo>
                  <a:lnTo>
                    <a:pt x="341580" y="3831"/>
                  </a:lnTo>
                  <a:lnTo>
                    <a:pt x="294131" y="0"/>
                  </a:lnTo>
                  <a:lnTo>
                    <a:pt x="246270" y="3831"/>
                  </a:lnTo>
                  <a:lnTo>
                    <a:pt x="200924" y="14923"/>
                  </a:lnTo>
                  <a:lnTo>
                    <a:pt x="158686" y="32671"/>
                  </a:lnTo>
                  <a:lnTo>
                    <a:pt x="120152" y="56473"/>
                  </a:lnTo>
                  <a:lnTo>
                    <a:pt x="85915" y="85724"/>
                  </a:lnTo>
                  <a:lnTo>
                    <a:pt x="56570" y="119822"/>
                  </a:lnTo>
                  <a:lnTo>
                    <a:pt x="32712" y="158163"/>
                  </a:lnTo>
                  <a:lnTo>
                    <a:pt x="14935" y="200143"/>
                  </a:lnTo>
                  <a:lnTo>
                    <a:pt x="3832" y="245159"/>
                  </a:lnTo>
                  <a:lnTo>
                    <a:pt x="0" y="292607"/>
                  </a:lnTo>
                  <a:lnTo>
                    <a:pt x="3832" y="340469"/>
                  </a:lnTo>
                  <a:lnTo>
                    <a:pt x="14935" y="385815"/>
                  </a:lnTo>
                  <a:lnTo>
                    <a:pt x="27661" y="416051"/>
                  </a:lnTo>
                  <a:lnTo>
                    <a:pt x="559111" y="416051"/>
                  </a:lnTo>
                  <a:lnTo>
                    <a:pt x="571816" y="385815"/>
                  </a:lnTo>
                  <a:lnTo>
                    <a:pt x="582908" y="340469"/>
                  </a:lnTo>
                  <a:lnTo>
                    <a:pt x="586739" y="29260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87313" y="4597920"/>
              <a:ext cx="1280160" cy="437515"/>
            </a:xfrm>
            <a:custGeom>
              <a:avLst/>
              <a:gdLst/>
              <a:ahLst/>
              <a:cxnLst/>
              <a:rect l="l" t="t" r="r" b="b"/>
              <a:pathLst>
                <a:path w="1280159" h="437514">
                  <a:moveTo>
                    <a:pt x="1280160" y="297180"/>
                  </a:moveTo>
                  <a:lnTo>
                    <a:pt x="1274064" y="249936"/>
                  </a:lnTo>
                  <a:lnTo>
                    <a:pt x="1260348" y="205740"/>
                  </a:lnTo>
                  <a:lnTo>
                    <a:pt x="1255776" y="192024"/>
                  </a:lnTo>
                  <a:lnTo>
                    <a:pt x="1234440" y="150876"/>
                  </a:lnTo>
                  <a:lnTo>
                    <a:pt x="1208532" y="114300"/>
                  </a:lnTo>
                  <a:lnTo>
                    <a:pt x="1164336" y="71628"/>
                  </a:lnTo>
                  <a:lnTo>
                    <a:pt x="1127760" y="45720"/>
                  </a:lnTo>
                  <a:lnTo>
                    <a:pt x="1115568" y="38100"/>
                  </a:lnTo>
                  <a:lnTo>
                    <a:pt x="1072896" y="18288"/>
                  </a:lnTo>
                  <a:lnTo>
                    <a:pt x="1013460" y="3048"/>
                  </a:lnTo>
                  <a:lnTo>
                    <a:pt x="996696" y="1524"/>
                  </a:lnTo>
                  <a:lnTo>
                    <a:pt x="981456" y="0"/>
                  </a:lnTo>
                  <a:lnTo>
                    <a:pt x="949452" y="0"/>
                  </a:lnTo>
                  <a:lnTo>
                    <a:pt x="932688" y="1524"/>
                  </a:lnTo>
                  <a:lnTo>
                    <a:pt x="886968" y="9144"/>
                  </a:lnTo>
                  <a:lnTo>
                    <a:pt x="829056" y="30480"/>
                  </a:lnTo>
                  <a:lnTo>
                    <a:pt x="787908" y="53340"/>
                  </a:lnTo>
                  <a:lnTo>
                    <a:pt x="742188" y="92964"/>
                  </a:lnTo>
                  <a:lnTo>
                    <a:pt x="704088" y="138684"/>
                  </a:lnTo>
                  <a:lnTo>
                    <a:pt x="681228" y="178308"/>
                  </a:lnTo>
                  <a:lnTo>
                    <a:pt x="664464" y="220980"/>
                  </a:lnTo>
                  <a:lnTo>
                    <a:pt x="653796" y="266700"/>
                  </a:lnTo>
                  <a:lnTo>
                    <a:pt x="650748" y="298704"/>
                  </a:lnTo>
                  <a:lnTo>
                    <a:pt x="650748" y="330708"/>
                  </a:lnTo>
                  <a:lnTo>
                    <a:pt x="652272" y="346837"/>
                  </a:lnTo>
                  <a:lnTo>
                    <a:pt x="545592" y="294132"/>
                  </a:lnTo>
                  <a:lnTo>
                    <a:pt x="545592" y="335280"/>
                  </a:lnTo>
                  <a:lnTo>
                    <a:pt x="0" y="335280"/>
                  </a:lnTo>
                  <a:lnTo>
                    <a:pt x="0" y="377952"/>
                  </a:lnTo>
                  <a:lnTo>
                    <a:pt x="545592" y="377952"/>
                  </a:lnTo>
                  <a:lnTo>
                    <a:pt x="545592" y="419100"/>
                  </a:lnTo>
                  <a:lnTo>
                    <a:pt x="566928" y="408559"/>
                  </a:lnTo>
                  <a:lnTo>
                    <a:pt x="654329" y="365391"/>
                  </a:lnTo>
                  <a:lnTo>
                    <a:pt x="656844" y="377952"/>
                  </a:lnTo>
                  <a:lnTo>
                    <a:pt x="661416" y="393192"/>
                  </a:lnTo>
                  <a:lnTo>
                    <a:pt x="664464" y="408432"/>
                  </a:lnTo>
                  <a:lnTo>
                    <a:pt x="670560" y="423672"/>
                  </a:lnTo>
                  <a:lnTo>
                    <a:pt x="675132" y="437388"/>
                  </a:lnTo>
                  <a:lnTo>
                    <a:pt x="691896" y="437388"/>
                  </a:lnTo>
                  <a:lnTo>
                    <a:pt x="721944" y="437388"/>
                  </a:lnTo>
                  <a:lnTo>
                    <a:pt x="719328" y="432816"/>
                  </a:lnTo>
                  <a:lnTo>
                    <a:pt x="704088" y="394716"/>
                  </a:lnTo>
                  <a:lnTo>
                    <a:pt x="696468" y="355092"/>
                  </a:lnTo>
                  <a:lnTo>
                    <a:pt x="693420" y="341376"/>
                  </a:lnTo>
                  <a:lnTo>
                    <a:pt x="693420" y="327660"/>
                  </a:lnTo>
                  <a:lnTo>
                    <a:pt x="691896" y="313944"/>
                  </a:lnTo>
                  <a:lnTo>
                    <a:pt x="693420" y="300228"/>
                  </a:lnTo>
                  <a:lnTo>
                    <a:pt x="693420" y="286512"/>
                  </a:lnTo>
                  <a:lnTo>
                    <a:pt x="696468" y="272796"/>
                  </a:lnTo>
                  <a:lnTo>
                    <a:pt x="697992" y="259080"/>
                  </a:lnTo>
                  <a:lnTo>
                    <a:pt x="701040" y="245364"/>
                  </a:lnTo>
                  <a:lnTo>
                    <a:pt x="705612" y="233172"/>
                  </a:lnTo>
                  <a:lnTo>
                    <a:pt x="708660" y="219456"/>
                  </a:lnTo>
                  <a:lnTo>
                    <a:pt x="714756" y="207264"/>
                  </a:lnTo>
                  <a:lnTo>
                    <a:pt x="719328" y="195072"/>
                  </a:lnTo>
                  <a:lnTo>
                    <a:pt x="725424" y="184404"/>
                  </a:lnTo>
                  <a:lnTo>
                    <a:pt x="733044" y="172212"/>
                  </a:lnTo>
                  <a:lnTo>
                    <a:pt x="739140" y="161544"/>
                  </a:lnTo>
                  <a:lnTo>
                    <a:pt x="755904" y="140208"/>
                  </a:lnTo>
                  <a:lnTo>
                    <a:pt x="772668" y="120396"/>
                  </a:lnTo>
                  <a:lnTo>
                    <a:pt x="792480" y="103632"/>
                  </a:lnTo>
                  <a:lnTo>
                    <a:pt x="824484" y="80772"/>
                  </a:lnTo>
                  <a:lnTo>
                    <a:pt x="836676" y="74676"/>
                  </a:lnTo>
                  <a:lnTo>
                    <a:pt x="847344" y="68580"/>
                  </a:lnTo>
                  <a:lnTo>
                    <a:pt x="885444" y="53340"/>
                  </a:lnTo>
                  <a:lnTo>
                    <a:pt x="925068" y="44196"/>
                  </a:lnTo>
                  <a:lnTo>
                    <a:pt x="938784" y="42672"/>
                  </a:lnTo>
                  <a:lnTo>
                    <a:pt x="952500" y="42672"/>
                  </a:lnTo>
                  <a:lnTo>
                    <a:pt x="966216" y="41148"/>
                  </a:lnTo>
                  <a:lnTo>
                    <a:pt x="979932" y="42672"/>
                  </a:lnTo>
                  <a:lnTo>
                    <a:pt x="993648" y="42672"/>
                  </a:lnTo>
                  <a:lnTo>
                    <a:pt x="1007364" y="45720"/>
                  </a:lnTo>
                  <a:lnTo>
                    <a:pt x="1021080" y="47244"/>
                  </a:lnTo>
                  <a:lnTo>
                    <a:pt x="1034796" y="50292"/>
                  </a:lnTo>
                  <a:lnTo>
                    <a:pt x="1046988" y="54864"/>
                  </a:lnTo>
                  <a:lnTo>
                    <a:pt x="1059180" y="57912"/>
                  </a:lnTo>
                  <a:lnTo>
                    <a:pt x="1072896" y="64008"/>
                  </a:lnTo>
                  <a:lnTo>
                    <a:pt x="1083564" y="68580"/>
                  </a:lnTo>
                  <a:lnTo>
                    <a:pt x="1107948" y="80772"/>
                  </a:lnTo>
                  <a:lnTo>
                    <a:pt x="1139952" y="105156"/>
                  </a:lnTo>
                  <a:lnTo>
                    <a:pt x="1176528" y="141732"/>
                  </a:lnTo>
                  <a:lnTo>
                    <a:pt x="1199388" y="173736"/>
                  </a:lnTo>
                  <a:lnTo>
                    <a:pt x="1217676" y="208788"/>
                  </a:lnTo>
                  <a:lnTo>
                    <a:pt x="1232916" y="260604"/>
                  </a:lnTo>
                  <a:lnTo>
                    <a:pt x="1235964" y="272796"/>
                  </a:lnTo>
                  <a:lnTo>
                    <a:pt x="1237488" y="286512"/>
                  </a:lnTo>
                  <a:lnTo>
                    <a:pt x="1237488" y="301752"/>
                  </a:lnTo>
                  <a:lnTo>
                    <a:pt x="1239012" y="315468"/>
                  </a:lnTo>
                  <a:lnTo>
                    <a:pt x="1237488" y="329184"/>
                  </a:lnTo>
                  <a:lnTo>
                    <a:pt x="1237488" y="342900"/>
                  </a:lnTo>
                  <a:lnTo>
                    <a:pt x="1234440" y="356616"/>
                  </a:lnTo>
                  <a:lnTo>
                    <a:pt x="1232916" y="370332"/>
                  </a:lnTo>
                  <a:lnTo>
                    <a:pt x="1229868" y="384048"/>
                  </a:lnTo>
                  <a:lnTo>
                    <a:pt x="1225296" y="396240"/>
                  </a:lnTo>
                  <a:lnTo>
                    <a:pt x="1222248" y="408432"/>
                  </a:lnTo>
                  <a:lnTo>
                    <a:pt x="1216152" y="420624"/>
                  </a:lnTo>
                  <a:lnTo>
                    <a:pt x="1211580" y="432816"/>
                  </a:lnTo>
                  <a:lnTo>
                    <a:pt x="1209294" y="437388"/>
                  </a:lnTo>
                  <a:lnTo>
                    <a:pt x="1239012" y="437388"/>
                  </a:lnTo>
                  <a:lnTo>
                    <a:pt x="1255776" y="437388"/>
                  </a:lnTo>
                  <a:lnTo>
                    <a:pt x="1261872" y="422148"/>
                  </a:lnTo>
                  <a:lnTo>
                    <a:pt x="1266444" y="408432"/>
                  </a:lnTo>
                  <a:lnTo>
                    <a:pt x="1271016" y="393192"/>
                  </a:lnTo>
                  <a:lnTo>
                    <a:pt x="1277112" y="362712"/>
                  </a:lnTo>
                  <a:lnTo>
                    <a:pt x="1280160" y="330708"/>
                  </a:lnTo>
                  <a:lnTo>
                    <a:pt x="128016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34405" y="4619244"/>
              <a:ext cx="588645" cy="416559"/>
            </a:xfrm>
            <a:custGeom>
              <a:avLst/>
              <a:gdLst/>
              <a:ahLst/>
              <a:cxnLst/>
              <a:rect l="l" t="t" r="r" b="b"/>
              <a:pathLst>
                <a:path w="588645" h="416560">
                  <a:moveTo>
                    <a:pt x="588263" y="292607"/>
                  </a:moveTo>
                  <a:lnTo>
                    <a:pt x="584389" y="245159"/>
                  </a:lnTo>
                  <a:lnTo>
                    <a:pt x="573182" y="200143"/>
                  </a:lnTo>
                  <a:lnTo>
                    <a:pt x="555263" y="158163"/>
                  </a:lnTo>
                  <a:lnTo>
                    <a:pt x="531254" y="119822"/>
                  </a:lnTo>
                  <a:lnTo>
                    <a:pt x="501776" y="85724"/>
                  </a:lnTo>
                  <a:lnTo>
                    <a:pt x="467453" y="56473"/>
                  </a:lnTo>
                  <a:lnTo>
                    <a:pt x="428905" y="32671"/>
                  </a:lnTo>
                  <a:lnTo>
                    <a:pt x="386754" y="14923"/>
                  </a:lnTo>
                  <a:lnTo>
                    <a:pt x="341622" y="3831"/>
                  </a:lnTo>
                  <a:lnTo>
                    <a:pt x="294131" y="0"/>
                  </a:lnTo>
                  <a:lnTo>
                    <a:pt x="246270" y="3831"/>
                  </a:lnTo>
                  <a:lnTo>
                    <a:pt x="200924" y="14923"/>
                  </a:lnTo>
                  <a:lnTo>
                    <a:pt x="158686" y="32671"/>
                  </a:lnTo>
                  <a:lnTo>
                    <a:pt x="120152" y="56473"/>
                  </a:lnTo>
                  <a:lnTo>
                    <a:pt x="85915" y="85724"/>
                  </a:lnTo>
                  <a:lnTo>
                    <a:pt x="56570" y="119822"/>
                  </a:lnTo>
                  <a:lnTo>
                    <a:pt x="32712" y="158163"/>
                  </a:lnTo>
                  <a:lnTo>
                    <a:pt x="14935" y="200143"/>
                  </a:lnTo>
                  <a:lnTo>
                    <a:pt x="3832" y="245159"/>
                  </a:lnTo>
                  <a:lnTo>
                    <a:pt x="0" y="292607"/>
                  </a:lnTo>
                  <a:lnTo>
                    <a:pt x="3832" y="340469"/>
                  </a:lnTo>
                  <a:lnTo>
                    <a:pt x="14935" y="385815"/>
                  </a:lnTo>
                  <a:lnTo>
                    <a:pt x="27661" y="416051"/>
                  </a:lnTo>
                  <a:lnTo>
                    <a:pt x="560354" y="416051"/>
                  </a:lnTo>
                  <a:lnTo>
                    <a:pt x="573182" y="385815"/>
                  </a:lnTo>
                  <a:lnTo>
                    <a:pt x="584389" y="340469"/>
                  </a:lnTo>
                  <a:lnTo>
                    <a:pt x="588263" y="29260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13069" y="4597908"/>
              <a:ext cx="629920" cy="437515"/>
            </a:xfrm>
            <a:custGeom>
              <a:avLst/>
              <a:gdLst/>
              <a:ahLst/>
              <a:cxnLst/>
              <a:rect l="l" t="t" r="r" b="b"/>
              <a:pathLst>
                <a:path w="629920" h="437514">
                  <a:moveTo>
                    <a:pt x="1523" y="330707"/>
                  </a:moveTo>
                  <a:lnTo>
                    <a:pt x="1523" y="298703"/>
                  </a:lnTo>
                  <a:lnTo>
                    <a:pt x="0" y="315467"/>
                  </a:lnTo>
                  <a:lnTo>
                    <a:pt x="1523" y="330707"/>
                  </a:lnTo>
                  <a:close/>
                </a:path>
                <a:path w="629920" h="437514">
                  <a:moveTo>
                    <a:pt x="629411" y="330707"/>
                  </a:moveTo>
                  <a:lnTo>
                    <a:pt x="629411" y="297179"/>
                  </a:lnTo>
                  <a:lnTo>
                    <a:pt x="626363" y="266699"/>
                  </a:lnTo>
                  <a:lnTo>
                    <a:pt x="623315" y="249935"/>
                  </a:lnTo>
                  <a:lnTo>
                    <a:pt x="620267" y="234695"/>
                  </a:lnTo>
                  <a:lnTo>
                    <a:pt x="615695" y="220979"/>
                  </a:lnTo>
                  <a:lnTo>
                    <a:pt x="611123" y="205739"/>
                  </a:lnTo>
                  <a:lnTo>
                    <a:pt x="576071" y="137159"/>
                  </a:lnTo>
                  <a:lnTo>
                    <a:pt x="536447" y="91439"/>
                  </a:lnTo>
                  <a:lnTo>
                    <a:pt x="490727" y="53339"/>
                  </a:lnTo>
                  <a:lnTo>
                    <a:pt x="451103" y="30479"/>
                  </a:lnTo>
                  <a:lnTo>
                    <a:pt x="393191" y="9143"/>
                  </a:lnTo>
                  <a:lnTo>
                    <a:pt x="347471" y="1523"/>
                  </a:lnTo>
                  <a:lnTo>
                    <a:pt x="330707" y="0"/>
                  </a:lnTo>
                  <a:lnTo>
                    <a:pt x="298703" y="0"/>
                  </a:lnTo>
                  <a:lnTo>
                    <a:pt x="236219" y="9143"/>
                  </a:lnTo>
                  <a:lnTo>
                    <a:pt x="178307" y="30479"/>
                  </a:lnTo>
                  <a:lnTo>
                    <a:pt x="138683" y="53339"/>
                  </a:lnTo>
                  <a:lnTo>
                    <a:pt x="91439" y="92963"/>
                  </a:lnTo>
                  <a:lnTo>
                    <a:pt x="53339" y="138683"/>
                  </a:lnTo>
                  <a:lnTo>
                    <a:pt x="30479" y="178307"/>
                  </a:lnTo>
                  <a:lnTo>
                    <a:pt x="19811" y="207263"/>
                  </a:lnTo>
                  <a:lnTo>
                    <a:pt x="13715" y="220979"/>
                  </a:lnTo>
                  <a:lnTo>
                    <a:pt x="10667" y="236219"/>
                  </a:lnTo>
                  <a:lnTo>
                    <a:pt x="6095" y="251459"/>
                  </a:lnTo>
                  <a:lnTo>
                    <a:pt x="4571" y="266699"/>
                  </a:lnTo>
                  <a:lnTo>
                    <a:pt x="1523" y="283463"/>
                  </a:lnTo>
                  <a:lnTo>
                    <a:pt x="1523" y="347471"/>
                  </a:lnTo>
                  <a:lnTo>
                    <a:pt x="10667" y="393191"/>
                  </a:lnTo>
                  <a:lnTo>
                    <a:pt x="19811" y="423671"/>
                  </a:lnTo>
                  <a:lnTo>
                    <a:pt x="25907" y="437387"/>
                  </a:lnTo>
                  <a:lnTo>
                    <a:pt x="42671" y="437387"/>
                  </a:lnTo>
                  <a:lnTo>
                    <a:pt x="42671" y="300227"/>
                  </a:lnTo>
                  <a:lnTo>
                    <a:pt x="45719" y="272795"/>
                  </a:lnTo>
                  <a:lnTo>
                    <a:pt x="54863" y="233171"/>
                  </a:lnTo>
                  <a:lnTo>
                    <a:pt x="70103" y="195071"/>
                  </a:lnTo>
                  <a:lnTo>
                    <a:pt x="76199" y="184403"/>
                  </a:lnTo>
                  <a:lnTo>
                    <a:pt x="82295" y="172211"/>
                  </a:lnTo>
                  <a:lnTo>
                    <a:pt x="105155" y="140207"/>
                  </a:lnTo>
                  <a:lnTo>
                    <a:pt x="141731" y="103631"/>
                  </a:lnTo>
                  <a:lnTo>
                    <a:pt x="173735" y="80771"/>
                  </a:lnTo>
                  <a:lnTo>
                    <a:pt x="185927" y="74675"/>
                  </a:lnTo>
                  <a:lnTo>
                    <a:pt x="196595" y="68579"/>
                  </a:lnTo>
                  <a:lnTo>
                    <a:pt x="208787" y="62483"/>
                  </a:lnTo>
                  <a:lnTo>
                    <a:pt x="222503" y="57911"/>
                  </a:lnTo>
                  <a:lnTo>
                    <a:pt x="234695" y="53339"/>
                  </a:lnTo>
                  <a:lnTo>
                    <a:pt x="246887" y="50291"/>
                  </a:lnTo>
                  <a:lnTo>
                    <a:pt x="274319" y="44195"/>
                  </a:lnTo>
                  <a:lnTo>
                    <a:pt x="288035" y="42671"/>
                  </a:lnTo>
                  <a:lnTo>
                    <a:pt x="301751" y="42671"/>
                  </a:lnTo>
                  <a:lnTo>
                    <a:pt x="315467" y="41147"/>
                  </a:lnTo>
                  <a:lnTo>
                    <a:pt x="329183" y="42671"/>
                  </a:lnTo>
                  <a:lnTo>
                    <a:pt x="342899" y="42671"/>
                  </a:lnTo>
                  <a:lnTo>
                    <a:pt x="356615" y="45719"/>
                  </a:lnTo>
                  <a:lnTo>
                    <a:pt x="370331" y="47243"/>
                  </a:lnTo>
                  <a:lnTo>
                    <a:pt x="384047" y="50291"/>
                  </a:lnTo>
                  <a:lnTo>
                    <a:pt x="396239" y="54863"/>
                  </a:lnTo>
                  <a:lnTo>
                    <a:pt x="409955" y="57911"/>
                  </a:lnTo>
                  <a:lnTo>
                    <a:pt x="422147" y="64007"/>
                  </a:lnTo>
                  <a:lnTo>
                    <a:pt x="434339" y="68579"/>
                  </a:lnTo>
                  <a:lnTo>
                    <a:pt x="446531" y="74675"/>
                  </a:lnTo>
                  <a:lnTo>
                    <a:pt x="489203" y="105155"/>
                  </a:lnTo>
                  <a:lnTo>
                    <a:pt x="525779" y="141731"/>
                  </a:lnTo>
                  <a:lnTo>
                    <a:pt x="554735" y="184403"/>
                  </a:lnTo>
                  <a:lnTo>
                    <a:pt x="576071" y="233171"/>
                  </a:lnTo>
                  <a:lnTo>
                    <a:pt x="582167" y="260603"/>
                  </a:lnTo>
                  <a:lnTo>
                    <a:pt x="585215" y="272795"/>
                  </a:lnTo>
                  <a:lnTo>
                    <a:pt x="586739" y="286511"/>
                  </a:lnTo>
                  <a:lnTo>
                    <a:pt x="588263" y="301751"/>
                  </a:lnTo>
                  <a:lnTo>
                    <a:pt x="588263" y="437387"/>
                  </a:lnTo>
                  <a:lnTo>
                    <a:pt x="605027" y="437387"/>
                  </a:lnTo>
                  <a:lnTo>
                    <a:pt x="611123" y="422147"/>
                  </a:lnTo>
                  <a:lnTo>
                    <a:pt x="615695" y="408431"/>
                  </a:lnTo>
                  <a:lnTo>
                    <a:pt x="620267" y="393191"/>
                  </a:lnTo>
                  <a:lnTo>
                    <a:pt x="626363" y="362711"/>
                  </a:lnTo>
                  <a:lnTo>
                    <a:pt x="629411" y="330707"/>
                  </a:lnTo>
                  <a:close/>
                </a:path>
                <a:path w="629920" h="437514">
                  <a:moveTo>
                    <a:pt x="71192" y="437387"/>
                  </a:moveTo>
                  <a:lnTo>
                    <a:pt x="68579" y="432815"/>
                  </a:lnTo>
                  <a:lnTo>
                    <a:pt x="59435" y="408431"/>
                  </a:lnTo>
                  <a:lnTo>
                    <a:pt x="54863" y="394715"/>
                  </a:lnTo>
                  <a:lnTo>
                    <a:pt x="50291" y="382523"/>
                  </a:lnTo>
                  <a:lnTo>
                    <a:pt x="47243" y="368807"/>
                  </a:lnTo>
                  <a:lnTo>
                    <a:pt x="42671" y="327659"/>
                  </a:lnTo>
                  <a:lnTo>
                    <a:pt x="42671" y="437387"/>
                  </a:lnTo>
                  <a:lnTo>
                    <a:pt x="71192" y="437387"/>
                  </a:lnTo>
                  <a:close/>
                </a:path>
                <a:path w="629920" h="437514">
                  <a:moveTo>
                    <a:pt x="588263" y="437387"/>
                  </a:moveTo>
                  <a:lnTo>
                    <a:pt x="588263" y="329183"/>
                  </a:lnTo>
                  <a:lnTo>
                    <a:pt x="585215" y="356615"/>
                  </a:lnTo>
                  <a:lnTo>
                    <a:pt x="579119" y="384047"/>
                  </a:lnTo>
                  <a:lnTo>
                    <a:pt x="576071" y="396239"/>
                  </a:lnTo>
                  <a:lnTo>
                    <a:pt x="566927" y="420623"/>
                  </a:lnTo>
                  <a:lnTo>
                    <a:pt x="558545" y="437387"/>
                  </a:lnTo>
                  <a:lnTo>
                    <a:pt x="588263" y="437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359026" y="4390134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70288" y="4393182"/>
            <a:ext cx="197294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1297940" algn="l"/>
              </a:tabLst>
            </a:pPr>
            <a:r>
              <a:rPr sz="3900" b="1" i="1" baseline="13888" dirty="0">
                <a:latin typeface="Times New Roman"/>
                <a:cs typeface="Times New Roman"/>
              </a:rPr>
              <a:t>M</a:t>
            </a:r>
            <a:r>
              <a:rPr sz="17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17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175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750" b="1" i="1" dirty="0">
                <a:latin typeface="Times New Roman"/>
                <a:cs typeface="Times New Roman"/>
              </a:rPr>
              <a:t>+</a:t>
            </a:r>
            <a:r>
              <a:rPr sz="1750" b="1" i="1" spc="10" dirty="0">
                <a:latin typeface="Times New Roman"/>
                <a:cs typeface="Times New Roman"/>
              </a:rPr>
              <a:t> </a:t>
            </a:r>
            <a:r>
              <a:rPr sz="17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17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3900" b="1" spc="-37" baseline="13888" dirty="0">
                <a:latin typeface="Times New Roman"/>
                <a:cs typeface="Times New Roman"/>
              </a:rPr>
              <a:t>:</a:t>
            </a:r>
            <a:r>
              <a:rPr sz="3900" b="1" baseline="13888" dirty="0">
                <a:latin typeface="Times New Roman"/>
                <a:cs typeface="Times New Roman"/>
              </a:rPr>
              <a:t>	</a:t>
            </a:r>
            <a:r>
              <a:rPr sz="2600" b="1" i="1" spc="-20" dirty="0">
                <a:latin typeface="Times New Roman"/>
                <a:cs typeface="Times New Roman"/>
              </a:rPr>
              <a:t>M</a:t>
            </a:r>
            <a:r>
              <a:rPr sz="2625" b="1" i="1" spc="-30" baseline="-20634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625" b="1" i="1" spc="-30" baseline="-20634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600" b="1" spc="-2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311530" y="2517648"/>
            <a:ext cx="5247640" cy="1873250"/>
            <a:chOff x="3311530" y="2517648"/>
            <a:chExt cx="5247640" cy="1873250"/>
          </a:xfrm>
        </p:grpSpPr>
        <p:sp>
          <p:nvSpPr>
            <p:cNvPr id="44" name="object 44"/>
            <p:cNvSpPr/>
            <p:nvPr/>
          </p:nvSpPr>
          <p:spPr>
            <a:xfrm>
              <a:off x="4088769" y="2517648"/>
              <a:ext cx="1426845" cy="1849120"/>
            </a:xfrm>
            <a:custGeom>
              <a:avLst/>
              <a:gdLst/>
              <a:ahLst/>
              <a:cxnLst/>
              <a:rect l="l" t="t" r="r" b="b"/>
              <a:pathLst>
                <a:path w="1426845" h="1849120">
                  <a:moveTo>
                    <a:pt x="1426463" y="1491995"/>
                  </a:moveTo>
                  <a:lnTo>
                    <a:pt x="1097279" y="1491995"/>
                  </a:lnTo>
                  <a:lnTo>
                    <a:pt x="1097279" y="0"/>
                  </a:lnTo>
                  <a:lnTo>
                    <a:pt x="327659" y="0"/>
                  </a:lnTo>
                  <a:lnTo>
                    <a:pt x="327659" y="1491995"/>
                  </a:lnTo>
                  <a:lnTo>
                    <a:pt x="0" y="1491995"/>
                  </a:lnTo>
                  <a:lnTo>
                    <a:pt x="713231" y="1848611"/>
                  </a:lnTo>
                  <a:lnTo>
                    <a:pt x="1426463" y="14919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98853" y="2517648"/>
              <a:ext cx="1606550" cy="1873250"/>
            </a:xfrm>
            <a:custGeom>
              <a:avLst/>
              <a:gdLst/>
              <a:ahLst/>
              <a:cxnLst/>
              <a:rect l="l" t="t" r="r" b="b"/>
              <a:pathLst>
                <a:path w="1606550" h="1873250">
                  <a:moveTo>
                    <a:pt x="417575" y="1470659"/>
                  </a:moveTo>
                  <a:lnTo>
                    <a:pt x="0" y="1470659"/>
                  </a:lnTo>
                  <a:lnTo>
                    <a:pt x="89915" y="1515703"/>
                  </a:lnTo>
                  <a:lnTo>
                    <a:pt x="89915" y="1513331"/>
                  </a:lnTo>
                  <a:lnTo>
                    <a:pt x="99059" y="1473707"/>
                  </a:lnTo>
                  <a:lnTo>
                    <a:pt x="178307" y="1513331"/>
                  </a:lnTo>
                  <a:lnTo>
                    <a:pt x="397763" y="1513331"/>
                  </a:lnTo>
                  <a:lnTo>
                    <a:pt x="397763" y="1491995"/>
                  </a:lnTo>
                  <a:lnTo>
                    <a:pt x="417575" y="1470659"/>
                  </a:lnTo>
                  <a:close/>
                </a:path>
                <a:path w="1606550" h="1873250">
                  <a:moveTo>
                    <a:pt x="178307" y="1513331"/>
                  </a:moveTo>
                  <a:lnTo>
                    <a:pt x="99059" y="1473707"/>
                  </a:lnTo>
                  <a:lnTo>
                    <a:pt x="89915" y="1513331"/>
                  </a:lnTo>
                  <a:lnTo>
                    <a:pt x="178307" y="1513331"/>
                  </a:lnTo>
                  <a:close/>
                </a:path>
                <a:path w="1606550" h="1873250">
                  <a:moveTo>
                    <a:pt x="803147" y="1825751"/>
                  </a:moveTo>
                  <a:lnTo>
                    <a:pt x="178307" y="1513331"/>
                  </a:lnTo>
                  <a:lnTo>
                    <a:pt x="89915" y="1513331"/>
                  </a:lnTo>
                  <a:lnTo>
                    <a:pt x="89915" y="1515703"/>
                  </a:lnTo>
                  <a:lnTo>
                    <a:pt x="794003" y="1868415"/>
                  </a:lnTo>
                  <a:lnTo>
                    <a:pt x="794003" y="1830323"/>
                  </a:lnTo>
                  <a:lnTo>
                    <a:pt x="803147" y="1825751"/>
                  </a:lnTo>
                  <a:close/>
                </a:path>
                <a:path w="1606550" h="1873250">
                  <a:moveTo>
                    <a:pt x="438911" y="1513331"/>
                  </a:moveTo>
                  <a:lnTo>
                    <a:pt x="438911" y="0"/>
                  </a:lnTo>
                  <a:lnTo>
                    <a:pt x="397763" y="0"/>
                  </a:lnTo>
                  <a:lnTo>
                    <a:pt x="397763" y="1470659"/>
                  </a:lnTo>
                  <a:lnTo>
                    <a:pt x="417575" y="1470659"/>
                  </a:lnTo>
                  <a:lnTo>
                    <a:pt x="417575" y="1513331"/>
                  </a:lnTo>
                  <a:lnTo>
                    <a:pt x="438911" y="1513331"/>
                  </a:lnTo>
                  <a:close/>
                </a:path>
                <a:path w="1606550" h="1873250">
                  <a:moveTo>
                    <a:pt x="417575" y="1513331"/>
                  </a:moveTo>
                  <a:lnTo>
                    <a:pt x="417575" y="1470659"/>
                  </a:lnTo>
                  <a:lnTo>
                    <a:pt x="397763" y="1491995"/>
                  </a:lnTo>
                  <a:lnTo>
                    <a:pt x="397763" y="1513331"/>
                  </a:lnTo>
                  <a:lnTo>
                    <a:pt x="417575" y="1513331"/>
                  </a:lnTo>
                  <a:close/>
                </a:path>
                <a:path w="1606550" h="1873250">
                  <a:moveTo>
                    <a:pt x="812291" y="1830323"/>
                  </a:moveTo>
                  <a:lnTo>
                    <a:pt x="803147" y="1825751"/>
                  </a:lnTo>
                  <a:lnTo>
                    <a:pt x="794003" y="1830323"/>
                  </a:lnTo>
                  <a:lnTo>
                    <a:pt x="812291" y="1830323"/>
                  </a:lnTo>
                  <a:close/>
                </a:path>
                <a:path w="1606550" h="1873250">
                  <a:moveTo>
                    <a:pt x="812291" y="1868415"/>
                  </a:moveTo>
                  <a:lnTo>
                    <a:pt x="812291" y="1830323"/>
                  </a:lnTo>
                  <a:lnTo>
                    <a:pt x="794003" y="1830323"/>
                  </a:lnTo>
                  <a:lnTo>
                    <a:pt x="794003" y="1868415"/>
                  </a:lnTo>
                  <a:lnTo>
                    <a:pt x="803147" y="1872995"/>
                  </a:lnTo>
                  <a:lnTo>
                    <a:pt x="812291" y="1868415"/>
                  </a:lnTo>
                  <a:close/>
                </a:path>
                <a:path w="1606550" h="1873250">
                  <a:moveTo>
                    <a:pt x="1516379" y="1515703"/>
                  </a:moveTo>
                  <a:lnTo>
                    <a:pt x="1516379" y="1513331"/>
                  </a:lnTo>
                  <a:lnTo>
                    <a:pt x="1427987" y="1513331"/>
                  </a:lnTo>
                  <a:lnTo>
                    <a:pt x="803147" y="1825751"/>
                  </a:lnTo>
                  <a:lnTo>
                    <a:pt x="812291" y="1830323"/>
                  </a:lnTo>
                  <a:lnTo>
                    <a:pt x="812291" y="1868415"/>
                  </a:lnTo>
                  <a:lnTo>
                    <a:pt x="1516379" y="1515703"/>
                  </a:lnTo>
                  <a:close/>
                </a:path>
                <a:path w="1606550" h="1873250">
                  <a:moveTo>
                    <a:pt x="1208531" y="1470659"/>
                  </a:moveTo>
                  <a:lnTo>
                    <a:pt x="1208531" y="0"/>
                  </a:lnTo>
                  <a:lnTo>
                    <a:pt x="1167383" y="0"/>
                  </a:lnTo>
                  <a:lnTo>
                    <a:pt x="1167383" y="1513331"/>
                  </a:lnTo>
                  <a:lnTo>
                    <a:pt x="1187195" y="1513331"/>
                  </a:lnTo>
                  <a:lnTo>
                    <a:pt x="1187195" y="1470659"/>
                  </a:lnTo>
                  <a:lnTo>
                    <a:pt x="1208531" y="1470659"/>
                  </a:lnTo>
                  <a:close/>
                </a:path>
                <a:path w="1606550" h="1873250">
                  <a:moveTo>
                    <a:pt x="1606295" y="1470659"/>
                  </a:moveTo>
                  <a:lnTo>
                    <a:pt x="1187195" y="1470659"/>
                  </a:lnTo>
                  <a:lnTo>
                    <a:pt x="1208531" y="1491995"/>
                  </a:lnTo>
                  <a:lnTo>
                    <a:pt x="1208531" y="1513331"/>
                  </a:lnTo>
                  <a:lnTo>
                    <a:pt x="1427987" y="1513331"/>
                  </a:lnTo>
                  <a:lnTo>
                    <a:pt x="1507235" y="1473707"/>
                  </a:lnTo>
                  <a:lnTo>
                    <a:pt x="1516379" y="1513331"/>
                  </a:lnTo>
                  <a:lnTo>
                    <a:pt x="1516379" y="1515703"/>
                  </a:lnTo>
                  <a:lnTo>
                    <a:pt x="1606295" y="1470659"/>
                  </a:lnTo>
                  <a:close/>
                </a:path>
                <a:path w="1606550" h="1873250">
                  <a:moveTo>
                    <a:pt x="1208531" y="1513331"/>
                  </a:moveTo>
                  <a:lnTo>
                    <a:pt x="1208531" y="1491995"/>
                  </a:lnTo>
                  <a:lnTo>
                    <a:pt x="1187195" y="1470659"/>
                  </a:lnTo>
                  <a:lnTo>
                    <a:pt x="1187195" y="1513331"/>
                  </a:lnTo>
                  <a:lnTo>
                    <a:pt x="1208531" y="1513331"/>
                  </a:lnTo>
                  <a:close/>
                </a:path>
                <a:path w="1606550" h="1873250">
                  <a:moveTo>
                    <a:pt x="1516379" y="1513331"/>
                  </a:moveTo>
                  <a:lnTo>
                    <a:pt x="1507235" y="1473707"/>
                  </a:lnTo>
                  <a:lnTo>
                    <a:pt x="1427987" y="1513331"/>
                  </a:lnTo>
                  <a:lnTo>
                    <a:pt x="1516379" y="15133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32865" y="2686812"/>
              <a:ext cx="5206365" cy="1009015"/>
            </a:xfrm>
            <a:custGeom>
              <a:avLst/>
              <a:gdLst/>
              <a:ahLst/>
              <a:cxnLst/>
              <a:rect l="l" t="t" r="r" b="b"/>
              <a:pathLst>
                <a:path w="5206365" h="1009014">
                  <a:moveTo>
                    <a:pt x="5205983" y="1008887"/>
                  </a:moveTo>
                  <a:lnTo>
                    <a:pt x="5205983" y="0"/>
                  </a:lnTo>
                  <a:lnTo>
                    <a:pt x="0" y="0"/>
                  </a:lnTo>
                  <a:lnTo>
                    <a:pt x="0" y="1008887"/>
                  </a:lnTo>
                  <a:lnTo>
                    <a:pt x="5205983" y="100888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1530" y="2667000"/>
              <a:ext cx="5247640" cy="1049020"/>
            </a:xfrm>
            <a:custGeom>
              <a:avLst/>
              <a:gdLst/>
              <a:ahLst/>
              <a:cxnLst/>
              <a:rect l="l" t="t" r="r" b="b"/>
              <a:pathLst>
                <a:path w="5247640" h="1049020">
                  <a:moveTo>
                    <a:pt x="5247132" y="1048512"/>
                  </a:moveTo>
                  <a:lnTo>
                    <a:pt x="5247132" y="0"/>
                  </a:lnTo>
                  <a:lnTo>
                    <a:pt x="0" y="0"/>
                  </a:lnTo>
                  <a:lnTo>
                    <a:pt x="0" y="1048512"/>
                  </a:lnTo>
                  <a:lnTo>
                    <a:pt x="21336" y="104851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205984" y="41148"/>
                  </a:lnTo>
                  <a:lnTo>
                    <a:pt x="5205984" y="19812"/>
                  </a:lnTo>
                  <a:lnTo>
                    <a:pt x="5227320" y="41148"/>
                  </a:lnTo>
                  <a:lnTo>
                    <a:pt x="5227320" y="1048512"/>
                  </a:lnTo>
                  <a:lnTo>
                    <a:pt x="5247132" y="1048512"/>
                  </a:lnTo>
                  <a:close/>
                </a:path>
                <a:path w="5247640" h="104902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5247640" h="1049020">
                  <a:moveTo>
                    <a:pt x="42672" y="100736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007364"/>
                  </a:lnTo>
                  <a:lnTo>
                    <a:pt x="42672" y="1007364"/>
                  </a:lnTo>
                  <a:close/>
                </a:path>
                <a:path w="5247640" h="1049020">
                  <a:moveTo>
                    <a:pt x="5227320" y="1007364"/>
                  </a:moveTo>
                  <a:lnTo>
                    <a:pt x="21336" y="1007364"/>
                  </a:lnTo>
                  <a:lnTo>
                    <a:pt x="42672" y="1028700"/>
                  </a:lnTo>
                  <a:lnTo>
                    <a:pt x="42672" y="1048512"/>
                  </a:lnTo>
                  <a:lnTo>
                    <a:pt x="5205984" y="1048512"/>
                  </a:lnTo>
                  <a:lnTo>
                    <a:pt x="5205984" y="1028700"/>
                  </a:lnTo>
                  <a:lnTo>
                    <a:pt x="5227320" y="1007364"/>
                  </a:lnTo>
                  <a:close/>
                </a:path>
                <a:path w="5247640" h="1049020">
                  <a:moveTo>
                    <a:pt x="42672" y="1048512"/>
                  </a:moveTo>
                  <a:lnTo>
                    <a:pt x="42672" y="1028700"/>
                  </a:lnTo>
                  <a:lnTo>
                    <a:pt x="21336" y="1007364"/>
                  </a:lnTo>
                  <a:lnTo>
                    <a:pt x="21336" y="1048512"/>
                  </a:lnTo>
                  <a:lnTo>
                    <a:pt x="42672" y="1048512"/>
                  </a:lnTo>
                  <a:close/>
                </a:path>
                <a:path w="5247640" h="1049020">
                  <a:moveTo>
                    <a:pt x="5227320" y="41148"/>
                  </a:moveTo>
                  <a:lnTo>
                    <a:pt x="5205984" y="19812"/>
                  </a:lnTo>
                  <a:lnTo>
                    <a:pt x="5205984" y="41148"/>
                  </a:lnTo>
                  <a:lnTo>
                    <a:pt x="5227320" y="41148"/>
                  </a:lnTo>
                  <a:close/>
                </a:path>
                <a:path w="5247640" h="1049020">
                  <a:moveTo>
                    <a:pt x="5227320" y="1007364"/>
                  </a:moveTo>
                  <a:lnTo>
                    <a:pt x="5227320" y="41148"/>
                  </a:lnTo>
                  <a:lnTo>
                    <a:pt x="5205984" y="41148"/>
                  </a:lnTo>
                  <a:lnTo>
                    <a:pt x="5205984" y="1007364"/>
                  </a:lnTo>
                  <a:lnTo>
                    <a:pt x="5227320" y="1007364"/>
                  </a:lnTo>
                  <a:close/>
                </a:path>
                <a:path w="5247640" h="1049020">
                  <a:moveTo>
                    <a:pt x="5227320" y="1048512"/>
                  </a:moveTo>
                  <a:lnTo>
                    <a:pt x="5227320" y="1007364"/>
                  </a:lnTo>
                  <a:lnTo>
                    <a:pt x="5205984" y="1028700"/>
                  </a:lnTo>
                  <a:lnTo>
                    <a:pt x="5205984" y="1048512"/>
                  </a:lnTo>
                  <a:lnTo>
                    <a:pt x="5227320" y="1048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4326" y="2834640"/>
              <a:ext cx="4890516" cy="797052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175900" y="2879850"/>
            <a:ext cx="174878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30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06394" y="2971290"/>
            <a:ext cx="3378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d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37999" y="2710687"/>
            <a:ext cx="2819400" cy="826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4004"/>
              </a:lnSpc>
              <a:spcBef>
                <a:spcPts val="125"/>
              </a:spcBef>
              <a:tabLst>
                <a:tab pos="694690" algn="l"/>
                <a:tab pos="1296670" algn="l"/>
                <a:tab pos="1936750" algn="l"/>
                <a:tab pos="2557145" algn="l"/>
              </a:tabLst>
            </a:pPr>
            <a:r>
              <a:rPr sz="3500" b="1" i="1" spc="-50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3500" b="1" i="1" dirty="0">
                <a:solidFill>
                  <a:srgbClr val="329965"/>
                </a:solidFill>
                <a:latin typeface="Times New Roman"/>
                <a:cs typeface="Times New Roman"/>
              </a:rPr>
              <a:t>	</a:t>
            </a:r>
            <a:r>
              <a:rPr sz="4575" b="1" i="1" spc="-75" baseline="-29143" dirty="0">
                <a:latin typeface="Times New Roman"/>
                <a:cs typeface="Times New Roman"/>
              </a:rPr>
              <a:t>f</a:t>
            </a:r>
            <a:r>
              <a:rPr sz="4575" b="1" i="1" baseline="-29143" dirty="0"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4575" b="1" i="1" spc="-75" baseline="-29143" dirty="0">
                <a:latin typeface="Times New Roman"/>
                <a:cs typeface="Times New Roman"/>
              </a:rPr>
              <a:t>s</a:t>
            </a:r>
            <a:r>
              <a:rPr sz="4575" b="1" i="1" baseline="-29143" dirty="0"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endParaRPr sz="3500">
              <a:latin typeface="Times New Roman"/>
              <a:cs typeface="Times New Roman"/>
            </a:endParaRPr>
          </a:p>
          <a:p>
            <a:pPr marL="825500">
              <a:lnSpc>
                <a:spcPts val="2265"/>
              </a:lnSpc>
              <a:tabLst>
                <a:tab pos="2089150" algn="l"/>
              </a:tabLst>
            </a:pPr>
            <a:r>
              <a:rPr sz="2050" b="1" i="1" spc="-50" dirty="0">
                <a:latin typeface="Times New Roman"/>
                <a:cs typeface="Times New Roman"/>
              </a:rPr>
              <a:t>c</a:t>
            </a:r>
            <a:r>
              <a:rPr sz="2050" b="1" i="1" dirty="0">
                <a:latin typeface="Times New Roman"/>
                <a:cs typeface="Times New Roman"/>
              </a:rPr>
              <a:t>	</a:t>
            </a:r>
            <a:r>
              <a:rPr sz="2050" b="1" i="1" spc="-50" dirty="0">
                <a:latin typeface="Times New Roman"/>
                <a:cs typeface="Times New Roman"/>
              </a:rPr>
              <a:t>d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393832" y="2550611"/>
            <a:ext cx="1076325" cy="98615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sz="2600" b="1" i="1" dirty="0">
                <a:latin typeface="Times New Roman"/>
                <a:cs typeface="Times New Roman"/>
              </a:rPr>
              <a:t>M</a:t>
            </a:r>
            <a:r>
              <a:rPr sz="2625" b="1" i="1" baseline="-20634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2625" b="1" i="1" baseline="-20634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245" dirty="0">
                <a:latin typeface="Times New Roman"/>
                <a:cs typeface="Times New Roman"/>
              </a:rPr>
              <a:t> </a:t>
            </a:r>
            <a:r>
              <a:rPr sz="4575" b="1" i="1" spc="-75" baseline="-44626" dirty="0">
                <a:latin typeface="Times New Roman"/>
                <a:cs typeface="Times New Roman"/>
              </a:rPr>
              <a:t>s</a:t>
            </a:r>
            <a:endParaRPr sz="4575" baseline="-44626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565"/>
              </a:spcBef>
            </a:pPr>
            <a:r>
              <a:rPr sz="2050" b="1" i="1" spc="-50" dirty="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09253" y="5035296"/>
            <a:ext cx="10075545" cy="2520950"/>
            <a:chOff x="309253" y="5035296"/>
            <a:chExt cx="10075545" cy="2520950"/>
          </a:xfrm>
        </p:grpSpPr>
        <p:sp>
          <p:nvSpPr>
            <p:cNvPr id="54" name="object 54"/>
            <p:cNvSpPr/>
            <p:nvPr/>
          </p:nvSpPr>
          <p:spPr>
            <a:xfrm>
              <a:off x="309253" y="5035296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09321" y="5035296"/>
              <a:ext cx="7221220" cy="1934210"/>
            </a:xfrm>
            <a:custGeom>
              <a:avLst/>
              <a:gdLst/>
              <a:ahLst/>
              <a:cxnLst/>
              <a:rect l="l" t="t" r="r" b="b"/>
              <a:pathLst>
                <a:path w="7221220" h="1934209">
                  <a:moveTo>
                    <a:pt x="7220711" y="1933955"/>
                  </a:moveTo>
                  <a:lnTo>
                    <a:pt x="7220711" y="0"/>
                  </a:lnTo>
                  <a:lnTo>
                    <a:pt x="0" y="0"/>
                  </a:lnTo>
                  <a:lnTo>
                    <a:pt x="0" y="1933955"/>
                  </a:lnTo>
                  <a:lnTo>
                    <a:pt x="7220711" y="193395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87986" y="5035296"/>
              <a:ext cx="7263765" cy="1955800"/>
            </a:xfrm>
            <a:custGeom>
              <a:avLst/>
              <a:gdLst/>
              <a:ahLst/>
              <a:cxnLst/>
              <a:rect l="l" t="t" r="r" b="b"/>
              <a:pathLst>
                <a:path w="7263765" h="1955800">
                  <a:moveTo>
                    <a:pt x="42671" y="1912619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1955291"/>
                  </a:lnTo>
                  <a:lnTo>
                    <a:pt x="21335" y="1955291"/>
                  </a:lnTo>
                  <a:lnTo>
                    <a:pt x="21335" y="1912619"/>
                  </a:lnTo>
                  <a:lnTo>
                    <a:pt x="42671" y="1912619"/>
                  </a:lnTo>
                  <a:close/>
                </a:path>
                <a:path w="7263765" h="1955800">
                  <a:moveTo>
                    <a:pt x="7242047" y="1912619"/>
                  </a:moveTo>
                  <a:lnTo>
                    <a:pt x="21335" y="1912619"/>
                  </a:lnTo>
                  <a:lnTo>
                    <a:pt x="42671" y="1933955"/>
                  </a:lnTo>
                  <a:lnTo>
                    <a:pt x="42671" y="1955291"/>
                  </a:lnTo>
                  <a:lnTo>
                    <a:pt x="7220711" y="1955291"/>
                  </a:lnTo>
                  <a:lnTo>
                    <a:pt x="7220711" y="1933955"/>
                  </a:lnTo>
                  <a:lnTo>
                    <a:pt x="7242047" y="1912619"/>
                  </a:lnTo>
                  <a:close/>
                </a:path>
                <a:path w="7263765" h="1955800">
                  <a:moveTo>
                    <a:pt x="42671" y="1955291"/>
                  </a:moveTo>
                  <a:lnTo>
                    <a:pt x="42671" y="1933955"/>
                  </a:lnTo>
                  <a:lnTo>
                    <a:pt x="21335" y="1912619"/>
                  </a:lnTo>
                  <a:lnTo>
                    <a:pt x="21335" y="1955291"/>
                  </a:lnTo>
                  <a:lnTo>
                    <a:pt x="42671" y="1955291"/>
                  </a:lnTo>
                  <a:close/>
                </a:path>
                <a:path w="7263765" h="1955800">
                  <a:moveTo>
                    <a:pt x="7263383" y="1955291"/>
                  </a:moveTo>
                  <a:lnTo>
                    <a:pt x="7263383" y="0"/>
                  </a:lnTo>
                  <a:lnTo>
                    <a:pt x="7220711" y="0"/>
                  </a:lnTo>
                  <a:lnTo>
                    <a:pt x="7220711" y="1912619"/>
                  </a:lnTo>
                  <a:lnTo>
                    <a:pt x="7242047" y="1912619"/>
                  </a:lnTo>
                  <a:lnTo>
                    <a:pt x="7242047" y="1955291"/>
                  </a:lnTo>
                  <a:lnTo>
                    <a:pt x="7263383" y="1955291"/>
                  </a:lnTo>
                  <a:close/>
                </a:path>
                <a:path w="7263765" h="1955800">
                  <a:moveTo>
                    <a:pt x="7242047" y="1955291"/>
                  </a:moveTo>
                  <a:lnTo>
                    <a:pt x="7242047" y="1912619"/>
                  </a:lnTo>
                  <a:lnTo>
                    <a:pt x="7220711" y="1933955"/>
                  </a:lnTo>
                  <a:lnTo>
                    <a:pt x="7220711" y="1955291"/>
                  </a:lnTo>
                  <a:lnTo>
                    <a:pt x="7242047" y="1955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90310" y="5289804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4" h="756285">
                  <a:moveTo>
                    <a:pt x="755904" y="377952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1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2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2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1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2" y="755904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1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1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4" y="37795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768974" y="5269992"/>
              <a:ext cx="797560" cy="797560"/>
            </a:xfrm>
            <a:custGeom>
              <a:avLst/>
              <a:gdLst/>
              <a:ahLst/>
              <a:cxnLst/>
              <a:rect l="l" t="t" r="r" b="b"/>
              <a:pathLst>
                <a:path w="797559" h="797560">
                  <a:moveTo>
                    <a:pt x="797052" y="417576"/>
                  </a:moveTo>
                  <a:lnTo>
                    <a:pt x="797052" y="376428"/>
                  </a:lnTo>
                  <a:lnTo>
                    <a:pt x="795528" y="356616"/>
                  </a:lnTo>
                  <a:lnTo>
                    <a:pt x="789432" y="316992"/>
                  </a:lnTo>
                  <a:lnTo>
                    <a:pt x="784860" y="298704"/>
                  </a:lnTo>
                  <a:lnTo>
                    <a:pt x="780288" y="278892"/>
                  </a:lnTo>
                  <a:lnTo>
                    <a:pt x="772668" y="260604"/>
                  </a:lnTo>
                  <a:lnTo>
                    <a:pt x="766572" y="242316"/>
                  </a:lnTo>
                  <a:lnTo>
                    <a:pt x="757428" y="224028"/>
                  </a:lnTo>
                  <a:lnTo>
                    <a:pt x="749808" y="207264"/>
                  </a:lnTo>
                  <a:lnTo>
                    <a:pt x="739140" y="190500"/>
                  </a:lnTo>
                  <a:lnTo>
                    <a:pt x="729996" y="175260"/>
                  </a:lnTo>
                  <a:lnTo>
                    <a:pt x="717804" y="158496"/>
                  </a:lnTo>
                  <a:lnTo>
                    <a:pt x="705612" y="144780"/>
                  </a:lnTo>
                  <a:lnTo>
                    <a:pt x="693420" y="129540"/>
                  </a:lnTo>
                  <a:lnTo>
                    <a:pt x="665988" y="102108"/>
                  </a:lnTo>
                  <a:lnTo>
                    <a:pt x="621792" y="67056"/>
                  </a:lnTo>
                  <a:lnTo>
                    <a:pt x="571500" y="38100"/>
                  </a:lnTo>
                  <a:lnTo>
                    <a:pt x="534924" y="22860"/>
                  </a:lnTo>
                  <a:lnTo>
                    <a:pt x="498348" y="12192"/>
                  </a:lnTo>
                  <a:lnTo>
                    <a:pt x="438912" y="1524"/>
                  </a:lnTo>
                  <a:lnTo>
                    <a:pt x="377952" y="0"/>
                  </a:lnTo>
                  <a:lnTo>
                    <a:pt x="358140" y="1524"/>
                  </a:lnTo>
                  <a:lnTo>
                    <a:pt x="318516" y="7620"/>
                  </a:lnTo>
                  <a:lnTo>
                    <a:pt x="298704" y="12192"/>
                  </a:lnTo>
                  <a:lnTo>
                    <a:pt x="280416" y="16764"/>
                  </a:lnTo>
                  <a:lnTo>
                    <a:pt x="260604" y="24384"/>
                  </a:lnTo>
                  <a:lnTo>
                    <a:pt x="243840" y="30480"/>
                  </a:lnTo>
                  <a:lnTo>
                    <a:pt x="225552" y="39624"/>
                  </a:lnTo>
                  <a:lnTo>
                    <a:pt x="208788" y="47244"/>
                  </a:lnTo>
                  <a:lnTo>
                    <a:pt x="192024" y="57912"/>
                  </a:lnTo>
                  <a:lnTo>
                    <a:pt x="144780" y="91440"/>
                  </a:lnTo>
                  <a:lnTo>
                    <a:pt x="103632" y="131064"/>
                  </a:lnTo>
                  <a:lnTo>
                    <a:pt x="68580" y="175260"/>
                  </a:lnTo>
                  <a:lnTo>
                    <a:pt x="39624" y="225552"/>
                  </a:lnTo>
                  <a:lnTo>
                    <a:pt x="24384" y="262128"/>
                  </a:lnTo>
                  <a:lnTo>
                    <a:pt x="12192" y="298704"/>
                  </a:lnTo>
                  <a:lnTo>
                    <a:pt x="1524" y="358140"/>
                  </a:lnTo>
                  <a:lnTo>
                    <a:pt x="0" y="377952"/>
                  </a:lnTo>
                  <a:lnTo>
                    <a:pt x="0" y="419100"/>
                  </a:lnTo>
                  <a:lnTo>
                    <a:pt x="1524" y="438912"/>
                  </a:lnTo>
                  <a:lnTo>
                    <a:pt x="7620" y="478536"/>
                  </a:lnTo>
                  <a:lnTo>
                    <a:pt x="12192" y="498348"/>
                  </a:lnTo>
                  <a:lnTo>
                    <a:pt x="18288" y="516636"/>
                  </a:lnTo>
                  <a:lnTo>
                    <a:pt x="24384" y="536448"/>
                  </a:lnTo>
                  <a:lnTo>
                    <a:pt x="32004" y="553212"/>
                  </a:lnTo>
                  <a:lnTo>
                    <a:pt x="39624" y="571500"/>
                  </a:lnTo>
                  <a:lnTo>
                    <a:pt x="42672" y="577088"/>
                  </a:lnTo>
                  <a:lnTo>
                    <a:pt x="42672" y="379476"/>
                  </a:lnTo>
                  <a:lnTo>
                    <a:pt x="45720" y="342900"/>
                  </a:lnTo>
                  <a:lnTo>
                    <a:pt x="57912" y="291084"/>
                  </a:lnTo>
                  <a:lnTo>
                    <a:pt x="77724" y="242316"/>
                  </a:lnTo>
                  <a:lnTo>
                    <a:pt x="94488" y="213360"/>
                  </a:lnTo>
                  <a:lnTo>
                    <a:pt x="103632" y="198120"/>
                  </a:lnTo>
                  <a:lnTo>
                    <a:pt x="112776" y="184404"/>
                  </a:lnTo>
                  <a:lnTo>
                    <a:pt x="123444" y="170688"/>
                  </a:lnTo>
                  <a:lnTo>
                    <a:pt x="135636" y="158496"/>
                  </a:lnTo>
                  <a:lnTo>
                    <a:pt x="146304" y="146304"/>
                  </a:lnTo>
                  <a:lnTo>
                    <a:pt x="160020" y="134112"/>
                  </a:lnTo>
                  <a:lnTo>
                    <a:pt x="172212" y="121920"/>
                  </a:lnTo>
                  <a:lnTo>
                    <a:pt x="185928" y="111252"/>
                  </a:lnTo>
                  <a:lnTo>
                    <a:pt x="199644" y="102108"/>
                  </a:lnTo>
                  <a:lnTo>
                    <a:pt x="214884" y="92964"/>
                  </a:lnTo>
                  <a:lnTo>
                    <a:pt x="228600" y="83820"/>
                  </a:lnTo>
                  <a:lnTo>
                    <a:pt x="245364" y="76200"/>
                  </a:lnTo>
                  <a:lnTo>
                    <a:pt x="260604" y="68580"/>
                  </a:lnTo>
                  <a:lnTo>
                    <a:pt x="277368" y="62484"/>
                  </a:lnTo>
                  <a:lnTo>
                    <a:pt x="344424" y="45720"/>
                  </a:lnTo>
                  <a:lnTo>
                    <a:pt x="377952" y="41402"/>
                  </a:lnTo>
                  <a:lnTo>
                    <a:pt x="420624" y="41402"/>
                  </a:lnTo>
                  <a:lnTo>
                    <a:pt x="470916" y="48768"/>
                  </a:lnTo>
                  <a:lnTo>
                    <a:pt x="522732" y="62484"/>
                  </a:lnTo>
                  <a:lnTo>
                    <a:pt x="537972" y="70104"/>
                  </a:lnTo>
                  <a:lnTo>
                    <a:pt x="554736" y="76200"/>
                  </a:lnTo>
                  <a:lnTo>
                    <a:pt x="569976" y="85344"/>
                  </a:lnTo>
                  <a:lnTo>
                    <a:pt x="583692" y="92964"/>
                  </a:lnTo>
                  <a:lnTo>
                    <a:pt x="598932" y="102108"/>
                  </a:lnTo>
                  <a:lnTo>
                    <a:pt x="626364" y="123444"/>
                  </a:lnTo>
                  <a:lnTo>
                    <a:pt x="638556" y="134112"/>
                  </a:lnTo>
                  <a:lnTo>
                    <a:pt x="652272" y="146304"/>
                  </a:lnTo>
                  <a:lnTo>
                    <a:pt x="662940" y="158496"/>
                  </a:lnTo>
                  <a:lnTo>
                    <a:pt x="675132" y="172212"/>
                  </a:lnTo>
                  <a:lnTo>
                    <a:pt x="685800" y="184404"/>
                  </a:lnTo>
                  <a:lnTo>
                    <a:pt x="694944" y="199644"/>
                  </a:lnTo>
                  <a:lnTo>
                    <a:pt x="704088" y="213360"/>
                  </a:lnTo>
                  <a:lnTo>
                    <a:pt x="713232" y="228600"/>
                  </a:lnTo>
                  <a:lnTo>
                    <a:pt x="728472" y="259080"/>
                  </a:lnTo>
                  <a:lnTo>
                    <a:pt x="734568" y="275844"/>
                  </a:lnTo>
                  <a:lnTo>
                    <a:pt x="739140" y="292608"/>
                  </a:lnTo>
                  <a:lnTo>
                    <a:pt x="745236" y="309372"/>
                  </a:lnTo>
                  <a:lnTo>
                    <a:pt x="748284" y="326136"/>
                  </a:lnTo>
                  <a:lnTo>
                    <a:pt x="754380" y="362712"/>
                  </a:lnTo>
                  <a:lnTo>
                    <a:pt x="755904" y="379476"/>
                  </a:lnTo>
                  <a:lnTo>
                    <a:pt x="755904" y="576072"/>
                  </a:lnTo>
                  <a:lnTo>
                    <a:pt x="758952" y="569976"/>
                  </a:lnTo>
                  <a:lnTo>
                    <a:pt x="766572" y="553212"/>
                  </a:lnTo>
                  <a:lnTo>
                    <a:pt x="774192" y="534924"/>
                  </a:lnTo>
                  <a:lnTo>
                    <a:pt x="780288" y="516636"/>
                  </a:lnTo>
                  <a:lnTo>
                    <a:pt x="784860" y="496824"/>
                  </a:lnTo>
                  <a:lnTo>
                    <a:pt x="789432" y="478536"/>
                  </a:lnTo>
                  <a:lnTo>
                    <a:pt x="795528" y="438912"/>
                  </a:lnTo>
                  <a:lnTo>
                    <a:pt x="797052" y="417576"/>
                  </a:lnTo>
                  <a:close/>
                </a:path>
                <a:path w="797559" h="797560">
                  <a:moveTo>
                    <a:pt x="755904" y="576072"/>
                  </a:moveTo>
                  <a:lnTo>
                    <a:pt x="755904" y="417576"/>
                  </a:lnTo>
                  <a:lnTo>
                    <a:pt x="754380" y="435864"/>
                  </a:lnTo>
                  <a:lnTo>
                    <a:pt x="751332" y="452628"/>
                  </a:lnTo>
                  <a:lnTo>
                    <a:pt x="748284" y="470916"/>
                  </a:lnTo>
                  <a:lnTo>
                    <a:pt x="734568" y="521208"/>
                  </a:lnTo>
                  <a:lnTo>
                    <a:pt x="726948" y="537972"/>
                  </a:lnTo>
                  <a:lnTo>
                    <a:pt x="720852" y="553212"/>
                  </a:lnTo>
                  <a:lnTo>
                    <a:pt x="711708" y="568452"/>
                  </a:lnTo>
                  <a:lnTo>
                    <a:pt x="704088" y="583692"/>
                  </a:lnTo>
                  <a:lnTo>
                    <a:pt x="694944" y="597408"/>
                  </a:lnTo>
                  <a:lnTo>
                    <a:pt x="684276" y="612648"/>
                  </a:lnTo>
                  <a:lnTo>
                    <a:pt x="673608" y="624840"/>
                  </a:lnTo>
                  <a:lnTo>
                    <a:pt x="662940" y="638556"/>
                  </a:lnTo>
                  <a:lnTo>
                    <a:pt x="638556" y="662940"/>
                  </a:lnTo>
                  <a:lnTo>
                    <a:pt x="624840" y="673608"/>
                  </a:lnTo>
                  <a:lnTo>
                    <a:pt x="612648" y="684276"/>
                  </a:lnTo>
                  <a:lnTo>
                    <a:pt x="537972" y="726948"/>
                  </a:lnTo>
                  <a:lnTo>
                    <a:pt x="470916" y="748284"/>
                  </a:lnTo>
                  <a:lnTo>
                    <a:pt x="420624" y="753999"/>
                  </a:lnTo>
                  <a:lnTo>
                    <a:pt x="377952" y="754253"/>
                  </a:lnTo>
                  <a:lnTo>
                    <a:pt x="362712" y="752983"/>
                  </a:lnTo>
                  <a:lnTo>
                    <a:pt x="292608" y="739140"/>
                  </a:lnTo>
                  <a:lnTo>
                    <a:pt x="228600" y="711708"/>
                  </a:lnTo>
                  <a:lnTo>
                    <a:pt x="199644" y="693420"/>
                  </a:lnTo>
                  <a:lnTo>
                    <a:pt x="184404" y="684276"/>
                  </a:lnTo>
                  <a:lnTo>
                    <a:pt x="172212" y="673608"/>
                  </a:lnTo>
                  <a:lnTo>
                    <a:pt x="158496" y="661416"/>
                  </a:lnTo>
                  <a:lnTo>
                    <a:pt x="146304" y="650748"/>
                  </a:lnTo>
                  <a:lnTo>
                    <a:pt x="102108" y="597408"/>
                  </a:lnTo>
                  <a:lnTo>
                    <a:pt x="77724" y="551688"/>
                  </a:lnTo>
                  <a:lnTo>
                    <a:pt x="70104" y="536448"/>
                  </a:lnTo>
                  <a:lnTo>
                    <a:pt x="64008" y="519684"/>
                  </a:lnTo>
                  <a:lnTo>
                    <a:pt x="57912" y="504444"/>
                  </a:lnTo>
                  <a:lnTo>
                    <a:pt x="53340" y="486156"/>
                  </a:lnTo>
                  <a:lnTo>
                    <a:pt x="48768" y="469392"/>
                  </a:lnTo>
                  <a:lnTo>
                    <a:pt x="45720" y="452628"/>
                  </a:lnTo>
                  <a:lnTo>
                    <a:pt x="42672" y="416052"/>
                  </a:lnTo>
                  <a:lnTo>
                    <a:pt x="42672" y="577088"/>
                  </a:lnTo>
                  <a:lnTo>
                    <a:pt x="68580" y="621792"/>
                  </a:lnTo>
                  <a:lnTo>
                    <a:pt x="91440" y="652272"/>
                  </a:lnTo>
                  <a:lnTo>
                    <a:pt x="117348" y="681228"/>
                  </a:lnTo>
                  <a:lnTo>
                    <a:pt x="146304" y="705612"/>
                  </a:lnTo>
                  <a:lnTo>
                    <a:pt x="160020" y="717804"/>
                  </a:lnTo>
                  <a:lnTo>
                    <a:pt x="176784" y="728472"/>
                  </a:lnTo>
                  <a:lnTo>
                    <a:pt x="192024" y="739140"/>
                  </a:lnTo>
                  <a:lnTo>
                    <a:pt x="208788" y="748284"/>
                  </a:lnTo>
                  <a:lnTo>
                    <a:pt x="243840" y="765048"/>
                  </a:lnTo>
                  <a:lnTo>
                    <a:pt x="280416" y="778764"/>
                  </a:lnTo>
                  <a:lnTo>
                    <a:pt x="318516" y="789432"/>
                  </a:lnTo>
                  <a:lnTo>
                    <a:pt x="358140" y="795528"/>
                  </a:lnTo>
                  <a:lnTo>
                    <a:pt x="420624" y="797052"/>
                  </a:lnTo>
                  <a:lnTo>
                    <a:pt x="438912" y="795645"/>
                  </a:lnTo>
                  <a:lnTo>
                    <a:pt x="480060" y="789432"/>
                  </a:lnTo>
                  <a:lnTo>
                    <a:pt x="536448" y="772668"/>
                  </a:lnTo>
                  <a:lnTo>
                    <a:pt x="573024" y="757428"/>
                  </a:lnTo>
                  <a:lnTo>
                    <a:pt x="606552" y="739140"/>
                  </a:lnTo>
                  <a:lnTo>
                    <a:pt x="621792" y="728472"/>
                  </a:lnTo>
                  <a:lnTo>
                    <a:pt x="638556" y="717804"/>
                  </a:lnTo>
                  <a:lnTo>
                    <a:pt x="653796" y="705612"/>
                  </a:lnTo>
                  <a:lnTo>
                    <a:pt x="667512" y="693420"/>
                  </a:lnTo>
                  <a:lnTo>
                    <a:pt x="694944" y="665988"/>
                  </a:lnTo>
                  <a:lnTo>
                    <a:pt x="707136" y="650748"/>
                  </a:lnTo>
                  <a:lnTo>
                    <a:pt x="719328" y="637032"/>
                  </a:lnTo>
                  <a:lnTo>
                    <a:pt x="729996" y="620268"/>
                  </a:lnTo>
                  <a:lnTo>
                    <a:pt x="740664" y="605028"/>
                  </a:lnTo>
                  <a:lnTo>
                    <a:pt x="749808" y="588264"/>
                  </a:lnTo>
                  <a:lnTo>
                    <a:pt x="755904" y="576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74130" y="5373624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390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7" y="86487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2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7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2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2" y="588264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7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90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52794" y="5353812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20268" y="234696"/>
                  </a:lnTo>
                  <a:lnTo>
                    <a:pt x="615696" y="220980"/>
                  </a:lnTo>
                  <a:lnTo>
                    <a:pt x="611124" y="205740"/>
                  </a:lnTo>
                  <a:lnTo>
                    <a:pt x="605028" y="190500"/>
                  </a:lnTo>
                  <a:lnTo>
                    <a:pt x="598932" y="176784"/>
                  </a:lnTo>
                  <a:lnTo>
                    <a:pt x="591312" y="163068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7472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19812" y="207264"/>
                  </a:lnTo>
                  <a:lnTo>
                    <a:pt x="13716" y="220980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194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1524" y="347472"/>
                  </a:lnTo>
                  <a:lnTo>
                    <a:pt x="4572" y="362712"/>
                  </a:lnTo>
                  <a:lnTo>
                    <a:pt x="6096" y="377952"/>
                  </a:lnTo>
                  <a:lnTo>
                    <a:pt x="19812" y="423672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9436" y="219456"/>
                  </a:lnTo>
                  <a:lnTo>
                    <a:pt x="64008" y="207264"/>
                  </a:lnTo>
                  <a:lnTo>
                    <a:pt x="70104" y="195072"/>
                  </a:lnTo>
                  <a:lnTo>
                    <a:pt x="74676" y="184404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08788" y="62484"/>
                  </a:lnTo>
                  <a:lnTo>
                    <a:pt x="222504" y="57912"/>
                  </a:lnTo>
                  <a:lnTo>
                    <a:pt x="234696" y="53340"/>
                  </a:lnTo>
                  <a:lnTo>
                    <a:pt x="246888" y="50292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45008" y="74676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54736" y="184404"/>
                  </a:lnTo>
                  <a:lnTo>
                    <a:pt x="576072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1525"/>
                  </a:lnTo>
                  <a:lnTo>
                    <a:pt x="592836" y="463296"/>
                  </a:lnTo>
                  <a:lnTo>
                    <a:pt x="598932" y="451104"/>
                  </a:lnTo>
                  <a:lnTo>
                    <a:pt x="605028" y="435864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3316" y="377952"/>
                  </a:lnTo>
                  <a:lnTo>
                    <a:pt x="626364" y="361188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7152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20624" y="565404"/>
                  </a:lnTo>
                  <a:lnTo>
                    <a:pt x="408432" y="571500"/>
                  </a:lnTo>
                  <a:lnTo>
                    <a:pt x="396240" y="574548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59080" y="582168"/>
                  </a:lnTo>
                  <a:lnTo>
                    <a:pt x="196596" y="560832"/>
                  </a:lnTo>
                  <a:lnTo>
                    <a:pt x="173736" y="547116"/>
                  </a:lnTo>
                  <a:lnTo>
                    <a:pt x="161544" y="541020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8392" y="466344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4008" y="420624"/>
                  </a:lnTo>
                  <a:lnTo>
                    <a:pt x="57912" y="406908"/>
                  </a:lnTo>
                  <a:lnTo>
                    <a:pt x="54864" y="394716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22504" y="615696"/>
                  </a:lnTo>
                  <a:lnTo>
                    <a:pt x="237744" y="618744"/>
                  </a:lnTo>
                  <a:lnTo>
                    <a:pt x="251460" y="623316"/>
                  </a:lnTo>
                  <a:lnTo>
                    <a:pt x="268224" y="626364"/>
                  </a:lnTo>
                  <a:lnTo>
                    <a:pt x="298704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379476" y="623316"/>
                  </a:lnTo>
                  <a:lnTo>
                    <a:pt x="394716" y="618744"/>
                  </a:lnTo>
                  <a:lnTo>
                    <a:pt x="408432" y="614172"/>
                  </a:lnTo>
                  <a:lnTo>
                    <a:pt x="423672" y="609600"/>
                  </a:lnTo>
                  <a:lnTo>
                    <a:pt x="437388" y="603504"/>
                  </a:lnTo>
                  <a:lnTo>
                    <a:pt x="452628" y="597408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76072" y="489204"/>
                  </a:lnTo>
                  <a:lnTo>
                    <a:pt x="585216" y="477012"/>
                  </a:lnTo>
                  <a:lnTo>
                    <a:pt x="588264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989958" y="5406641"/>
            <a:ext cx="3562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+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576962" y="5353812"/>
            <a:ext cx="1028700" cy="629920"/>
            <a:chOff x="2576962" y="5353812"/>
            <a:chExt cx="1028700" cy="629920"/>
          </a:xfrm>
        </p:grpSpPr>
        <p:sp>
          <p:nvSpPr>
            <p:cNvPr id="63" name="object 63"/>
            <p:cNvSpPr/>
            <p:nvPr/>
          </p:nvSpPr>
          <p:spPr>
            <a:xfrm>
              <a:off x="2996062" y="5373624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431" y="246641"/>
                  </a:lnTo>
                  <a:lnTo>
                    <a:pt x="573328" y="201509"/>
                  </a:lnTo>
                  <a:lnTo>
                    <a:pt x="555551" y="159358"/>
                  </a:lnTo>
                  <a:lnTo>
                    <a:pt x="531693" y="120810"/>
                  </a:lnTo>
                  <a:lnTo>
                    <a:pt x="502348" y="86487"/>
                  </a:lnTo>
                  <a:lnTo>
                    <a:pt x="468111" y="57009"/>
                  </a:lnTo>
                  <a:lnTo>
                    <a:pt x="429577" y="33000"/>
                  </a:lnTo>
                  <a:lnTo>
                    <a:pt x="387339" y="15081"/>
                  </a:lnTo>
                  <a:lnTo>
                    <a:pt x="341993" y="3874"/>
                  </a:lnTo>
                  <a:lnTo>
                    <a:pt x="294132" y="0"/>
                  </a:lnTo>
                  <a:lnTo>
                    <a:pt x="246641" y="3874"/>
                  </a:lnTo>
                  <a:lnTo>
                    <a:pt x="201509" y="15081"/>
                  </a:lnTo>
                  <a:lnTo>
                    <a:pt x="159358" y="33000"/>
                  </a:lnTo>
                  <a:lnTo>
                    <a:pt x="120810" y="57009"/>
                  </a:lnTo>
                  <a:lnTo>
                    <a:pt x="86487" y="86487"/>
                  </a:lnTo>
                  <a:lnTo>
                    <a:pt x="57009" y="120810"/>
                  </a:lnTo>
                  <a:lnTo>
                    <a:pt x="33000" y="159358"/>
                  </a:lnTo>
                  <a:lnTo>
                    <a:pt x="15081" y="201509"/>
                  </a:lnTo>
                  <a:lnTo>
                    <a:pt x="3874" y="246641"/>
                  </a:lnTo>
                  <a:lnTo>
                    <a:pt x="0" y="294132"/>
                  </a:lnTo>
                  <a:lnTo>
                    <a:pt x="3874" y="341993"/>
                  </a:lnTo>
                  <a:lnTo>
                    <a:pt x="15081" y="387339"/>
                  </a:lnTo>
                  <a:lnTo>
                    <a:pt x="33000" y="429577"/>
                  </a:lnTo>
                  <a:lnTo>
                    <a:pt x="57009" y="468111"/>
                  </a:lnTo>
                  <a:lnTo>
                    <a:pt x="86487" y="502348"/>
                  </a:lnTo>
                  <a:lnTo>
                    <a:pt x="120810" y="531693"/>
                  </a:lnTo>
                  <a:lnTo>
                    <a:pt x="159358" y="555551"/>
                  </a:lnTo>
                  <a:lnTo>
                    <a:pt x="201509" y="573328"/>
                  </a:lnTo>
                  <a:lnTo>
                    <a:pt x="246641" y="584431"/>
                  </a:lnTo>
                  <a:lnTo>
                    <a:pt x="294132" y="588264"/>
                  </a:lnTo>
                  <a:lnTo>
                    <a:pt x="341993" y="584431"/>
                  </a:lnTo>
                  <a:lnTo>
                    <a:pt x="387339" y="573328"/>
                  </a:lnTo>
                  <a:lnTo>
                    <a:pt x="429577" y="555551"/>
                  </a:lnTo>
                  <a:lnTo>
                    <a:pt x="468111" y="531693"/>
                  </a:lnTo>
                  <a:lnTo>
                    <a:pt x="502348" y="502348"/>
                  </a:lnTo>
                  <a:lnTo>
                    <a:pt x="531693" y="468111"/>
                  </a:lnTo>
                  <a:lnTo>
                    <a:pt x="555551" y="429577"/>
                  </a:lnTo>
                  <a:lnTo>
                    <a:pt x="573328" y="387339"/>
                  </a:lnTo>
                  <a:lnTo>
                    <a:pt x="584431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76957" y="5353824"/>
              <a:ext cx="1028700" cy="629920"/>
            </a:xfrm>
            <a:custGeom>
              <a:avLst/>
              <a:gdLst/>
              <a:ahLst/>
              <a:cxnLst/>
              <a:rect l="l" t="t" r="r" b="b"/>
              <a:pathLst>
                <a:path w="1028700" h="629920">
                  <a:moveTo>
                    <a:pt x="1028700" y="297180"/>
                  </a:moveTo>
                  <a:lnTo>
                    <a:pt x="1027176" y="281940"/>
                  </a:lnTo>
                  <a:lnTo>
                    <a:pt x="1024128" y="265176"/>
                  </a:lnTo>
                  <a:lnTo>
                    <a:pt x="1022604" y="249936"/>
                  </a:lnTo>
                  <a:lnTo>
                    <a:pt x="1018032" y="234696"/>
                  </a:lnTo>
                  <a:lnTo>
                    <a:pt x="1013460" y="220980"/>
                  </a:lnTo>
                  <a:lnTo>
                    <a:pt x="1004316" y="190500"/>
                  </a:lnTo>
                  <a:lnTo>
                    <a:pt x="996696" y="176784"/>
                  </a:lnTo>
                  <a:lnTo>
                    <a:pt x="990600" y="163068"/>
                  </a:lnTo>
                  <a:lnTo>
                    <a:pt x="986028" y="155752"/>
                  </a:lnTo>
                  <a:lnTo>
                    <a:pt x="986028" y="300228"/>
                  </a:lnTo>
                  <a:lnTo>
                    <a:pt x="986028" y="329184"/>
                  </a:lnTo>
                  <a:lnTo>
                    <a:pt x="981456" y="370332"/>
                  </a:lnTo>
                  <a:lnTo>
                    <a:pt x="960120" y="432816"/>
                  </a:lnTo>
                  <a:lnTo>
                    <a:pt x="946404" y="455676"/>
                  </a:lnTo>
                  <a:lnTo>
                    <a:pt x="940308" y="467868"/>
                  </a:lnTo>
                  <a:lnTo>
                    <a:pt x="923544" y="489204"/>
                  </a:lnTo>
                  <a:lnTo>
                    <a:pt x="886968" y="525780"/>
                  </a:lnTo>
                  <a:lnTo>
                    <a:pt x="854964" y="548640"/>
                  </a:lnTo>
                  <a:lnTo>
                    <a:pt x="842772" y="554736"/>
                  </a:lnTo>
                  <a:lnTo>
                    <a:pt x="832104" y="560832"/>
                  </a:lnTo>
                  <a:lnTo>
                    <a:pt x="819912" y="565404"/>
                  </a:lnTo>
                  <a:lnTo>
                    <a:pt x="806196" y="571500"/>
                  </a:lnTo>
                  <a:lnTo>
                    <a:pt x="794004" y="574548"/>
                  </a:lnTo>
                  <a:lnTo>
                    <a:pt x="781812" y="579120"/>
                  </a:lnTo>
                  <a:lnTo>
                    <a:pt x="768096" y="582168"/>
                  </a:lnTo>
                  <a:lnTo>
                    <a:pt x="726948" y="586740"/>
                  </a:lnTo>
                  <a:lnTo>
                    <a:pt x="699516" y="586740"/>
                  </a:lnTo>
                  <a:lnTo>
                    <a:pt x="658368" y="582168"/>
                  </a:lnTo>
                  <a:lnTo>
                    <a:pt x="644652" y="579120"/>
                  </a:lnTo>
                  <a:lnTo>
                    <a:pt x="632460" y="574548"/>
                  </a:lnTo>
                  <a:lnTo>
                    <a:pt x="618744" y="569976"/>
                  </a:lnTo>
                  <a:lnTo>
                    <a:pt x="594360" y="560832"/>
                  </a:lnTo>
                  <a:lnTo>
                    <a:pt x="583692" y="554736"/>
                  </a:lnTo>
                  <a:lnTo>
                    <a:pt x="571500" y="547116"/>
                  </a:lnTo>
                  <a:lnTo>
                    <a:pt x="560832" y="541020"/>
                  </a:lnTo>
                  <a:lnTo>
                    <a:pt x="519684" y="505968"/>
                  </a:lnTo>
                  <a:lnTo>
                    <a:pt x="486156" y="466344"/>
                  </a:lnTo>
                  <a:lnTo>
                    <a:pt x="473964" y="443484"/>
                  </a:lnTo>
                  <a:lnTo>
                    <a:pt x="467868" y="432816"/>
                  </a:lnTo>
                  <a:lnTo>
                    <a:pt x="461772" y="420624"/>
                  </a:lnTo>
                  <a:lnTo>
                    <a:pt x="457200" y="406908"/>
                  </a:lnTo>
                  <a:lnTo>
                    <a:pt x="452628" y="394716"/>
                  </a:lnTo>
                  <a:lnTo>
                    <a:pt x="449580" y="382524"/>
                  </a:lnTo>
                  <a:lnTo>
                    <a:pt x="443484" y="355092"/>
                  </a:lnTo>
                  <a:lnTo>
                    <a:pt x="440436" y="327660"/>
                  </a:lnTo>
                  <a:lnTo>
                    <a:pt x="440436" y="300228"/>
                  </a:lnTo>
                  <a:lnTo>
                    <a:pt x="449580" y="245364"/>
                  </a:lnTo>
                  <a:lnTo>
                    <a:pt x="461772" y="207264"/>
                  </a:lnTo>
                  <a:lnTo>
                    <a:pt x="473964" y="184404"/>
                  </a:lnTo>
                  <a:lnTo>
                    <a:pt x="480060" y="172212"/>
                  </a:lnTo>
                  <a:lnTo>
                    <a:pt x="504444" y="140208"/>
                  </a:lnTo>
                  <a:lnTo>
                    <a:pt x="541020" y="103632"/>
                  </a:lnTo>
                  <a:lnTo>
                    <a:pt x="583692" y="74676"/>
                  </a:lnTo>
                  <a:lnTo>
                    <a:pt x="632460" y="53340"/>
                  </a:lnTo>
                  <a:lnTo>
                    <a:pt x="659892" y="47244"/>
                  </a:lnTo>
                  <a:lnTo>
                    <a:pt x="672084" y="44196"/>
                  </a:lnTo>
                  <a:lnTo>
                    <a:pt x="699516" y="41148"/>
                  </a:lnTo>
                  <a:lnTo>
                    <a:pt x="728472" y="41148"/>
                  </a:lnTo>
                  <a:lnTo>
                    <a:pt x="755904" y="44196"/>
                  </a:lnTo>
                  <a:lnTo>
                    <a:pt x="769620" y="47244"/>
                  </a:lnTo>
                  <a:lnTo>
                    <a:pt x="781812" y="50292"/>
                  </a:lnTo>
                  <a:lnTo>
                    <a:pt x="795528" y="53340"/>
                  </a:lnTo>
                  <a:lnTo>
                    <a:pt x="844296" y="74676"/>
                  </a:lnTo>
                  <a:lnTo>
                    <a:pt x="888492" y="103632"/>
                  </a:lnTo>
                  <a:lnTo>
                    <a:pt x="925068" y="141732"/>
                  </a:lnTo>
                  <a:lnTo>
                    <a:pt x="947928" y="173736"/>
                  </a:lnTo>
                  <a:lnTo>
                    <a:pt x="964692" y="208788"/>
                  </a:lnTo>
                  <a:lnTo>
                    <a:pt x="970788" y="220980"/>
                  </a:lnTo>
                  <a:lnTo>
                    <a:pt x="973836" y="233172"/>
                  </a:lnTo>
                  <a:lnTo>
                    <a:pt x="978408" y="246888"/>
                  </a:lnTo>
                  <a:lnTo>
                    <a:pt x="981456" y="259080"/>
                  </a:lnTo>
                  <a:lnTo>
                    <a:pt x="986028" y="300228"/>
                  </a:lnTo>
                  <a:lnTo>
                    <a:pt x="986028" y="155752"/>
                  </a:lnTo>
                  <a:lnTo>
                    <a:pt x="955548" y="112776"/>
                  </a:lnTo>
                  <a:lnTo>
                    <a:pt x="912876" y="70104"/>
                  </a:lnTo>
                  <a:lnTo>
                    <a:pt x="876300" y="44196"/>
                  </a:lnTo>
                  <a:lnTo>
                    <a:pt x="835152" y="24384"/>
                  </a:lnTo>
                  <a:lnTo>
                    <a:pt x="821436" y="18288"/>
                  </a:lnTo>
                  <a:lnTo>
                    <a:pt x="806196" y="13716"/>
                  </a:lnTo>
                  <a:lnTo>
                    <a:pt x="792480" y="9144"/>
                  </a:lnTo>
                  <a:lnTo>
                    <a:pt x="777240" y="6096"/>
                  </a:lnTo>
                  <a:lnTo>
                    <a:pt x="760476" y="3048"/>
                  </a:lnTo>
                  <a:lnTo>
                    <a:pt x="729996" y="0"/>
                  </a:lnTo>
                  <a:lnTo>
                    <a:pt x="696468" y="0"/>
                  </a:lnTo>
                  <a:lnTo>
                    <a:pt x="681228" y="1524"/>
                  </a:lnTo>
                  <a:lnTo>
                    <a:pt x="664464" y="3048"/>
                  </a:lnTo>
                  <a:lnTo>
                    <a:pt x="633984" y="9144"/>
                  </a:lnTo>
                  <a:lnTo>
                    <a:pt x="620268" y="13716"/>
                  </a:lnTo>
                  <a:lnTo>
                    <a:pt x="605028" y="18288"/>
                  </a:lnTo>
                  <a:lnTo>
                    <a:pt x="591312" y="24384"/>
                  </a:lnTo>
                  <a:lnTo>
                    <a:pt x="576072" y="30480"/>
                  </a:lnTo>
                  <a:lnTo>
                    <a:pt x="562356" y="38100"/>
                  </a:lnTo>
                  <a:lnTo>
                    <a:pt x="550164" y="45720"/>
                  </a:lnTo>
                  <a:lnTo>
                    <a:pt x="536448" y="53340"/>
                  </a:lnTo>
                  <a:lnTo>
                    <a:pt x="512064" y="71628"/>
                  </a:lnTo>
                  <a:lnTo>
                    <a:pt x="469392" y="114300"/>
                  </a:lnTo>
                  <a:lnTo>
                    <a:pt x="452628" y="138684"/>
                  </a:lnTo>
                  <a:lnTo>
                    <a:pt x="443484" y="150876"/>
                  </a:lnTo>
                  <a:lnTo>
                    <a:pt x="423672" y="192024"/>
                  </a:lnTo>
                  <a:lnTo>
                    <a:pt x="408432" y="236220"/>
                  </a:lnTo>
                  <a:lnTo>
                    <a:pt x="399288" y="298704"/>
                  </a:lnTo>
                  <a:lnTo>
                    <a:pt x="399288" y="330708"/>
                  </a:lnTo>
                  <a:lnTo>
                    <a:pt x="401015" y="348881"/>
                  </a:lnTo>
                  <a:lnTo>
                    <a:pt x="294132" y="294132"/>
                  </a:lnTo>
                  <a:lnTo>
                    <a:pt x="294132" y="336689"/>
                  </a:lnTo>
                  <a:lnTo>
                    <a:pt x="315468" y="336804"/>
                  </a:lnTo>
                  <a:lnTo>
                    <a:pt x="0" y="335280"/>
                  </a:lnTo>
                  <a:lnTo>
                    <a:pt x="0" y="377952"/>
                  </a:lnTo>
                  <a:lnTo>
                    <a:pt x="294132" y="377952"/>
                  </a:lnTo>
                  <a:lnTo>
                    <a:pt x="294132" y="420624"/>
                  </a:lnTo>
                  <a:lnTo>
                    <a:pt x="315468" y="409956"/>
                  </a:lnTo>
                  <a:lnTo>
                    <a:pt x="403021" y="366179"/>
                  </a:lnTo>
                  <a:lnTo>
                    <a:pt x="408432" y="393192"/>
                  </a:lnTo>
                  <a:lnTo>
                    <a:pt x="417576" y="423672"/>
                  </a:lnTo>
                  <a:lnTo>
                    <a:pt x="429768" y="451104"/>
                  </a:lnTo>
                  <a:lnTo>
                    <a:pt x="440436" y="470306"/>
                  </a:lnTo>
                  <a:lnTo>
                    <a:pt x="445008" y="478536"/>
                  </a:lnTo>
                  <a:lnTo>
                    <a:pt x="470916" y="515112"/>
                  </a:lnTo>
                  <a:lnTo>
                    <a:pt x="513588" y="557784"/>
                  </a:lnTo>
                  <a:lnTo>
                    <a:pt x="550164" y="583692"/>
                  </a:lnTo>
                  <a:lnTo>
                    <a:pt x="591312" y="605028"/>
                  </a:lnTo>
                  <a:lnTo>
                    <a:pt x="606552" y="609600"/>
                  </a:lnTo>
                  <a:lnTo>
                    <a:pt x="620268" y="615696"/>
                  </a:lnTo>
                  <a:lnTo>
                    <a:pt x="635508" y="618744"/>
                  </a:lnTo>
                  <a:lnTo>
                    <a:pt x="650748" y="623316"/>
                  </a:lnTo>
                  <a:lnTo>
                    <a:pt x="665988" y="626364"/>
                  </a:lnTo>
                  <a:lnTo>
                    <a:pt x="682752" y="627888"/>
                  </a:lnTo>
                  <a:lnTo>
                    <a:pt x="697992" y="629412"/>
                  </a:lnTo>
                  <a:lnTo>
                    <a:pt x="729996" y="629412"/>
                  </a:lnTo>
                  <a:lnTo>
                    <a:pt x="746760" y="627888"/>
                  </a:lnTo>
                  <a:lnTo>
                    <a:pt x="762000" y="624840"/>
                  </a:lnTo>
                  <a:lnTo>
                    <a:pt x="777240" y="623316"/>
                  </a:lnTo>
                  <a:lnTo>
                    <a:pt x="822960" y="609600"/>
                  </a:lnTo>
                  <a:lnTo>
                    <a:pt x="864108" y="591312"/>
                  </a:lnTo>
                  <a:lnTo>
                    <a:pt x="914400" y="556260"/>
                  </a:lnTo>
                  <a:lnTo>
                    <a:pt x="957072" y="513588"/>
                  </a:lnTo>
                  <a:lnTo>
                    <a:pt x="982980" y="477012"/>
                  </a:lnTo>
                  <a:lnTo>
                    <a:pt x="986028" y="471525"/>
                  </a:lnTo>
                  <a:lnTo>
                    <a:pt x="990600" y="463296"/>
                  </a:lnTo>
                  <a:lnTo>
                    <a:pt x="998220" y="451104"/>
                  </a:lnTo>
                  <a:lnTo>
                    <a:pt x="1004316" y="435864"/>
                  </a:lnTo>
                  <a:lnTo>
                    <a:pt x="1008888" y="422148"/>
                  </a:lnTo>
                  <a:lnTo>
                    <a:pt x="1014984" y="406908"/>
                  </a:lnTo>
                  <a:lnTo>
                    <a:pt x="1018032" y="391668"/>
                  </a:lnTo>
                  <a:lnTo>
                    <a:pt x="1022604" y="377952"/>
                  </a:lnTo>
                  <a:lnTo>
                    <a:pt x="1025652" y="361188"/>
                  </a:lnTo>
                  <a:lnTo>
                    <a:pt x="1028700" y="330708"/>
                  </a:lnTo>
                  <a:lnTo>
                    <a:pt x="1028700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794377" y="5901941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311525" y="5035308"/>
            <a:ext cx="5957570" cy="1493520"/>
          </a:xfrm>
          <a:custGeom>
            <a:avLst/>
            <a:gdLst/>
            <a:ahLst/>
            <a:cxnLst/>
            <a:rect l="l" t="t" r="r" b="b"/>
            <a:pathLst>
              <a:path w="5957570" h="1493520">
                <a:moveTo>
                  <a:pt x="457708" y="0"/>
                </a:moveTo>
                <a:lnTo>
                  <a:pt x="327660" y="0"/>
                </a:lnTo>
                <a:lnTo>
                  <a:pt x="304800" y="9144"/>
                </a:lnTo>
                <a:lnTo>
                  <a:pt x="245364" y="36576"/>
                </a:lnTo>
                <a:lnTo>
                  <a:pt x="192024" y="65532"/>
                </a:lnTo>
                <a:lnTo>
                  <a:pt x="167640" y="82296"/>
                </a:lnTo>
                <a:lnTo>
                  <a:pt x="144780" y="97536"/>
                </a:lnTo>
                <a:lnTo>
                  <a:pt x="123444" y="115824"/>
                </a:lnTo>
                <a:lnTo>
                  <a:pt x="103632" y="132588"/>
                </a:lnTo>
                <a:lnTo>
                  <a:pt x="67056" y="169164"/>
                </a:lnTo>
                <a:lnTo>
                  <a:pt x="27432" y="228600"/>
                </a:lnTo>
                <a:lnTo>
                  <a:pt x="10668" y="271272"/>
                </a:lnTo>
                <a:lnTo>
                  <a:pt x="4572" y="294132"/>
                </a:lnTo>
                <a:lnTo>
                  <a:pt x="44196" y="304800"/>
                </a:lnTo>
                <a:lnTo>
                  <a:pt x="56388" y="268224"/>
                </a:lnTo>
                <a:lnTo>
                  <a:pt x="64008" y="249936"/>
                </a:lnTo>
                <a:lnTo>
                  <a:pt x="85344" y="214884"/>
                </a:lnTo>
                <a:lnTo>
                  <a:pt x="114300" y="181356"/>
                </a:lnTo>
                <a:lnTo>
                  <a:pt x="149352" y="147828"/>
                </a:lnTo>
                <a:lnTo>
                  <a:pt x="190500" y="117348"/>
                </a:lnTo>
                <a:lnTo>
                  <a:pt x="239268" y="88392"/>
                </a:lnTo>
                <a:lnTo>
                  <a:pt x="265176" y="73152"/>
                </a:lnTo>
                <a:lnTo>
                  <a:pt x="291084" y="60960"/>
                </a:lnTo>
                <a:lnTo>
                  <a:pt x="320040" y="47244"/>
                </a:lnTo>
                <a:lnTo>
                  <a:pt x="350520" y="35052"/>
                </a:lnTo>
                <a:lnTo>
                  <a:pt x="381000" y="24384"/>
                </a:lnTo>
                <a:lnTo>
                  <a:pt x="413004" y="13716"/>
                </a:lnTo>
                <a:lnTo>
                  <a:pt x="446532" y="3048"/>
                </a:lnTo>
                <a:lnTo>
                  <a:pt x="457708" y="0"/>
                </a:lnTo>
                <a:close/>
              </a:path>
              <a:path w="5957570" h="1493520">
                <a:moveTo>
                  <a:pt x="1025652" y="1424940"/>
                </a:moveTo>
                <a:lnTo>
                  <a:pt x="896112" y="1367028"/>
                </a:lnTo>
                <a:lnTo>
                  <a:pt x="898093" y="1408176"/>
                </a:lnTo>
                <a:lnTo>
                  <a:pt x="864108" y="1408176"/>
                </a:lnTo>
                <a:lnTo>
                  <a:pt x="822960" y="1406652"/>
                </a:lnTo>
                <a:lnTo>
                  <a:pt x="781812" y="1403604"/>
                </a:lnTo>
                <a:lnTo>
                  <a:pt x="742188" y="1399032"/>
                </a:lnTo>
                <a:lnTo>
                  <a:pt x="662940" y="1386840"/>
                </a:lnTo>
                <a:lnTo>
                  <a:pt x="624840" y="1379220"/>
                </a:lnTo>
                <a:lnTo>
                  <a:pt x="586740" y="1370076"/>
                </a:lnTo>
                <a:lnTo>
                  <a:pt x="550164" y="1359408"/>
                </a:lnTo>
                <a:lnTo>
                  <a:pt x="513588" y="1347216"/>
                </a:lnTo>
                <a:lnTo>
                  <a:pt x="445008" y="1322832"/>
                </a:lnTo>
                <a:lnTo>
                  <a:pt x="379476" y="1292352"/>
                </a:lnTo>
                <a:lnTo>
                  <a:pt x="318516" y="1258824"/>
                </a:lnTo>
                <a:lnTo>
                  <a:pt x="263652" y="1223772"/>
                </a:lnTo>
                <a:lnTo>
                  <a:pt x="213360" y="1184148"/>
                </a:lnTo>
                <a:lnTo>
                  <a:pt x="169164" y="1141476"/>
                </a:lnTo>
                <a:lnTo>
                  <a:pt x="129540" y="1095756"/>
                </a:lnTo>
                <a:lnTo>
                  <a:pt x="97536" y="1048512"/>
                </a:lnTo>
                <a:lnTo>
                  <a:pt x="71628" y="999744"/>
                </a:lnTo>
                <a:lnTo>
                  <a:pt x="53340" y="947928"/>
                </a:lnTo>
                <a:lnTo>
                  <a:pt x="41148" y="894588"/>
                </a:lnTo>
                <a:lnTo>
                  <a:pt x="0" y="902208"/>
                </a:lnTo>
                <a:lnTo>
                  <a:pt x="13716" y="961644"/>
                </a:lnTo>
                <a:lnTo>
                  <a:pt x="33528" y="1018032"/>
                </a:lnTo>
                <a:lnTo>
                  <a:pt x="62484" y="1071372"/>
                </a:lnTo>
                <a:lnTo>
                  <a:pt x="97536" y="1123188"/>
                </a:lnTo>
                <a:lnTo>
                  <a:pt x="138684" y="1170432"/>
                </a:lnTo>
                <a:lnTo>
                  <a:pt x="185928" y="1216152"/>
                </a:lnTo>
                <a:lnTo>
                  <a:pt x="239268" y="1257300"/>
                </a:lnTo>
                <a:lnTo>
                  <a:pt x="329184" y="1313688"/>
                </a:lnTo>
                <a:lnTo>
                  <a:pt x="394716" y="1347216"/>
                </a:lnTo>
                <a:lnTo>
                  <a:pt x="464820" y="1374648"/>
                </a:lnTo>
                <a:lnTo>
                  <a:pt x="501396" y="1388364"/>
                </a:lnTo>
                <a:lnTo>
                  <a:pt x="537972" y="1399032"/>
                </a:lnTo>
                <a:lnTo>
                  <a:pt x="576072" y="1409700"/>
                </a:lnTo>
                <a:lnTo>
                  <a:pt x="615696" y="1420368"/>
                </a:lnTo>
                <a:lnTo>
                  <a:pt x="655320" y="1427988"/>
                </a:lnTo>
                <a:lnTo>
                  <a:pt x="696468" y="1435608"/>
                </a:lnTo>
                <a:lnTo>
                  <a:pt x="737616" y="1440180"/>
                </a:lnTo>
                <a:lnTo>
                  <a:pt x="778764" y="1446276"/>
                </a:lnTo>
                <a:lnTo>
                  <a:pt x="821436" y="1449324"/>
                </a:lnTo>
                <a:lnTo>
                  <a:pt x="864108" y="1450848"/>
                </a:lnTo>
                <a:lnTo>
                  <a:pt x="900150" y="1450848"/>
                </a:lnTo>
                <a:lnTo>
                  <a:pt x="902208" y="1493520"/>
                </a:lnTo>
                <a:lnTo>
                  <a:pt x="920496" y="1483360"/>
                </a:lnTo>
                <a:lnTo>
                  <a:pt x="1025652" y="1424940"/>
                </a:lnTo>
                <a:close/>
              </a:path>
              <a:path w="5957570" h="1493520">
                <a:moveTo>
                  <a:pt x="5913120" y="111252"/>
                </a:moveTo>
                <a:lnTo>
                  <a:pt x="5900928" y="74676"/>
                </a:lnTo>
                <a:lnTo>
                  <a:pt x="5885688" y="41148"/>
                </a:lnTo>
                <a:lnTo>
                  <a:pt x="5875020" y="25908"/>
                </a:lnTo>
                <a:lnTo>
                  <a:pt x="5864352" y="9144"/>
                </a:lnTo>
                <a:lnTo>
                  <a:pt x="5856224" y="0"/>
                </a:lnTo>
                <a:lnTo>
                  <a:pt x="5799201" y="0"/>
                </a:lnTo>
                <a:lnTo>
                  <a:pt x="5809488" y="9144"/>
                </a:lnTo>
                <a:lnTo>
                  <a:pt x="5830824" y="36576"/>
                </a:lnTo>
                <a:lnTo>
                  <a:pt x="5849112" y="64008"/>
                </a:lnTo>
                <a:lnTo>
                  <a:pt x="5856732" y="77724"/>
                </a:lnTo>
                <a:lnTo>
                  <a:pt x="5862828" y="92964"/>
                </a:lnTo>
                <a:lnTo>
                  <a:pt x="5868924" y="106680"/>
                </a:lnTo>
                <a:lnTo>
                  <a:pt x="5871972" y="121920"/>
                </a:lnTo>
                <a:lnTo>
                  <a:pt x="5871972" y="126746"/>
                </a:lnTo>
                <a:lnTo>
                  <a:pt x="5913120" y="131762"/>
                </a:lnTo>
                <a:lnTo>
                  <a:pt x="5913120" y="111252"/>
                </a:lnTo>
                <a:close/>
              </a:path>
              <a:path w="5957570" h="1493520">
                <a:moveTo>
                  <a:pt x="5957316" y="1127760"/>
                </a:moveTo>
                <a:lnTo>
                  <a:pt x="5879592" y="1010412"/>
                </a:lnTo>
                <a:lnTo>
                  <a:pt x="5832348" y="1143000"/>
                </a:lnTo>
                <a:lnTo>
                  <a:pt x="5871972" y="1138161"/>
                </a:lnTo>
                <a:lnTo>
                  <a:pt x="5871972" y="1143000"/>
                </a:lnTo>
                <a:lnTo>
                  <a:pt x="5856732" y="1187196"/>
                </a:lnTo>
                <a:lnTo>
                  <a:pt x="5830824" y="1229868"/>
                </a:lnTo>
                <a:lnTo>
                  <a:pt x="5782056" y="1281684"/>
                </a:lnTo>
                <a:lnTo>
                  <a:pt x="5766816" y="1292352"/>
                </a:lnTo>
                <a:lnTo>
                  <a:pt x="5751576" y="1304544"/>
                </a:lnTo>
                <a:lnTo>
                  <a:pt x="5718048" y="1325880"/>
                </a:lnTo>
                <a:lnTo>
                  <a:pt x="5681472" y="1345692"/>
                </a:lnTo>
                <a:lnTo>
                  <a:pt x="5641848" y="1362456"/>
                </a:lnTo>
                <a:lnTo>
                  <a:pt x="5599176" y="1377696"/>
                </a:lnTo>
                <a:lnTo>
                  <a:pt x="5553456" y="1389888"/>
                </a:lnTo>
                <a:lnTo>
                  <a:pt x="5481828" y="1403604"/>
                </a:lnTo>
                <a:lnTo>
                  <a:pt x="5455920" y="1405128"/>
                </a:lnTo>
                <a:lnTo>
                  <a:pt x="5431536" y="1408176"/>
                </a:lnTo>
                <a:lnTo>
                  <a:pt x="5405628" y="1409700"/>
                </a:lnTo>
                <a:lnTo>
                  <a:pt x="5379720" y="1409700"/>
                </a:lnTo>
                <a:lnTo>
                  <a:pt x="5312664" y="1406652"/>
                </a:lnTo>
                <a:lnTo>
                  <a:pt x="5309616" y="1447800"/>
                </a:lnTo>
                <a:lnTo>
                  <a:pt x="5343144" y="1450848"/>
                </a:lnTo>
                <a:lnTo>
                  <a:pt x="5405628" y="1450848"/>
                </a:lnTo>
                <a:lnTo>
                  <a:pt x="5460492" y="1447800"/>
                </a:lnTo>
                <a:lnTo>
                  <a:pt x="5486400" y="1444752"/>
                </a:lnTo>
                <a:lnTo>
                  <a:pt x="5512308" y="1440180"/>
                </a:lnTo>
                <a:lnTo>
                  <a:pt x="5536692" y="1435608"/>
                </a:lnTo>
                <a:lnTo>
                  <a:pt x="5562600" y="1431036"/>
                </a:lnTo>
                <a:lnTo>
                  <a:pt x="5655564" y="1402080"/>
                </a:lnTo>
                <a:lnTo>
                  <a:pt x="5698236" y="1383792"/>
                </a:lnTo>
                <a:lnTo>
                  <a:pt x="5737860" y="1362456"/>
                </a:lnTo>
                <a:lnTo>
                  <a:pt x="5757672" y="1351788"/>
                </a:lnTo>
                <a:lnTo>
                  <a:pt x="5774436" y="1339596"/>
                </a:lnTo>
                <a:lnTo>
                  <a:pt x="5792724" y="1327404"/>
                </a:lnTo>
                <a:lnTo>
                  <a:pt x="5838444" y="1286256"/>
                </a:lnTo>
                <a:lnTo>
                  <a:pt x="5875020" y="1240536"/>
                </a:lnTo>
                <a:lnTo>
                  <a:pt x="5893308" y="1207008"/>
                </a:lnTo>
                <a:lnTo>
                  <a:pt x="5913120" y="1155192"/>
                </a:lnTo>
                <a:lnTo>
                  <a:pt x="5913120" y="1133144"/>
                </a:lnTo>
                <a:lnTo>
                  <a:pt x="5957316" y="1127760"/>
                </a:lnTo>
                <a:close/>
              </a:path>
              <a:path w="5957570" h="1493520">
                <a:moveTo>
                  <a:pt x="5957316" y="137160"/>
                </a:moveTo>
                <a:lnTo>
                  <a:pt x="5832348" y="121920"/>
                </a:lnTo>
                <a:lnTo>
                  <a:pt x="5871972" y="233121"/>
                </a:lnTo>
                <a:lnTo>
                  <a:pt x="5879592" y="254508"/>
                </a:lnTo>
                <a:lnTo>
                  <a:pt x="5913120" y="203885"/>
                </a:lnTo>
                <a:lnTo>
                  <a:pt x="5957316" y="1371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102748" y="5237984"/>
            <a:ext cx="398145" cy="139509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6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+</a:t>
            </a:r>
            <a:endParaRPr sz="3075" baseline="-20325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  <a:spcBef>
                <a:spcPts val="1555"/>
              </a:spcBef>
            </a:pPr>
            <a:r>
              <a:rPr sz="35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69220" y="4978398"/>
            <a:ext cx="1335405" cy="9664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RV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3050" b="1" i="1" dirty="0">
                <a:latin typeface="Times New Roman"/>
                <a:cs typeface="Times New Roman"/>
              </a:rPr>
              <a:t>+</a:t>
            </a:r>
            <a:r>
              <a:rPr sz="3050" b="1" i="1" spc="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30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646809" y="5035296"/>
            <a:ext cx="5081270" cy="867410"/>
            <a:chOff x="3646809" y="5035296"/>
            <a:chExt cx="5081270" cy="867410"/>
          </a:xfrm>
        </p:grpSpPr>
        <p:sp>
          <p:nvSpPr>
            <p:cNvPr id="70" name="object 70"/>
            <p:cNvSpPr/>
            <p:nvPr/>
          </p:nvSpPr>
          <p:spPr>
            <a:xfrm>
              <a:off x="6606417" y="5035296"/>
              <a:ext cx="1428115" cy="843280"/>
            </a:xfrm>
            <a:custGeom>
              <a:avLst/>
              <a:gdLst/>
              <a:ahLst/>
              <a:cxnLst/>
              <a:rect l="l" t="t" r="r" b="b"/>
              <a:pathLst>
                <a:path w="1428115" h="843279">
                  <a:moveTo>
                    <a:pt x="1427987" y="455675"/>
                  </a:moveTo>
                  <a:lnTo>
                    <a:pt x="1098803" y="455675"/>
                  </a:lnTo>
                  <a:lnTo>
                    <a:pt x="1098803" y="0"/>
                  </a:lnTo>
                  <a:lnTo>
                    <a:pt x="329183" y="0"/>
                  </a:lnTo>
                  <a:lnTo>
                    <a:pt x="329183" y="455675"/>
                  </a:lnTo>
                  <a:lnTo>
                    <a:pt x="0" y="455675"/>
                  </a:lnTo>
                  <a:lnTo>
                    <a:pt x="714755" y="842771"/>
                  </a:lnTo>
                  <a:lnTo>
                    <a:pt x="1427987" y="4556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524121" y="5035296"/>
              <a:ext cx="1592580" cy="867410"/>
            </a:xfrm>
            <a:custGeom>
              <a:avLst/>
              <a:gdLst/>
              <a:ahLst/>
              <a:cxnLst/>
              <a:rect l="l" t="t" r="r" b="b"/>
              <a:pathLst>
                <a:path w="1592579" h="867410">
                  <a:moveTo>
                    <a:pt x="411479" y="435863"/>
                  </a:moveTo>
                  <a:lnTo>
                    <a:pt x="0" y="435863"/>
                  </a:lnTo>
                  <a:lnTo>
                    <a:pt x="82295" y="480395"/>
                  </a:lnTo>
                  <a:lnTo>
                    <a:pt x="82295" y="477011"/>
                  </a:lnTo>
                  <a:lnTo>
                    <a:pt x="92963" y="437387"/>
                  </a:lnTo>
                  <a:lnTo>
                    <a:pt x="165971" y="477011"/>
                  </a:lnTo>
                  <a:lnTo>
                    <a:pt x="390143" y="477011"/>
                  </a:lnTo>
                  <a:lnTo>
                    <a:pt x="390143" y="455675"/>
                  </a:lnTo>
                  <a:lnTo>
                    <a:pt x="411479" y="435863"/>
                  </a:lnTo>
                  <a:close/>
                </a:path>
                <a:path w="1592579" h="867410">
                  <a:moveTo>
                    <a:pt x="165971" y="477011"/>
                  </a:moveTo>
                  <a:lnTo>
                    <a:pt x="92963" y="437387"/>
                  </a:lnTo>
                  <a:lnTo>
                    <a:pt x="82295" y="477011"/>
                  </a:lnTo>
                  <a:lnTo>
                    <a:pt x="165971" y="477011"/>
                  </a:lnTo>
                  <a:close/>
                </a:path>
                <a:path w="1592579" h="867410">
                  <a:moveTo>
                    <a:pt x="796289" y="819107"/>
                  </a:moveTo>
                  <a:lnTo>
                    <a:pt x="165971" y="477011"/>
                  </a:lnTo>
                  <a:lnTo>
                    <a:pt x="82295" y="477011"/>
                  </a:lnTo>
                  <a:lnTo>
                    <a:pt x="82295" y="480395"/>
                  </a:lnTo>
                  <a:lnTo>
                    <a:pt x="786383" y="861383"/>
                  </a:lnTo>
                  <a:lnTo>
                    <a:pt x="786383" y="824483"/>
                  </a:lnTo>
                  <a:lnTo>
                    <a:pt x="796289" y="819107"/>
                  </a:lnTo>
                  <a:close/>
                </a:path>
                <a:path w="1592579" h="867410">
                  <a:moveTo>
                    <a:pt x="432815" y="477011"/>
                  </a:moveTo>
                  <a:lnTo>
                    <a:pt x="432815" y="0"/>
                  </a:lnTo>
                  <a:lnTo>
                    <a:pt x="390143" y="0"/>
                  </a:lnTo>
                  <a:lnTo>
                    <a:pt x="390143" y="435863"/>
                  </a:lnTo>
                  <a:lnTo>
                    <a:pt x="411479" y="435863"/>
                  </a:lnTo>
                  <a:lnTo>
                    <a:pt x="411479" y="477011"/>
                  </a:lnTo>
                  <a:lnTo>
                    <a:pt x="432815" y="477011"/>
                  </a:lnTo>
                  <a:close/>
                </a:path>
                <a:path w="1592579" h="867410">
                  <a:moveTo>
                    <a:pt x="411479" y="477011"/>
                  </a:moveTo>
                  <a:lnTo>
                    <a:pt x="411479" y="435863"/>
                  </a:lnTo>
                  <a:lnTo>
                    <a:pt x="390143" y="455675"/>
                  </a:lnTo>
                  <a:lnTo>
                    <a:pt x="390143" y="477011"/>
                  </a:lnTo>
                  <a:lnTo>
                    <a:pt x="411479" y="477011"/>
                  </a:lnTo>
                  <a:close/>
                </a:path>
                <a:path w="1592579" h="867410">
                  <a:moveTo>
                    <a:pt x="806195" y="824483"/>
                  </a:moveTo>
                  <a:lnTo>
                    <a:pt x="796289" y="819107"/>
                  </a:lnTo>
                  <a:lnTo>
                    <a:pt x="786383" y="824483"/>
                  </a:lnTo>
                  <a:lnTo>
                    <a:pt x="806195" y="824483"/>
                  </a:lnTo>
                  <a:close/>
                </a:path>
                <a:path w="1592579" h="867410">
                  <a:moveTo>
                    <a:pt x="806195" y="862198"/>
                  </a:moveTo>
                  <a:lnTo>
                    <a:pt x="806195" y="824483"/>
                  </a:lnTo>
                  <a:lnTo>
                    <a:pt x="786383" y="824483"/>
                  </a:lnTo>
                  <a:lnTo>
                    <a:pt x="786383" y="861383"/>
                  </a:lnTo>
                  <a:lnTo>
                    <a:pt x="797051" y="867155"/>
                  </a:lnTo>
                  <a:lnTo>
                    <a:pt x="806195" y="862198"/>
                  </a:lnTo>
                  <a:close/>
                </a:path>
                <a:path w="1592579" h="867410">
                  <a:moveTo>
                    <a:pt x="1510283" y="480480"/>
                  </a:moveTo>
                  <a:lnTo>
                    <a:pt x="1510283" y="477011"/>
                  </a:lnTo>
                  <a:lnTo>
                    <a:pt x="1426607" y="477011"/>
                  </a:lnTo>
                  <a:lnTo>
                    <a:pt x="796289" y="819107"/>
                  </a:lnTo>
                  <a:lnTo>
                    <a:pt x="806195" y="824483"/>
                  </a:lnTo>
                  <a:lnTo>
                    <a:pt x="806195" y="862198"/>
                  </a:lnTo>
                  <a:lnTo>
                    <a:pt x="1510283" y="480480"/>
                  </a:lnTo>
                  <a:close/>
                </a:path>
                <a:path w="1592579" h="867410">
                  <a:moveTo>
                    <a:pt x="1202435" y="435863"/>
                  </a:moveTo>
                  <a:lnTo>
                    <a:pt x="1202435" y="0"/>
                  </a:lnTo>
                  <a:lnTo>
                    <a:pt x="1159763" y="0"/>
                  </a:lnTo>
                  <a:lnTo>
                    <a:pt x="1159763" y="477011"/>
                  </a:lnTo>
                  <a:lnTo>
                    <a:pt x="1181099" y="477011"/>
                  </a:lnTo>
                  <a:lnTo>
                    <a:pt x="1181099" y="435863"/>
                  </a:lnTo>
                  <a:lnTo>
                    <a:pt x="1202435" y="435863"/>
                  </a:lnTo>
                  <a:close/>
                </a:path>
                <a:path w="1592579" h="867410">
                  <a:moveTo>
                    <a:pt x="1592579" y="435863"/>
                  </a:moveTo>
                  <a:lnTo>
                    <a:pt x="1181099" y="435863"/>
                  </a:lnTo>
                  <a:lnTo>
                    <a:pt x="1202435" y="455675"/>
                  </a:lnTo>
                  <a:lnTo>
                    <a:pt x="1202435" y="477011"/>
                  </a:lnTo>
                  <a:lnTo>
                    <a:pt x="1426607" y="477011"/>
                  </a:lnTo>
                  <a:lnTo>
                    <a:pt x="1499615" y="437387"/>
                  </a:lnTo>
                  <a:lnTo>
                    <a:pt x="1510283" y="477011"/>
                  </a:lnTo>
                  <a:lnTo>
                    <a:pt x="1510283" y="480480"/>
                  </a:lnTo>
                  <a:lnTo>
                    <a:pt x="1592579" y="435863"/>
                  </a:lnTo>
                  <a:close/>
                </a:path>
                <a:path w="1592579" h="867410">
                  <a:moveTo>
                    <a:pt x="1202435" y="477011"/>
                  </a:moveTo>
                  <a:lnTo>
                    <a:pt x="1202435" y="455675"/>
                  </a:lnTo>
                  <a:lnTo>
                    <a:pt x="1181099" y="435863"/>
                  </a:lnTo>
                  <a:lnTo>
                    <a:pt x="1181099" y="477011"/>
                  </a:lnTo>
                  <a:lnTo>
                    <a:pt x="1202435" y="477011"/>
                  </a:lnTo>
                  <a:close/>
                </a:path>
                <a:path w="1592579" h="867410">
                  <a:moveTo>
                    <a:pt x="1510283" y="477011"/>
                  </a:moveTo>
                  <a:lnTo>
                    <a:pt x="1499615" y="437387"/>
                  </a:lnTo>
                  <a:lnTo>
                    <a:pt x="1426607" y="477011"/>
                  </a:lnTo>
                  <a:lnTo>
                    <a:pt x="1510283" y="477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68145" y="5035296"/>
              <a:ext cx="5038725" cy="338455"/>
            </a:xfrm>
            <a:custGeom>
              <a:avLst/>
              <a:gdLst/>
              <a:ahLst/>
              <a:cxnLst/>
              <a:rect l="l" t="t" r="r" b="b"/>
              <a:pathLst>
                <a:path w="5038725" h="338454">
                  <a:moveTo>
                    <a:pt x="5038343" y="338327"/>
                  </a:moveTo>
                  <a:lnTo>
                    <a:pt x="5038343" y="0"/>
                  </a:lnTo>
                  <a:lnTo>
                    <a:pt x="0" y="0"/>
                  </a:lnTo>
                  <a:lnTo>
                    <a:pt x="0" y="338327"/>
                  </a:lnTo>
                  <a:lnTo>
                    <a:pt x="5038343" y="33832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646809" y="5035296"/>
              <a:ext cx="5081270" cy="360045"/>
            </a:xfrm>
            <a:custGeom>
              <a:avLst/>
              <a:gdLst/>
              <a:ahLst/>
              <a:cxnLst/>
              <a:rect l="l" t="t" r="r" b="b"/>
              <a:pathLst>
                <a:path w="5081270" h="360045">
                  <a:moveTo>
                    <a:pt x="42671" y="318515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359663"/>
                  </a:lnTo>
                  <a:lnTo>
                    <a:pt x="21335" y="359663"/>
                  </a:lnTo>
                  <a:lnTo>
                    <a:pt x="21335" y="318515"/>
                  </a:lnTo>
                  <a:lnTo>
                    <a:pt x="42671" y="318515"/>
                  </a:lnTo>
                  <a:close/>
                </a:path>
                <a:path w="5081270" h="360045">
                  <a:moveTo>
                    <a:pt x="5059679" y="318515"/>
                  </a:moveTo>
                  <a:lnTo>
                    <a:pt x="21335" y="318515"/>
                  </a:lnTo>
                  <a:lnTo>
                    <a:pt x="42671" y="338327"/>
                  </a:lnTo>
                  <a:lnTo>
                    <a:pt x="42671" y="359663"/>
                  </a:lnTo>
                  <a:lnTo>
                    <a:pt x="5038343" y="359663"/>
                  </a:lnTo>
                  <a:lnTo>
                    <a:pt x="5038343" y="338327"/>
                  </a:lnTo>
                  <a:lnTo>
                    <a:pt x="5059679" y="318515"/>
                  </a:lnTo>
                  <a:close/>
                </a:path>
                <a:path w="5081270" h="360045">
                  <a:moveTo>
                    <a:pt x="42671" y="359663"/>
                  </a:moveTo>
                  <a:lnTo>
                    <a:pt x="42671" y="338327"/>
                  </a:lnTo>
                  <a:lnTo>
                    <a:pt x="21335" y="318515"/>
                  </a:lnTo>
                  <a:lnTo>
                    <a:pt x="21335" y="359663"/>
                  </a:lnTo>
                  <a:lnTo>
                    <a:pt x="42671" y="359663"/>
                  </a:lnTo>
                  <a:close/>
                </a:path>
                <a:path w="5081270" h="360045">
                  <a:moveTo>
                    <a:pt x="5081015" y="359663"/>
                  </a:moveTo>
                  <a:lnTo>
                    <a:pt x="5081015" y="0"/>
                  </a:lnTo>
                  <a:lnTo>
                    <a:pt x="5038343" y="0"/>
                  </a:lnTo>
                  <a:lnTo>
                    <a:pt x="5038343" y="318515"/>
                  </a:lnTo>
                  <a:lnTo>
                    <a:pt x="5059679" y="318515"/>
                  </a:lnTo>
                  <a:lnTo>
                    <a:pt x="5059679" y="359663"/>
                  </a:lnTo>
                  <a:lnTo>
                    <a:pt x="5081015" y="359663"/>
                  </a:lnTo>
                  <a:close/>
                </a:path>
                <a:path w="5081270" h="360045">
                  <a:moveTo>
                    <a:pt x="5059679" y="359663"/>
                  </a:moveTo>
                  <a:lnTo>
                    <a:pt x="5059679" y="318515"/>
                  </a:lnTo>
                  <a:lnTo>
                    <a:pt x="5038343" y="338327"/>
                  </a:lnTo>
                  <a:lnTo>
                    <a:pt x="5038343" y="359663"/>
                  </a:lnTo>
                  <a:lnTo>
                    <a:pt x="5059679" y="359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367891" y="5035296"/>
              <a:ext cx="532765" cy="170815"/>
            </a:xfrm>
            <a:custGeom>
              <a:avLst/>
              <a:gdLst/>
              <a:ahLst/>
              <a:cxnLst/>
              <a:rect l="l" t="t" r="r" b="b"/>
              <a:pathLst>
                <a:path w="532764" h="170814">
                  <a:moveTo>
                    <a:pt x="532693" y="0"/>
                  </a:moveTo>
                  <a:lnTo>
                    <a:pt x="0" y="0"/>
                  </a:lnTo>
                  <a:lnTo>
                    <a:pt x="5051" y="12001"/>
                  </a:lnTo>
                  <a:lnTo>
                    <a:pt x="28909" y="50535"/>
                  </a:lnTo>
                  <a:lnTo>
                    <a:pt x="58254" y="84772"/>
                  </a:lnTo>
                  <a:lnTo>
                    <a:pt x="92490" y="114117"/>
                  </a:lnTo>
                  <a:lnTo>
                    <a:pt x="131025" y="137975"/>
                  </a:lnTo>
                  <a:lnTo>
                    <a:pt x="173262" y="155752"/>
                  </a:lnTo>
                  <a:lnTo>
                    <a:pt x="218609" y="166855"/>
                  </a:lnTo>
                  <a:lnTo>
                    <a:pt x="266470" y="170687"/>
                  </a:lnTo>
                  <a:lnTo>
                    <a:pt x="313961" y="166855"/>
                  </a:lnTo>
                  <a:lnTo>
                    <a:pt x="359093" y="155752"/>
                  </a:lnTo>
                  <a:lnTo>
                    <a:pt x="401244" y="137975"/>
                  </a:lnTo>
                  <a:lnTo>
                    <a:pt x="439792" y="114117"/>
                  </a:lnTo>
                  <a:lnTo>
                    <a:pt x="474115" y="84772"/>
                  </a:lnTo>
                  <a:lnTo>
                    <a:pt x="503592" y="50535"/>
                  </a:lnTo>
                  <a:lnTo>
                    <a:pt x="527601" y="12001"/>
                  </a:lnTo>
                  <a:lnTo>
                    <a:pt x="53269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344801" y="5035296"/>
              <a:ext cx="579120" cy="192405"/>
            </a:xfrm>
            <a:custGeom>
              <a:avLst/>
              <a:gdLst/>
              <a:ahLst/>
              <a:cxnLst/>
              <a:rect l="l" t="t" r="r" b="b"/>
              <a:pathLst>
                <a:path w="579120" h="192404">
                  <a:moveTo>
                    <a:pt x="579119" y="0"/>
                  </a:moveTo>
                  <a:lnTo>
                    <a:pt x="532637" y="0"/>
                  </a:lnTo>
                  <a:lnTo>
                    <a:pt x="528827" y="7619"/>
                  </a:lnTo>
                  <a:lnTo>
                    <a:pt x="522731" y="18287"/>
                  </a:lnTo>
                  <a:lnTo>
                    <a:pt x="499871" y="51815"/>
                  </a:lnTo>
                  <a:lnTo>
                    <a:pt x="461771" y="88391"/>
                  </a:lnTo>
                  <a:lnTo>
                    <a:pt x="429767" y="111251"/>
                  </a:lnTo>
                  <a:lnTo>
                    <a:pt x="394715" y="129539"/>
                  </a:lnTo>
                  <a:lnTo>
                    <a:pt x="370331" y="137159"/>
                  </a:lnTo>
                  <a:lnTo>
                    <a:pt x="356615" y="141731"/>
                  </a:lnTo>
                  <a:lnTo>
                    <a:pt x="344423" y="144779"/>
                  </a:lnTo>
                  <a:lnTo>
                    <a:pt x="330707" y="146303"/>
                  </a:lnTo>
                  <a:lnTo>
                    <a:pt x="316991" y="149351"/>
                  </a:lnTo>
                  <a:lnTo>
                    <a:pt x="274319" y="149351"/>
                  </a:lnTo>
                  <a:lnTo>
                    <a:pt x="233171" y="144779"/>
                  </a:lnTo>
                  <a:lnTo>
                    <a:pt x="170687" y="123443"/>
                  </a:lnTo>
                  <a:lnTo>
                    <a:pt x="147827" y="109727"/>
                  </a:lnTo>
                  <a:lnTo>
                    <a:pt x="135635" y="103631"/>
                  </a:lnTo>
                  <a:lnTo>
                    <a:pt x="96011" y="70103"/>
                  </a:lnTo>
                  <a:lnTo>
                    <a:pt x="62483" y="28955"/>
                  </a:lnTo>
                  <a:lnTo>
                    <a:pt x="56387" y="18287"/>
                  </a:lnTo>
                  <a:lnTo>
                    <a:pt x="48767" y="6095"/>
                  </a:lnTo>
                  <a:lnTo>
                    <a:pt x="45284" y="0"/>
                  </a:lnTo>
                  <a:lnTo>
                    <a:pt x="0" y="0"/>
                  </a:lnTo>
                  <a:lnTo>
                    <a:pt x="19811" y="41147"/>
                  </a:lnTo>
                  <a:lnTo>
                    <a:pt x="47243" y="77723"/>
                  </a:lnTo>
                  <a:lnTo>
                    <a:pt x="89915" y="120395"/>
                  </a:lnTo>
                  <a:lnTo>
                    <a:pt x="126491" y="146303"/>
                  </a:lnTo>
                  <a:lnTo>
                    <a:pt x="140207" y="153923"/>
                  </a:lnTo>
                  <a:lnTo>
                    <a:pt x="152399" y="161543"/>
                  </a:lnTo>
                  <a:lnTo>
                    <a:pt x="167639" y="167639"/>
                  </a:lnTo>
                  <a:lnTo>
                    <a:pt x="181355" y="173735"/>
                  </a:lnTo>
                  <a:lnTo>
                    <a:pt x="211835" y="182879"/>
                  </a:lnTo>
                  <a:lnTo>
                    <a:pt x="225551" y="185927"/>
                  </a:lnTo>
                  <a:lnTo>
                    <a:pt x="242315" y="188975"/>
                  </a:lnTo>
                  <a:lnTo>
                    <a:pt x="272795" y="192023"/>
                  </a:lnTo>
                  <a:lnTo>
                    <a:pt x="306323" y="192023"/>
                  </a:lnTo>
                  <a:lnTo>
                    <a:pt x="321563" y="190499"/>
                  </a:lnTo>
                  <a:lnTo>
                    <a:pt x="338327" y="188975"/>
                  </a:lnTo>
                  <a:lnTo>
                    <a:pt x="353567" y="185927"/>
                  </a:lnTo>
                  <a:lnTo>
                    <a:pt x="368807" y="181355"/>
                  </a:lnTo>
                  <a:lnTo>
                    <a:pt x="382523" y="178307"/>
                  </a:lnTo>
                  <a:lnTo>
                    <a:pt x="397763" y="172211"/>
                  </a:lnTo>
                  <a:lnTo>
                    <a:pt x="413003" y="167639"/>
                  </a:lnTo>
                  <a:lnTo>
                    <a:pt x="426719" y="160019"/>
                  </a:lnTo>
                  <a:lnTo>
                    <a:pt x="466343" y="137159"/>
                  </a:lnTo>
                  <a:lnTo>
                    <a:pt x="512063" y="99059"/>
                  </a:lnTo>
                  <a:lnTo>
                    <a:pt x="550163" y="53339"/>
                  </a:lnTo>
                  <a:lnTo>
                    <a:pt x="566927" y="27431"/>
                  </a:lnTo>
                  <a:lnTo>
                    <a:pt x="579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453011" y="4650738"/>
            <a:ext cx="3594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a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603625" y="5035296"/>
            <a:ext cx="581025" cy="192405"/>
            <a:chOff x="5603625" y="5035296"/>
            <a:chExt cx="581025" cy="192405"/>
          </a:xfrm>
        </p:grpSpPr>
        <p:sp>
          <p:nvSpPr>
            <p:cNvPr id="78" name="object 78"/>
            <p:cNvSpPr/>
            <p:nvPr/>
          </p:nvSpPr>
          <p:spPr>
            <a:xfrm>
              <a:off x="5626962" y="5035296"/>
              <a:ext cx="532765" cy="170815"/>
            </a:xfrm>
            <a:custGeom>
              <a:avLst/>
              <a:gdLst/>
              <a:ahLst/>
              <a:cxnLst/>
              <a:rect l="l" t="t" r="r" b="b"/>
              <a:pathLst>
                <a:path w="532764" h="170814">
                  <a:moveTo>
                    <a:pt x="532693" y="0"/>
                  </a:moveTo>
                  <a:lnTo>
                    <a:pt x="0" y="0"/>
                  </a:lnTo>
                  <a:lnTo>
                    <a:pt x="5091" y="12001"/>
                  </a:lnTo>
                  <a:lnTo>
                    <a:pt x="29100" y="50535"/>
                  </a:lnTo>
                  <a:lnTo>
                    <a:pt x="58577" y="84772"/>
                  </a:lnTo>
                  <a:lnTo>
                    <a:pt x="92901" y="114117"/>
                  </a:lnTo>
                  <a:lnTo>
                    <a:pt x="131449" y="137975"/>
                  </a:lnTo>
                  <a:lnTo>
                    <a:pt x="173600" y="155752"/>
                  </a:lnTo>
                  <a:lnTo>
                    <a:pt x="218731" y="166855"/>
                  </a:lnTo>
                  <a:lnTo>
                    <a:pt x="266222" y="170687"/>
                  </a:lnTo>
                  <a:lnTo>
                    <a:pt x="314084" y="166855"/>
                  </a:lnTo>
                  <a:lnTo>
                    <a:pt x="359430" y="155752"/>
                  </a:lnTo>
                  <a:lnTo>
                    <a:pt x="401668" y="137975"/>
                  </a:lnTo>
                  <a:lnTo>
                    <a:pt x="440202" y="114117"/>
                  </a:lnTo>
                  <a:lnTo>
                    <a:pt x="474439" y="84772"/>
                  </a:lnTo>
                  <a:lnTo>
                    <a:pt x="503783" y="50535"/>
                  </a:lnTo>
                  <a:lnTo>
                    <a:pt x="527642" y="12001"/>
                  </a:lnTo>
                  <a:lnTo>
                    <a:pt x="53269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03625" y="5035296"/>
              <a:ext cx="581025" cy="192405"/>
            </a:xfrm>
            <a:custGeom>
              <a:avLst/>
              <a:gdLst/>
              <a:ahLst/>
              <a:cxnLst/>
              <a:rect l="l" t="t" r="r" b="b"/>
              <a:pathLst>
                <a:path w="581025" h="192404">
                  <a:moveTo>
                    <a:pt x="580643" y="0"/>
                  </a:moveTo>
                  <a:lnTo>
                    <a:pt x="532637" y="0"/>
                  </a:lnTo>
                  <a:lnTo>
                    <a:pt x="528827" y="7619"/>
                  </a:lnTo>
                  <a:lnTo>
                    <a:pt x="522731" y="18287"/>
                  </a:lnTo>
                  <a:lnTo>
                    <a:pt x="499871" y="51815"/>
                  </a:lnTo>
                  <a:lnTo>
                    <a:pt x="463295" y="88391"/>
                  </a:lnTo>
                  <a:lnTo>
                    <a:pt x="431291" y="111251"/>
                  </a:lnTo>
                  <a:lnTo>
                    <a:pt x="419099" y="117347"/>
                  </a:lnTo>
                  <a:lnTo>
                    <a:pt x="408431" y="123443"/>
                  </a:lnTo>
                  <a:lnTo>
                    <a:pt x="396239" y="129539"/>
                  </a:lnTo>
                  <a:lnTo>
                    <a:pt x="382523" y="134111"/>
                  </a:lnTo>
                  <a:lnTo>
                    <a:pt x="370331" y="137159"/>
                  </a:lnTo>
                  <a:lnTo>
                    <a:pt x="358139" y="141731"/>
                  </a:lnTo>
                  <a:lnTo>
                    <a:pt x="344423" y="144779"/>
                  </a:lnTo>
                  <a:lnTo>
                    <a:pt x="330707" y="146303"/>
                  </a:lnTo>
                  <a:lnTo>
                    <a:pt x="316991" y="149351"/>
                  </a:lnTo>
                  <a:lnTo>
                    <a:pt x="275843" y="149351"/>
                  </a:lnTo>
                  <a:lnTo>
                    <a:pt x="234695" y="144779"/>
                  </a:lnTo>
                  <a:lnTo>
                    <a:pt x="220979" y="141731"/>
                  </a:lnTo>
                  <a:lnTo>
                    <a:pt x="208787" y="137159"/>
                  </a:lnTo>
                  <a:lnTo>
                    <a:pt x="195071" y="132587"/>
                  </a:lnTo>
                  <a:lnTo>
                    <a:pt x="170687" y="123443"/>
                  </a:lnTo>
                  <a:lnTo>
                    <a:pt x="158495" y="117347"/>
                  </a:lnTo>
                  <a:lnTo>
                    <a:pt x="147827" y="109727"/>
                  </a:lnTo>
                  <a:lnTo>
                    <a:pt x="137159" y="103631"/>
                  </a:lnTo>
                  <a:lnTo>
                    <a:pt x="96011" y="70103"/>
                  </a:lnTo>
                  <a:lnTo>
                    <a:pt x="62483" y="28955"/>
                  </a:lnTo>
                  <a:lnTo>
                    <a:pt x="50291" y="6095"/>
                  </a:lnTo>
                  <a:lnTo>
                    <a:pt x="46808" y="0"/>
                  </a:lnTo>
                  <a:lnTo>
                    <a:pt x="0" y="0"/>
                  </a:lnTo>
                  <a:lnTo>
                    <a:pt x="6095" y="13715"/>
                  </a:lnTo>
                  <a:lnTo>
                    <a:pt x="28955" y="53339"/>
                  </a:lnTo>
                  <a:lnTo>
                    <a:pt x="68579" y="100583"/>
                  </a:lnTo>
                  <a:lnTo>
                    <a:pt x="114299" y="138683"/>
                  </a:lnTo>
                  <a:lnTo>
                    <a:pt x="153923" y="161543"/>
                  </a:lnTo>
                  <a:lnTo>
                    <a:pt x="211835" y="182879"/>
                  </a:lnTo>
                  <a:lnTo>
                    <a:pt x="257555" y="190499"/>
                  </a:lnTo>
                  <a:lnTo>
                    <a:pt x="274319" y="192023"/>
                  </a:lnTo>
                  <a:lnTo>
                    <a:pt x="306323" y="192023"/>
                  </a:lnTo>
                  <a:lnTo>
                    <a:pt x="323087" y="190499"/>
                  </a:lnTo>
                  <a:lnTo>
                    <a:pt x="338327" y="188975"/>
                  </a:lnTo>
                  <a:lnTo>
                    <a:pt x="353567" y="185927"/>
                  </a:lnTo>
                  <a:lnTo>
                    <a:pt x="368807" y="181355"/>
                  </a:lnTo>
                  <a:lnTo>
                    <a:pt x="384047" y="178307"/>
                  </a:lnTo>
                  <a:lnTo>
                    <a:pt x="399287" y="172211"/>
                  </a:lnTo>
                  <a:lnTo>
                    <a:pt x="413003" y="167639"/>
                  </a:lnTo>
                  <a:lnTo>
                    <a:pt x="426719" y="160019"/>
                  </a:lnTo>
                  <a:lnTo>
                    <a:pt x="490727" y="118871"/>
                  </a:lnTo>
                  <a:lnTo>
                    <a:pt x="533399" y="76199"/>
                  </a:lnTo>
                  <a:lnTo>
                    <a:pt x="559307" y="39623"/>
                  </a:lnTo>
                  <a:lnTo>
                    <a:pt x="566927" y="27431"/>
                  </a:lnTo>
                  <a:lnTo>
                    <a:pt x="574547" y="13715"/>
                  </a:lnTo>
                  <a:lnTo>
                    <a:pt x="580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724027" y="4650738"/>
            <a:ext cx="3378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a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862450" y="5035296"/>
            <a:ext cx="581025" cy="192405"/>
            <a:chOff x="6862450" y="5035296"/>
            <a:chExt cx="581025" cy="192405"/>
          </a:xfrm>
        </p:grpSpPr>
        <p:sp>
          <p:nvSpPr>
            <p:cNvPr id="82" name="object 82"/>
            <p:cNvSpPr/>
            <p:nvPr/>
          </p:nvSpPr>
          <p:spPr>
            <a:xfrm>
              <a:off x="6887063" y="5035296"/>
              <a:ext cx="531495" cy="170815"/>
            </a:xfrm>
            <a:custGeom>
              <a:avLst/>
              <a:gdLst/>
              <a:ahLst/>
              <a:cxnLst/>
              <a:rect l="l" t="t" r="r" b="b"/>
              <a:pathLst>
                <a:path w="531495" h="170814">
                  <a:moveTo>
                    <a:pt x="531450" y="0"/>
                  </a:moveTo>
                  <a:lnTo>
                    <a:pt x="0" y="0"/>
                  </a:lnTo>
                  <a:lnTo>
                    <a:pt x="5051" y="12001"/>
                  </a:lnTo>
                  <a:lnTo>
                    <a:pt x="28909" y="50535"/>
                  </a:lnTo>
                  <a:lnTo>
                    <a:pt x="58254" y="84772"/>
                  </a:lnTo>
                  <a:lnTo>
                    <a:pt x="92490" y="114117"/>
                  </a:lnTo>
                  <a:lnTo>
                    <a:pt x="131025" y="137975"/>
                  </a:lnTo>
                  <a:lnTo>
                    <a:pt x="173262" y="155752"/>
                  </a:lnTo>
                  <a:lnTo>
                    <a:pt x="218609" y="166855"/>
                  </a:lnTo>
                  <a:lnTo>
                    <a:pt x="266470" y="170687"/>
                  </a:lnTo>
                  <a:lnTo>
                    <a:pt x="313918" y="166855"/>
                  </a:lnTo>
                  <a:lnTo>
                    <a:pt x="358934" y="155752"/>
                  </a:lnTo>
                  <a:lnTo>
                    <a:pt x="400914" y="137975"/>
                  </a:lnTo>
                  <a:lnTo>
                    <a:pt x="439255" y="114117"/>
                  </a:lnTo>
                  <a:lnTo>
                    <a:pt x="473353" y="84772"/>
                  </a:lnTo>
                  <a:lnTo>
                    <a:pt x="502605" y="50535"/>
                  </a:lnTo>
                  <a:lnTo>
                    <a:pt x="526407" y="12001"/>
                  </a:lnTo>
                  <a:lnTo>
                    <a:pt x="53145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62450" y="5035296"/>
              <a:ext cx="581025" cy="192405"/>
            </a:xfrm>
            <a:custGeom>
              <a:avLst/>
              <a:gdLst/>
              <a:ahLst/>
              <a:cxnLst/>
              <a:rect l="l" t="t" r="r" b="b"/>
              <a:pathLst>
                <a:path w="581025" h="192404">
                  <a:moveTo>
                    <a:pt x="580643" y="0"/>
                  </a:moveTo>
                  <a:lnTo>
                    <a:pt x="534161" y="0"/>
                  </a:lnTo>
                  <a:lnTo>
                    <a:pt x="530351" y="7619"/>
                  </a:lnTo>
                  <a:lnTo>
                    <a:pt x="522731" y="18287"/>
                  </a:lnTo>
                  <a:lnTo>
                    <a:pt x="499871" y="51815"/>
                  </a:lnTo>
                  <a:lnTo>
                    <a:pt x="463295" y="88391"/>
                  </a:lnTo>
                  <a:lnTo>
                    <a:pt x="431291" y="111251"/>
                  </a:lnTo>
                  <a:lnTo>
                    <a:pt x="396239" y="129539"/>
                  </a:lnTo>
                  <a:lnTo>
                    <a:pt x="370331" y="137159"/>
                  </a:lnTo>
                  <a:lnTo>
                    <a:pt x="358139" y="141731"/>
                  </a:lnTo>
                  <a:lnTo>
                    <a:pt x="344423" y="144779"/>
                  </a:lnTo>
                  <a:lnTo>
                    <a:pt x="330707" y="146303"/>
                  </a:lnTo>
                  <a:lnTo>
                    <a:pt x="316991" y="149351"/>
                  </a:lnTo>
                  <a:lnTo>
                    <a:pt x="275843" y="149351"/>
                  </a:lnTo>
                  <a:lnTo>
                    <a:pt x="234695" y="144779"/>
                  </a:lnTo>
                  <a:lnTo>
                    <a:pt x="220979" y="141731"/>
                  </a:lnTo>
                  <a:lnTo>
                    <a:pt x="172211" y="123443"/>
                  </a:lnTo>
                  <a:lnTo>
                    <a:pt x="160019" y="117347"/>
                  </a:lnTo>
                  <a:lnTo>
                    <a:pt x="147827" y="109727"/>
                  </a:lnTo>
                  <a:lnTo>
                    <a:pt x="137159" y="103631"/>
                  </a:lnTo>
                  <a:lnTo>
                    <a:pt x="96011" y="70103"/>
                  </a:lnTo>
                  <a:lnTo>
                    <a:pt x="56387" y="18287"/>
                  </a:lnTo>
                  <a:lnTo>
                    <a:pt x="50291" y="6095"/>
                  </a:lnTo>
                  <a:lnTo>
                    <a:pt x="46808" y="0"/>
                  </a:lnTo>
                  <a:lnTo>
                    <a:pt x="0" y="0"/>
                  </a:lnTo>
                  <a:lnTo>
                    <a:pt x="6095" y="13715"/>
                  </a:lnTo>
                  <a:lnTo>
                    <a:pt x="48767" y="77723"/>
                  </a:lnTo>
                  <a:lnTo>
                    <a:pt x="91439" y="120395"/>
                  </a:lnTo>
                  <a:lnTo>
                    <a:pt x="128015" y="146303"/>
                  </a:lnTo>
                  <a:lnTo>
                    <a:pt x="140207" y="153923"/>
                  </a:lnTo>
                  <a:lnTo>
                    <a:pt x="182879" y="173735"/>
                  </a:lnTo>
                  <a:lnTo>
                    <a:pt x="242315" y="188975"/>
                  </a:lnTo>
                  <a:lnTo>
                    <a:pt x="259079" y="190499"/>
                  </a:lnTo>
                  <a:lnTo>
                    <a:pt x="274319" y="192023"/>
                  </a:lnTo>
                  <a:lnTo>
                    <a:pt x="307847" y="192023"/>
                  </a:lnTo>
                  <a:lnTo>
                    <a:pt x="338327" y="188975"/>
                  </a:lnTo>
                  <a:lnTo>
                    <a:pt x="353567" y="185927"/>
                  </a:lnTo>
                  <a:lnTo>
                    <a:pt x="370331" y="181355"/>
                  </a:lnTo>
                  <a:lnTo>
                    <a:pt x="384047" y="178307"/>
                  </a:lnTo>
                  <a:lnTo>
                    <a:pt x="399287" y="172211"/>
                  </a:lnTo>
                  <a:lnTo>
                    <a:pt x="413003" y="167639"/>
                  </a:lnTo>
                  <a:lnTo>
                    <a:pt x="426719" y="160019"/>
                  </a:lnTo>
                  <a:lnTo>
                    <a:pt x="467867" y="137159"/>
                  </a:lnTo>
                  <a:lnTo>
                    <a:pt x="513587" y="99059"/>
                  </a:lnTo>
                  <a:lnTo>
                    <a:pt x="551687" y="53339"/>
                  </a:lnTo>
                  <a:lnTo>
                    <a:pt x="559307" y="39623"/>
                  </a:lnTo>
                  <a:lnTo>
                    <a:pt x="566927" y="27431"/>
                  </a:lnTo>
                  <a:lnTo>
                    <a:pt x="574547" y="13715"/>
                  </a:lnTo>
                  <a:lnTo>
                    <a:pt x="580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972182" y="4650738"/>
            <a:ext cx="3594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b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8038977" y="5035296"/>
            <a:ext cx="579120" cy="192405"/>
            <a:chOff x="8038977" y="5035296"/>
            <a:chExt cx="579120" cy="192405"/>
          </a:xfrm>
        </p:grpSpPr>
        <p:sp>
          <p:nvSpPr>
            <p:cNvPr id="86" name="object 86"/>
            <p:cNvSpPr/>
            <p:nvPr/>
          </p:nvSpPr>
          <p:spPr>
            <a:xfrm>
              <a:off x="8062066" y="5035296"/>
              <a:ext cx="532765" cy="170815"/>
            </a:xfrm>
            <a:custGeom>
              <a:avLst/>
              <a:gdLst/>
              <a:ahLst/>
              <a:cxnLst/>
              <a:rect l="l" t="t" r="r" b="b"/>
              <a:pathLst>
                <a:path w="532765" h="170814">
                  <a:moveTo>
                    <a:pt x="532693" y="0"/>
                  </a:moveTo>
                  <a:lnTo>
                    <a:pt x="0" y="0"/>
                  </a:lnTo>
                  <a:lnTo>
                    <a:pt x="5051" y="12001"/>
                  </a:lnTo>
                  <a:lnTo>
                    <a:pt x="28909" y="50535"/>
                  </a:lnTo>
                  <a:lnTo>
                    <a:pt x="58254" y="84772"/>
                  </a:lnTo>
                  <a:lnTo>
                    <a:pt x="92490" y="114117"/>
                  </a:lnTo>
                  <a:lnTo>
                    <a:pt x="131025" y="137975"/>
                  </a:lnTo>
                  <a:lnTo>
                    <a:pt x="173262" y="155752"/>
                  </a:lnTo>
                  <a:lnTo>
                    <a:pt x="218609" y="166855"/>
                  </a:lnTo>
                  <a:lnTo>
                    <a:pt x="266470" y="170687"/>
                  </a:lnTo>
                  <a:lnTo>
                    <a:pt x="313961" y="166855"/>
                  </a:lnTo>
                  <a:lnTo>
                    <a:pt x="359093" y="155752"/>
                  </a:lnTo>
                  <a:lnTo>
                    <a:pt x="401244" y="137975"/>
                  </a:lnTo>
                  <a:lnTo>
                    <a:pt x="439792" y="114117"/>
                  </a:lnTo>
                  <a:lnTo>
                    <a:pt x="474115" y="84772"/>
                  </a:lnTo>
                  <a:lnTo>
                    <a:pt x="503592" y="50535"/>
                  </a:lnTo>
                  <a:lnTo>
                    <a:pt x="527601" y="12001"/>
                  </a:lnTo>
                  <a:lnTo>
                    <a:pt x="53269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38977" y="5035296"/>
              <a:ext cx="579120" cy="192405"/>
            </a:xfrm>
            <a:custGeom>
              <a:avLst/>
              <a:gdLst/>
              <a:ahLst/>
              <a:cxnLst/>
              <a:rect l="l" t="t" r="r" b="b"/>
              <a:pathLst>
                <a:path w="579120" h="192404">
                  <a:moveTo>
                    <a:pt x="579119" y="0"/>
                  </a:moveTo>
                  <a:lnTo>
                    <a:pt x="532637" y="0"/>
                  </a:lnTo>
                  <a:lnTo>
                    <a:pt x="528827" y="7619"/>
                  </a:lnTo>
                  <a:lnTo>
                    <a:pt x="522731" y="18287"/>
                  </a:lnTo>
                  <a:lnTo>
                    <a:pt x="499871" y="51815"/>
                  </a:lnTo>
                  <a:lnTo>
                    <a:pt x="461771" y="88391"/>
                  </a:lnTo>
                  <a:lnTo>
                    <a:pt x="429767" y="111251"/>
                  </a:lnTo>
                  <a:lnTo>
                    <a:pt x="394715" y="129539"/>
                  </a:lnTo>
                  <a:lnTo>
                    <a:pt x="370331" y="137159"/>
                  </a:lnTo>
                  <a:lnTo>
                    <a:pt x="356615" y="141731"/>
                  </a:lnTo>
                  <a:lnTo>
                    <a:pt x="344423" y="144779"/>
                  </a:lnTo>
                  <a:lnTo>
                    <a:pt x="330707" y="146303"/>
                  </a:lnTo>
                  <a:lnTo>
                    <a:pt x="316991" y="149351"/>
                  </a:lnTo>
                  <a:lnTo>
                    <a:pt x="274319" y="149351"/>
                  </a:lnTo>
                  <a:lnTo>
                    <a:pt x="233171" y="144779"/>
                  </a:lnTo>
                  <a:lnTo>
                    <a:pt x="170687" y="123443"/>
                  </a:lnTo>
                  <a:lnTo>
                    <a:pt x="147827" y="109727"/>
                  </a:lnTo>
                  <a:lnTo>
                    <a:pt x="135635" y="103631"/>
                  </a:lnTo>
                  <a:lnTo>
                    <a:pt x="96011" y="70103"/>
                  </a:lnTo>
                  <a:lnTo>
                    <a:pt x="62483" y="28955"/>
                  </a:lnTo>
                  <a:lnTo>
                    <a:pt x="56387" y="18287"/>
                  </a:lnTo>
                  <a:lnTo>
                    <a:pt x="48767" y="6095"/>
                  </a:lnTo>
                  <a:lnTo>
                    <a:pt x="45284" y="0"/>
                  </a:lnTo>
                  <a:lnTo>
                    <a:pt x="0" y="0"/>
                  </a:lnTo>
                  <a:lnTo>
                    <a:pt x="19811" y="41147"/>
                  </a:lnTo>
                  <a:lnTo>
                    <a:pt x="47243" y="77723"/>
                  </a:lnTo>
                  <a:lnTo>
                    <a:pt x="89915" y="120395"/>
                  </a:lnTo>
                  <a:lnTo>
                    <a:pt x="126491" y="146303"/>
                  </a:lnTo>
                  <a:lnTo>
                    <a:pt x="181355" y="173735"/>
                  </a:lnTo>
                  <a:lnTo>
                    <a:pt x="242315" y="188975"/>
                  </a:lnTo>
                  <a:lnTo>
                    <a:pt x="274319" y="192023"/>
                  </a:lnTo>
                  <a:lnTo>
                    <a:pt x="306323" y="192023"/>
                  </a:lnTo>
                  <a:lnTo>
                    <a:pt x="321563" y="190499"/>
                  </a:lnTo>
                  <a:lnTo>
                    <a:pt x="338327" y="188975"/>
                  </a:lnTo>
                  <a:lnTo>
                    <a:pt x="353567" y="185927"/>
                  </a:lnTo>
                  <a:lnTo>
                    <a:pt x="368807" y="181355"/>
                  </a:lnTo>
                  <a:lnTo>
                    <a:pt x="384047" y="178307"/>
                  </a:lnTo>
                  <a:lnTo>
                    <a:pt x="397763" y="172211"/>
                  </a:lnTo>
                  <a:lnTo>
                    <a:pt x="413003" y="167639"/>
                  </a:lnTo>
                  <a:lnTo>
                    <a:pt x="426719" y="160019"/>
                  </a:lnTo>
                  <a:lnTo>
                    <a:pt x="466343" y="137159"/>
                  </a:lnTo>
                  <a:lnTo>
                    <a:pt x="512063" y="99059"/>
                  </a:lnTo>
                  <a:lnTo>
                    <a:pt x="550163" y="53339"/>
                  </a:lnTo>
                  <a:lnTo>
                    <a:pt x="566927" y="27431"/>
                  </a:lnTo>
                  <a:lnTo>
                    <a:pt x="5791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8157854" y="4650738"/>
            <a:ext cx="3378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b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646810" y="5856732"/>
            <a:ext cx="5081270" cy="1050290"/>
            <a:chOff x="3646810" y="5856732"/>
            <a:chExt cx="5081270" cy="1050290"/>
          </a:xfrm>
        </p:grpSpPr>
        <p:sp>
          <p:nvSpPr>
            <p:cNvPr id="90" name="object 90"/>
            <p:cNvSpPr/>
            <p:nvPr/>
          </p:nvSpPr>
          <p:spPr>
            <a:xfrm>
              <a:off x="3668146" y="5878067"/>
              <a:ext cx="5038725" cy="1007744"/>
            </a:xfrm>
            <a:custGeom>
              <a:avLst/>
              <a:gdLst/>
              <a:ahLst/>
              <a:cxnLst/>
              <a:rect l="l" t="t" r="r" b="b"/>
              <a:pathLst>
                <a:path w="5038725" h="1007745">
                  <a:moveTo>
                    <a:pt x="5038343" y="1007363"/>
                  </a:moveTo>
                  <a:lnTo>
                    <a:pt x="5038343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5038343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646810" y="5856732"/>
              <a:ext cx="5081270" cy="1050290"/>
            </a:xfrm>
            <a:custGeom>
              <a:avLst/>
              <a:gdLst/>
              <a:ahLst/>
              <a:cxnLst/>
              <a:rect l="l" t="t" r="r" b="b"/>
              <a:pathLst>
                <a:path w="5081270" h="1050290">
                  <a:moveTo>
                    <a:pt x="5081016" y="1050036"/>
                  </a:moveTo>
                  <a:lnTo>
                    <a:pt x="5081016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21336" y="10500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038344" y="42672"/>
                  </a:lnTo>
                  <a:lnTo>
                    <a:pt x="5038344" y="21336"/>
                  </a:lnTo>
                  <a:lnTo>
                    <a:pt x="5059680" y="42672"/>
                  </a:lnTo>
                  <a:lnTo>
                    <a:pt x="5059680" y="1050036"/>
                  </a:lnTo>
                  <a:lnTo>
                    <a:pt x="5081016" y="1050036"/>
                  </a:lnTo>
                  <a:close/>
                </a:path>
                <a:path w="5081270" h="105029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081270" h="1050290">
                  <a:moveTo>
                    <a:pt x="42672" y="100736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07364"/>
                  </a:lnTo>
                  <a:lnTo>
                    <a:pt x="42672" y="1007364"/>
                  </a:lnTo>
                  <a:close/>
                </a:path>
                <a:path w="5081270" h="1050290">
                  <a:moveTo>
                    <a:pt x="5059680" y="1007364"/>
                  </a:moveTo>
                  <a:lnTo>
                    <a:pt x="21336" y="1007364"/>
                  </a:lnTo>
                  <a:lnTo>
                    <a:pt x="42672" y="1028700"/>
                  </a:lnTo>
                  <a:lnTo>
                    <a:pt x="42672" y="1050036"/>
                  </a:lnTo>
                  <a:lnTo>
                    <a:pt x="5038344" y="1050036"/>
                  </a:lnTo>
                  <a:lnTo>
                    <a:pt x="5038344" y="1028700"/>
                  </a:lnTo>
                  <a:lnTo>
                    <a:pt x="5059680" y="1007364"/>
                  </a:lnTo>
                  <a:close/>
                </a:path>
                <a:path w="5081270" h="1050290">
                  <a:moveTo>
                    <a:pt x="42672" y="1050036"/>
                  </a:moveTo>
                  <a:lnTo>
                    <a:pt x="42672" y="1028700"/>
                  </a:lnTo>
                  <a:lnTo>
                    <a:pt x="21336" y="1007364"/>
                  </a:lnTo>
                  <a:lnTo>
                    <a:pt x="21336" y="1050036"/>
                  </a:lnTo>
                  <a:lnTo>
                    <a:pt x="42672" y="1050036"/>
                  </a:lnTo>
                  <a:close/>
                </a:path>
                <a:path w="5081270" h="1050290">
                  <a:moveTo>
                    <a:pt x="5059680" y="42672"/>
                  </a:moveTo>
                  <a:lnTo>
                    <a:pt x="5038344" y="21336"/>
                  </a:lnTo>
                  <a:lnTo>
                    <a:pt x="5038344" y="42672"/>
                  </a:lnTo>
                  <a:lnTo>
                    <a:pt x="5059680" y="42672"/>
                  </a:lnTo>
                  <a:close/>
                </a:path>
                <a:path w="5081270" h="1050290">
                  <a:moveTo>
                    <a:pt x="5059680" y="1007364"/>
                  </a:moveTo>
                  <a:lnTo>
                    <a:pt x="5059680" y="42672"/>
                  </a:lnTo>
                  <a:lnTo>
                    <a:pt x="5038344" y="42672"/>
                  </a:lnTo>
                  <a:lnTo>
                    <a:pt x="5038344" y="1007364"/>
                  </a:lnTo>
                  <a:lnTo>
                    <a:pt x="5059680" y="1007364"/>
                  </a:lnTo>
                  <a:close/>
                </a:path>
                <a:path w="5081270" h="1050290">
                  <a:moveTo>
                    <a:pt x="5059680" y="1050036"/>
                  </a:moveTo>
                  <a:lnTo>
                    <a:pt x="5059680" y="1007364"/>
                  </a:lnTo>
                  <a:lnTo>
                    <a:pt x="5038344" y="1028700"/>
                  </a:lnTo>
                  <a:lnTo>
                    <a:pt x="5038344" y="1050036"/>
                  </a:lnTo>
                  <a:lnTo>
                    <a:pt x="5059680" y="1050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8894" y="6109716"/>
              <a:ext cx="4323588" cy="629412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5098679" y="5900417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638431" y="6388097"/>
            <a:ext cx="14160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i="1" spc="-50" dirty="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757047" y="6161021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888111" y="6388097"/>
            <a:ext cx="14160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i="1" spc="-50" dirty="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617850" y="5900417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997582" y="6161021"/>
            <a:ext cx="1784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149982" y="6388097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i="1" spc="-50" dirty="0">
                <a:latin typeface="Times New Roman"/>
                <a:cs typeface="Times New Roman"/>
              </a:rPr>
              <a:t>d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183254" y="6161021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314318" y="6388097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i="1" spc="-50" dirty="0">
                <a:latin typeface="Times New Roman"/>
                <a:cs typeface="Times New Roman"/>
              </a:rPr>
              <a:t>d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359026" y="5901941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730636" y="5848601"/>
            <a:ext cx="9588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00" b="1" i="1" dirty="0">
                <a:latin typeface="Times New Roman"/>
                <a:cs typeface="Times New Roman"/>
              </a:rPr>
              <a:t>M</a:t>
            </a:r>
            <a:r>
              <a:rPr sz="2625" b="1" i="1" baseline="-20634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2625" b="1" i="1" baseline="-20634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229" dirty="0">
                <a:latin typeface="Times New Roman"/>
                <a:cs typeface="Times New Roman"/>
              </a:rPr>
              <a:t> </a:t>
            </a:r>
            <a:r>
              <a:rPr sz="4575" b="1" i="1" spc="-75" baseline="-44626" dirty="0">
                <a:latin typeface="Times New Roman"/>
                <a:cs typeface="Times New Roman"/>
              </a:rPr>
              <a:t>s</a:t>
            </a:r>
            <a:endParaRPr sz="4575" baseline="-44626">
              <a:latin typeface="Times New Roman"/>
              <a:cs typeface="Times New Roman"/>
            </a:endParaRP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8DCBA2A8-6070-5816-E8BD-75BEBE7D0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29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015">
              <a:lnSpc>
                <a:spcPct val="100000"/>
              </a:lnSpc>
              <a:spcBef>
                <a:spcPts val="95"/>
              </a:spcBef>
            </a:pPr>
            <a:r>
              <a:rPr dirty="0"/>
              <a:t>Regulární</a:t>
            </a:r>
            <a:r>
              <a:rPr spc="-105" dirty="0"/>
              <a:t> </a:t>
            </a:r>
            <a:r>
              <a:rPr dirty="0"/>
              <a:t>výrazy:</a:t>
            </a:r>
            <a:r>
              <a:rPr spc="-114" dirty="0"/>
              <a:t> </a:t>
            </a:r>
            <a:r>
              <a:rPr spc="-10" dirty="0"/>
              <a:t>Příklad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45345" y="2414016"/>
            <a:ext cx="8606155" cy="2621280"/>
            <a:chOff x="1045345" y="2414016"/>
            <a:chExt cx="8606155" cy="2621280"/>
          </a:xfrm>
        </p:grpSpPr>
        <p:sp>
          <p:nvSpPr>
            <p:cNvPr id="7" name="object 7"/>
            <p:cNvSpPr/>
            <p:nvPr/>
          </p:nvSpPr>
          <p:spPr>
            <a:xfrm>
              <a:off x="1065149" y="2414015"/>
              <a:ext cx="8586470" cy="1379855"/>
            </a:xfrm>
            <a:custGeom>
              <a:avLst/>
              <a:gdLst/>
              <a:ahLst/>
              <a:cxnLst/>
              <a:rect l="l" t="t" r="r" b="b"/>
              <a:pathLst>
                <a:path w="8586470" h="1379854">
                  <a:moveTo>
                    <a:pt x="4303776" y="588276"/>
                  </a:moveTo>
                  <a:lnTo>
                    <a:pt x="4261104" y="588276"/>
                  </a:lnTo>
                  <a:lnTo>
                    <a:pt x="4261104" y="630948"/>
                  </a:lnTo>
                  <a:lnTo>
                    <a:pt x="4261104" y="1336560"/>
                  </a:lnTo>
                  <a:lnTo>
                    <a:pt x="3464052" y="1336560"/>
                  </a:lnTo>
                  <a:lnTo>
                    <a:pt x="3464052" y="630948"/>
                  </a:lnTo>
                  <a:lnTo>
                    <a:pt x="4261104" y="630948"/>
                  </a:lnTo>
                  <a:lnTo>
                    <a:pt x="4261104" y="588276"/>
                  </a:lnTo>
                  <a:lnTo>
                    <a:pt x="3421380" y="588276"/>
                  </a:lnTo>
                  <a:lnTo>
                    <a:pt x="3421380" y="1379232"/>
                  </a:lnTo>
                  <a:lnTo>
                    <a:pt x="3442716" y="1379232"/>
                  </a:lnTo>
                  <a:lnTo>
                    <a:pt x="3464052" y="1379232"/>
                  </a:lnTo>
                  <a:lnTo>
                    <a:pt x="4261104" y="1379232"/>
                  </a:lnTo>
                  <a:lnTo>
                    <a:pt x="4282440" y="1379232"/>
                  </a:lnTo>
                  <a:lnTo>
                    <a:pt x="4303776" y="1379232"/>
                  </a:lnTo>
                  <a:lnTo>
                    <a:pt x="4303776" y="588276"/>
                  </a:lnTo>
                  <a:close/>
                </a:path>
                <a:path w="8586470" h="1379854">
                  <a:moveTo>
                    <a:pt x="5122164" y="252984"/>
                  </a:moveTo>
                  <a:lnTo>
                    <a:pt x="2100072" y="252984"/>
                  </a:lnTo>
                  <a:lnTo>
                    <a:pt x="2100072" y="272808"/>
                  </a:lnTo>
                  <a:lnTo>
                    <a:pt x="2078736" y="272808"/>
                  </a:lnTo>
                  <a:lnTo>
                    <a:pt x="2078736" y="490677"/>
                  </a:lnTo>
                  <a:lnTo>
                    <a:pt x="2043684" y="431304"/>
                  </a:lnTo>
                  <a:lnTo>
                    <a:pt x="2038083" y="424751"/>
                  </a:lnTo>
                  <a:lnTo>
                    <a:pt x="2030920" y="421208"/>
                  </a:lnTo>
                  <a:lnTo>
                    <a:pt x="2022894" y="420801"/>
                  </a:lnTo>
                  <a:lnTo>
                    <a:pt x="2014728" y="423684"/>
                  </a:lnTo>
                  <a:lnTo>
                    <a:pt x="2009063" y="429272"/>
                  </a:lnTo>
                  <a:lnTo>
                    <a:pt x="2005965" y="436448"/>
                  </a:lnTo>
                  <a:lnTo>
                    <a:pt x="2005723" y="444461"/>
                  </a:lnTo>
                  <a:lnTo>
                    <a:pt x="2008632" y="452640"/>
                  </a:lnTo>
                  <a:lnTo>
                    <a:pt x="2078736" y="572985"/>
                  </a:lnTo>
                  <a:lnTo>
                    <a:pt x="2087638" y="588276"/>
                  </a:lnTo>
                  <a:lnTo>
                    <a:pt x="1658112" y="588276"/>
                  </a:lnTo>
                  <a:lnTo>
                    <a:pt x="1658112" y="1379232"/>
                  </a:lnTo>
                  <a:lnTo>
                    <a:pt x="1679448" y="1379232"/>
                  </a:lnTo>
                  <a:lnTo>
                    <a:pt x="1700784" y="1379232"/>
                  </a:lnTo>
                  <a:lnTo>
                    <a:pt x="2497836" y="1379232"/>
                  </a:lnTo>
                  <a:lnTo>
                    <a:pt x="2519172" y="1379232"/>
                  </a:lnTo>
                  <a:lnTo>
                    <a:pt x="2540508" y="1379232"/>
                  </a:lnTo>
                  <a:lnTo>
                    <a:pt x="2540508" y="588276"/>
                  </a:lnTo>
                  <a:lnTo>
                    <a:pt x="2497836" y="588276"/>
                  </a:lnTo>
                  <a:lnTo>
                    <a:pt x="2497836" y="630948"/>
                  </a:lnTo>
                  <a:lnTo>
                    <a:pt x="2497836" y="1336560"/>
                  </a:lnTo>
                  <a:lnTo>
                    <a:pt x="1700784" y="1336560"/>
                  </a:lnTo>
                  <a:lnTo>
                    <a:pt x="1700784" y="630948"/>
                  </a:lnTo>
                  <a:lnTo>
                    <a:pt x="2497836" y="630948"/>
                  </a:lnTo>
                  <a:lnTo>
                    <a:pt x="2497836" y="588276"/>
                  </a:lnTo>
                  <a:lnTo>
                    <a:pt x="2112492" y="588276"/>
                  </a:lnTo>
                  <a:lnTo>
                    <a:pt x="2119884" y="575602"/>
                  </a:lnTo>
                  <a:lnTo>
                    <a:pt x="2191512" y="452640"/>
                  </a:lnTo>
                  <a:lnTo>
                    <a:pt x="2194179" y="444461"/>
                  </a:lnTo>
                  <a:lnTo>
                    <a:pt x="2193417" y="436448"/>
                  </a:lnTo>
                  <a:lnTo>
                    <a:pt x="2189797" y="429272"/>
                  </a:lnTo>
                  <a:lnTo>
                    <a:pt x="2183892" y="423684"/>
                  </a:lnTo>
                  <a:lnTo>
                    <a:pt x="2175726" y="420801"/>
                  </a:lnTo>
                  <a:lnTo>
                    <a:pt x="2167699" y="421208"/>
                  </a:lnTo>
                  <a:lnTo>
                    <a:pt x="2160536" y="424751"/>
                  </a:lnTo>
                  <a:lnTo>
                    <a:pt x="2154936" y="431304"/>
                  </a:lnTo>
                  <a:lnTo>
                    <a:pt x="2119884" y="491909"/>
                  </a:lnTo>
                  <a:lnTo>
                    <a:pt x="2119884" y="294132"/>
                  </a:lnTo>
                  <a:lnTo>
                    <a:pt x="5122164" y="294132"/>
                  </a:lnTo>
                  <a:lnTo>
                    <a:pt x="5122164" y="252984"/>
                  </a:lnTo>
                  <a:close/>
                </a:path>
                <a:path w="8586470" h="1379854">
                  <a:moveTo>
                    <a:pt x="8564880" y="0"/>
                  </a:moveTo>
                  <a:lnTo>
                    <a:pt x="0" y="0"/>
                  </a:lnTo>
                  <a:lnTo>
                    <a:pt x="0" y="42672"/>
                  </a:lnTo>
                  <a:lnTo>
                    <a:pt x="8564880" y="42672"/>
                  </a:lnTo>
                  <a:lnTo>
                    <a:pt x="8564880" y="0"/>
                  </a:lnTo>
                  <a:close/>
                </a:path>
                <a:path w="8586470" h="1379854">
                  <a:moveTo>
                    <a:pt x="8586216" y="83832"/>
                  </a:moveTo>
                  <a:lnTo>
                    <a:pt x="5100828" y="83832"/>
                  </a:lnTo>
                  <a:lnTo>
                    <a:pt x="5100828" y="103644"/>
                  </a:lnTo>
                  <a:lnTo>
                    <a:pt x="8586216" y="103644"/>
                  </a:lnTo>
                  <a:lnTo>
                    <a:pt x="8586216" y="83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3506" y="2772156"/>
              <a:ext cx="188452" cy="2514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28489" y="2750819"/>
              <a:ext cx="1447800" cy="2284730"/>
            </a:xfrm>
            <a:custGeom>
              <a:avLst/>
              <a:gdLst/>
              <a:ahLst/>
              <a:cxnLst/>
              <a:rect l="l" t="t" r="r" b="b"/>
              <a:pathLst>
                <a:path w="1447800" h="2284729">
                  <a:moveTo>
                    <a:pt x="1258824" y="0"/>
                  </a:moveTo>
                  <a:lnTo>
                    <a:pt x="0" y="0"/>
                  </a:lnTo>
                  <a:lnTo>
                    <a:pt x="0" y="41148"/>
                  </a:lnTo>
                  <a:lnTo>
                    <a:pt x="1258824" y="41148"/>
                  </a:lnTo>
                  <a:lnTo>
                    <a:pt x="1258824" y="0"/>
                  </a:lnTo>
                  <a:close/>
                </a:path>
                <a:path w="1447800" h="2284729">
                  <a:moveTo>
                    <a:pt x="1363980" y="440436"/>
                  </a:moveTo>
                  <a:lnTo>
                    <a:pt x="1321308" y="440436"/>
                  </a:lnTo>
                  <a:lnTo>
                    <a:pt x="1321308" y="1847100"/>
                  </a:lnTo>
                  <a:lnTo>
                    <a:pt x="704430" y="1847100"/>
                  </a:lnTo>
                  <a:lnTo>
                    <a:pt x="765048" y="1812048"/>
                  </a:lnTo>
                  <a:lnTo>
                    <a:pt x="771601" y="1806448"/>
                  </a:lnTo>
                  <a:lnTo>
                    <a:pt x="775144" y="1799285"/>
                  </a:lnTo>
                  <a:lnTo>
                    <a:pt x="775550" y="1791258"/>
                  </a:lnTo>
                  <a:lnTo>
                    <a:pt x="772668" y="1783092"/>
                  </a:lnTo>
                  <a:lnTo>
                    <a:pt x="767067" y="1777390"/>
                  </a:lnTo>
                  <a:lnTo>
                    <a:pt x="759904" y="1774139"/>
                  </a:lnTo>
                  <a:lnTo>
                    <a:pt x="751878" y="1773440"/>
                  </a:lnTo>
                  <a:lnTo>
                    <a:pt x="743712" y="1775472"/>
                  </a:lnTo>
                  <a:lnTo>
                    <a:pt x="586740" y="1868436"/>
                  </a:lnTo>
                  <a:lnTo>
                    <a:pt x="627888" y="1892401"/>
                  </a:lnTo>
                  <a:lnTo>
                    <a:pt x="743712" y="1959876"/>
                  </a:lnTo>
                  <a:lnTo>
                    <a:pt x="751878" y="1961896"/>
                  </a:lnTo>
                  <a:lnTo>
                    <a:pt x="759904" y="1961210"/>
                  </a:lnTo>
                  <a:lnTo>
                    <a:pt x="767067" y="1957946"/>
                  </a:lnTo>
                  <a:lnTo>
                    <a:pt x="772668" y="1952256"/>
                  </a:lnTo>
                  <a:lnTo>
                    <a:pt x="775550" y="1944077"/>
                  </a:lnTo>
                  <a:lnTo>
                    <a:pt x="775144" y="1936064"/>
                  </a:lnTo>
                  <a:lnTo>
                    <a:pt x="771601" y="1928888"/>
                  </a:lnTo>
                  <a:lnTo>
                    <a:pt x="765048" y="1923300"/>
                  </a:lnTo>
                  <a:lnTo>
                    <a:pt x="704430" y="1888248"/>
                  </a:lnTo>
                  <a:lnTo>
                    <a:pt x="1342644" y="1888248"/>
                  </a:lnTo>
                  <a:lnTo>
                    <a:pt x="1342644" y="1868424"/>
                  </a:lnTo>
                  <a:lnTo>
                    <a:pt x="1363980" y="1868424"/>
                  </a:lnTo>
                  <a:lnTo>
                    <a:pt x="1363980" y="440436"/>
                  </a:lnTo>
                  <a:close/>
                </a:path>
                <a:path w="1447800" h="2284729">
                  <a:moveTo>
                    <a:pt x="1447800" y="440448"/>
                  </a:moveTo>
                  <a:lnTo>
                    <a:pt x="1405128" y="440448"/>
                  </a:lnTo>
                  <a:lnTo>
                    <a:pt x="1405128" y="2284488"/>
                  </a:lnTo>
                  <a:lnTo>
                    <a:pt x="1447800" y="2284488"/>
                  </a:lnTo>
                  <a:lnTo>
                    <a:pt x="1447800" y="440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81449" y="3191256"/>
              <a:ext cx="83820" cy="1844039"/>
            </a:xfrm>
            <a:custGeom>
              <a:avLst/>
              <a:gdLst/>
              <a:ahLst/>
              <a:cxnLst/>
              <a:rect l="l" t="t" r="r" b="b"/>
              <a:pathLst>
                <a:path w="83820" h="1844039">
                  <a:moveTo>
                    <a:pt x="83819" y="1844039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1844039"/>
                  </a:lnTo>
                  <a:lnTo>
                    <a:pt x="83819" y="18440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337" y="2583179"/>
              <a:ext cx="5142230" cy="1210310"/>
            </a:xfrm>
            <a:custGeom>
              <a:avLst/>
              <a:gdLst/>
              <a:ahLst/>
              <a:cxnLst/>
              <a:rect l="l" t="t" r="r" b="b"/>
              <a:pathLst>
                <a:path w="5142230" h="1210310">
                  <a:moveTo>
                    <a:pt x="5141976" y="0"/>
                  </a:moveTo>
                  <a:lnTo>
                    <a:pt x="440436" y="0"/>
                  </a:lnTo>
                  <a:lnTo>
                    <a:pt x="440436" y="19824"/>
                  </a:lnTo>
                  <a:lnTo>
                    <a:pt x="419100" y="19824"/>
                  </a:lnTo>
                  <a:lnTo>
                    <a:pt x="419100" y="321513"/>
                  </a:lnTo>
                  <a:lnTo>
                    <a:pt x="384048" y="262140"/>
                  </a:lnTo>
                  <a:lnTo>
                    <a:pt x="379120" y="255587"/>
                  </a:lnTo>
                  <a:lnTo>
                    <a:pt x="372046" y="252044"/>
                  </a:lnTo>
                  <a:lnTo>
                    <a:pt x="364121" y="251637"/>
                  </a:lnTo>
                  <a:lnTo>
                    <a:pt x="356616" y="254520"/>
                  </a:lnTo>
                  <a:lnTo>
                    <a:pt x="350075" y="260108"/>
                  </a:lnTo>
                  <a:lnTo>
                    <a:pt x="346519" y="267284"/>
                  </a:lnTo>
                  <a:lnTo>
                    <a:pt x="346113" y="275297"/>
                  </a:lnTo>
                  <a:lnTo>
                    <a:pt x="348996" y="283476"/>
                  </a:lnTo>
                  <a:lnTo>
                    <a:pt x="419100" y="403821"/>
                  </a:lnTo>
                  <a:lnTo>
                    <a:pt x="428002" y="419112"/>
                  </a:lnTo>
                  <a:lnTo>
                    <a:pt x="0" y="419112"/>
                  </a:lnTo>
                  <a:lnTo>
                    <a:pt x="0" y="1210068"/>
                  </a:lnTo>
                  <a:lnTo>
                    <a:pt x="19812" y="1210068"/>
                  </a:lnTo>
                  <a:lnTo>
                    <a:pt x="41148" y="1210068"/>
                  </a:lnTo>
                  <a:lnTo>
                    <a:pt x="838200" y="1210068"/>
                  </a:lnTo>
                  <a:lnTo>
                    <a:pt x="859536" y="1210068"/>
                  </a:lnTo>
                  <a:lnTo>
                    <a:pt x="880872" y="1210068"/>
                  </a:lnTo>
                  <a:lnTo>
                    <a:pt x="880872" y="419112"/>
                  </a:lnTo>
                  <a:lnTo>
                    <a:pt x="838200" y="419112"/>
                  </a:lnTo>
                  <a:lnTo>
                    <a:pt x="838200" y="461784"/>
                  </a:lnTo>
                  <a:lnTo>
                    <a:pt x="838200" y="1167396"/>
                  </a:lnTo>
                  <a:lnTo>
                    <a:pt x="41148" y="1167396"/>
                  </a:lnTo>
                  <a:lnTo>
                    <a:pt x="41148" y="461784"/>
                  </a:lnTo>
                  <a:lnTo>
                    <a:pt x="838200" y="461784"/>
                  </a:lnTo>
                  <a:lnTo>
                    <a:pt x="838200" y="419112"/>
                  </a:lnTo>
                  <a:lnTo>
                    <a:pt x="452856" y="419112"/>
                  </a:lnTo>
                  <a:lnTo>
                    <a:pt x="461772" y="403809"/>
                  </a:lnTo>
                  <a:lnTo>
                    <a:pt x="531876" y="283476"/>
                  </a:lnTo>
                  <a:lnTo>
                    <a:pt x="534543" y="275297"/>
                  </a:lnTo>
                  <a:lnTo>
                    <a:pt x="533781" y="267284"/>
                  </a:lnTo>
                  <a:lnTo>
                    <a:pt x="530161" y="260108"/>
                  </a:lnTo>
                  <a:lnTo>
                    <a:pt x="524256" y="254520"/>
                  </a:lnTo>
                  <a:lnTo>
                    <a:pt x="516089" y="251637"/>
                  </a:lnTo>
                  <a:lnTo>
                    <a:pt x="508063" y="252044"/>
                  </a:lnTo>
                  <a:lnTo>
                    <a:pt x="500900" y="255587"/>
                  </a:lnTo>
                  <a:lnTo>
                    <a:pt x="495300" y="262140"/>
                  </a:lnTo>
                  <a:lnTo>
                    <a:pt x="461772" y="320103"/>
                  </a:lnTo>
                  <a:lnTo>
                    <a:pt x="461772" y="41148"/>
                  </a:lnTo>
                  <a:lnTo>
                    <a:pt x="5141976" y="41148"/>
                  </a:lnTo>
                  <a:lnTo>
                    <a:pt x="5141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87318" y="2519172"/>
              <a:ext cx="3442970" cy="681355"/>
            </a:xfrm>
            <a:custGeom>
              <a:avLst/>
              <a:gdLst/>
              <a:ahLst/>
              <a:cxnLst/>
              <a:rect l="l" t="t" r="r" b="b"/>
              <a:pathLst>
                <a:path w="3442970" h="681355">
                  <a:moveTo>
                    <a:pt x="3442715" y="681227"/>
                  </a:moveTo>
                  <a:lnTo>
                    <a:pt x="3442715" y="0"/>
                  </a:lnTo>
                  <a:lnTo>
                    <a:pt x="0" y="0"/>
                  </a:lnTo>
                  <a:lnTo>
                    <a:pt x="0" y="681227"/>
                  </a:lnTo>
                  <a:lnTo>
                    <a:pt x="3442715" y="6812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18889" y="2517660"/>
              <a:ext cx="5332730" cy="2451100"/>
            </a:xfrm>
            <a:custGeom>
              <a:avLst/>
              <a:gdLst/>
              <a:ahLst/>
              <a:cxnLst/>
              <a:rect l="l" t="t" r="r" b="b"/>
              <a:pathLst>
                <a:path w="5332730" h="2451100">
                  <a:moveTo>
                    <a:pt x="1217676" y="1659636"/>
                  </a:moveTo>
                  <a:lnTo>
                    <a:pt x="1175004" y="1659636"/>
                  </a:lnTo>
                  <a:lnTo>
                    <a:pt x="1175004" y="1702308"/>
                  </a:lnTo>
                  <a:lnTo>
                    <a:pt x="1175004" y="2409444"/>
                  </a:lnTo>
                  <a:lnTo>
                    <a:pt x="42672" y="2409444"/>
                  </a:lnTo>
                  <a:lnTo>
                    <a:pt x="42672" y="1702308"/>
                  </a:lnTo>
                  <a:lnTo>
                    <a:pt x="1175004" y="1702308"/>
                  </a:lnTo>
                  <a:lnTo>
                    <a:pt x="1175004" y="1659636"/>
                  </a:lnTo>
                  <a:lnTo>
                    <a:pt x="0" y="1659636"/>
                  </a:lnTo>
                  <a:lnTo>
                    <a:pt x="0" y="2450592"/>
                  </a:lnTo>
                  <a:lnTo>
                    <a:pt x="21336" y="2450592"/>
                  </a:lnTo>
                  <a:lnTo>
                    <a:pt x="42672" y="2450592"/>
                  </a:lnTo>
                  <a:lnTo>
                    <a:pt x="1175004" y="2450592"/>
                  </a:lnTo>
                  <a:lnTo>
                    <a:pt x="1196340" y="2450592"/>
                  </a:lnTo>
                  <a:lnTo>
                    <a:pt x="1217676" y="2450592"/>
                  </a:lnTo>
                  <a:lnTo>
                    <a:pt x="1217676" y="1659636"/>
                  </a:lnTo>
                  <a:close/>
                </a:path>
                <a:path w="5332730" h="2451100">
                  <a:moveTo>
                    <a:pt x="5332476" y="0"/>
                  </a:moveTo>
                  <a:lnTo>
                    <a:pt x="5289804" y="0"/>
                  </a:lnTo>
                  <a:lnTo>
                    <a:pt x="5289804" y="22860"/>
                  </a:lnTo>
                  <a:lnTo>
                    <a:pt x="5289804" y="661416"/>
                  </a:lnTo>
                  <a:lnTo>
                    <a:pt x="1889760" y="661416"/>
                  </a:lnTo>
                  <a:lnTo>
                    <a:pt x="1889760" y="22860"/>
                  </a:lnTo>
                  <a:lnTo>
                    <a:pt x="5289804" y="22860"/>
                  </a:lnTo>
                  <a:lnTo>
                    <a:pt x="5289804" y="0"/>
                  </a:lnTo>
                  <a:lnTo>
                    <a:pt x="1847088" y="0"/>
                  </a:lnTo>
                  <a:lnTo>
                    <a:pt x="1847088" y="702564"/>
                  </a:lnTo>
                  <a:lnTo>
                    <a:pt x="1868424" y="702564"/>
                  </a:lnTo>
                  <a:lnTo>
                    <a:pt x="1889760" y="702564"/>
                  </a:lnTo>
                  <a:lnTo>
                    <a:pt x="5289804" y="702564"/>
                  </a:lnTo>
                  <a:lnTo>
                    <a:pt x="5311140" y="702564"/>
                  </a:lnTo>
                  <a:lnTo>
                    <a:pt x="5332476" y="702564"/>
                  </a:lnTo>
                  <a:lnTo>
                    <a:pt x="5332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8420" y="1281175"/>
            <a:ext cx="8178800" cy="356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1170" marR="142875" indent="-1678305">
              <a:lnSpc>
                <a:spcPct val="100600"/>
              </a:lnSpc>
              <a:spcBef>
                <a:spcPts val="100"/>
              </a:spcBef>
            </a:pPr>
            <a:r>
              <a:rPr sz="3500" b="1" dirty="0">
                <a:latin typeface="Times New Roman"/>
                <a:cs typeface="Times New Roman"/>
              </a:rPr>
              <a:t>Otázka: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+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dirty="0">
                <a:latin typeface="Times New Roman"/>
                <a:cs typeface="Times New Roman"/>
              </a:rPr>
              <a:t>a.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dirty="0">
                <a:latin typeface="Times New Roman"/>
                <a:cs typeface="Times New Roman"/>
              </a:rPr>
              <a:t>b</a:t>
            </a:r>
            <a:r>
              <a:rPr sz="3525" baseline="24822" dirty="0">
                <a:latin typeface="Times New Roman"/>
                <a:cs typeface="Times New Roman"/>
              </a:rPr>
              <a:t>*</a:t>
            </a:r>
            <a:r>
              <a:rPr sz="3500" dirty="0">
                <a:latin typeface="Times New Roman"/>
                <a:cs typeface="Times New Roman"/>
              </a:rPr>
              <a:t>)))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regulární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výraz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nad </a:t>
            </a:r>
            <a:r>
              <a:rPr sz="3500" dirty="0">
                <a:latin typeface="Times New Roman"/>
                <a:cs typeface="Times New Roman"/>
              </a:rPr>
              <a:t>abecedou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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500" i="1" dirty="0">
                <a:latin typeface="Times New Roman"/>
                <a:cs typeface="Times New Roman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b</a:t>
            </a:r>
            <a:r>
              <a:rPr sz="3500" dirty="0">
                <a:latin typeface="Times New Roman"/>
                <a:cs typeface="Times New Roman"/>
              </a:rPr>
              <a:t>}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?</a:t>
            </a:r>
            <a:endParaRPr sz="3500">
              <a:latin typeface="Times New Roman"/>
              <a:cs typeface="Times New Roman"/>
            </a:endParaRPr>
          </a:p>
          <a:p>
            <a:pPr marR="43180" algn="r">
              <a:lnSpc>
                <a:spcPts val="4065"/>
              </a:lnSpc>
              <a:spcBef>
                <a:spcPts val="1515"/>
              </a:spcBef>
            </a:pPr>
            <a:r>
              <a:rPr sz="3500" b="1" dirty="0">
                <a:latin typeface="Times New Roman"/>
                <a:cs typeface="Times New Roman"/>
              </a:rPr>
              <a:t>Je</a:t>
            </a:r>
            <a:r>
              <a:rPr sz="3500" b="1" spc="-5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RV</a:t>
            </a:r>
            <a:r>
              <a:rPr sz="3500" b="1" spc="-9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nad</a:t>
            </a:r>
            <a:r>
              <a:rPr sz="3500" b="1" spc="-6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</a:t>
            </a:r>
            <a:r>
              <a:rPr sz="3500" b="1" spc="-25" dirty="0"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  <a:p>
            <a:pPr marL="354330">
              <a:lnSpc>
                <a:spcPts val="4605"/>
              </a:lnSpc>
              <a:tabLst>
                <a:tab pos="2018664" algn="l"/>
                <a:tab pos="3781425" algn="l"/>
              </a:tabLst>
            </a:pPr>
            <a:r>
              <a:rPr sz="3950" spc="-50" dirty="0">
                <a:latin typeface="Symbol"/>
                <a:cs typeface="Symbol"/>
              </a:rPr>
              <a:t></a:t>
            </a:r>
            <a:r>
              <a:rPr sz="3950" dirty="0">
                <a:latin typeface="Times New Roman"/>
                <a:cs typeface="Times New Roman"/>
              </a:rPr>
              <a:t>	</a:t>
            </a:r>
            <a:r>
              <a:rPr sz="3950" b="1" i="1" spc="-50" dirty="0">
                <a:latin typeface="Times New Roman"/>
                <a:cs typeface="Times New Roman"/>
              </a:rPr>
              <a:t>a</a:t>
            </a:r>
            <a:r>
              <a:rPr sz="3950" b="1" i="1" dirty="0">
                <a:latin typeface="Times New Roman"/>
                <a:cs typeface="Times New Roman"/>
              </a:rPr>
              <a:t>	</a:t>
            </a:r>
            <a:r>
              <a:rPr sz="3950" b="1" i="1" spc="-50" dirty="0">
                <a:latin typeface="Times New Roman"/>
                <a:cs typeface="Times New Roman"/>
              </a:rPr>
              <a:t>b</a:t>
            </a:r>
            <a:endParaRPr sz="3950">
              <a:latin typeface="Times New Roman"/>
              <a:cs typeface="Times New Roman"/>
            </a:endParaRPr>
          </a:p>
          <a:p>
            <a:pPr marR="353060" algn="ctr">
              <a:lnSpc>
                <a:spcPct val="100000"/>
              </a:lnSpc>
              <a:spcBef>
                <a:spcPts val="4510"/>
              </a:spcBef>
            </a:pPr>
            <a:r>
              <a:rPr sz="3950" b="1" spc="-20" dirty="0">
                <a:solidFill>
                  <a:srgbClr val="329965"/>
                </a:solidFill>
                <a:latin typeface="Times New Roman"/>
                <a:cs typeface="Times New Roman"/>
              </a:rPr>
              <a:t>(</a:t>
            </a:r>
            <a:r>
              <a:rPr sz="3950" b="1" i="1" spc="-20" dirty="0">
                <a:latin typeface="Times New Roman"/>
                <a:cs typeface="Times New Roman"/>
              </a:rPr>
              <a:t>b</a:t>
            </a:r>
            <a:r>
              <a:rPr sz="3900" b="1" i="1" spc="-30" baseline="25641" dirty="0">
                <a:solidFill>
                  <a:srgbClr val="329965"/>
                </a:solidFill>
                <a:latin typeface="Times New Roman"/>
                <a:cs typeface="Times New Roman"/>
              </a:rPr>
              <a:t>*</a:t>
            </a:r>
            <a:r>
              <a:rPr sz="3950" b="1" spc="-20" dirty="0">
                <a:solidFill>
                  <a:srgbClr val="329965"/>
                </a:solidFill>
                <a:latin typeface="Times New Roman"/>
                <a:cs typeface="Times New Roman"/>
              </a:rPr>
              <a:t>)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64445" y="3771900"/>
            <a:ext cx="5100955" cy="2966720"/>
            <a:chOff x="1464445" y="3771900"/>
            <a:chExt cx="5100955" cy="2966720"/>
          </a:xfrm>
        </p:grpSpPr>
        <p:sp>
          <p:nvSpPr>
            <p:cNvPr id="17" name="object 17"/>
            <p:cNvSpPr/>
            <p:nvPr/>
          </p:nvSpPr>
          <p:spPr>
            <a:xfrm>
              <a:off x="1464437" y="3771912"/>
              <a:ext cx="4912360" cy="2032635"/>
            </a:xfrm>
            <a:custGeom>
              <a:avLst/>
              <a:gdLst/>
              <a:ahLst/>
              <a:cxnLst/>
              <a:rect l="l" t="t" r="r" b="b"/>
              <a:pathLst>
                <a:path w="4912360" h="2032635">
                  <a:moveTo>
                    <a:pt x="163195" y="1263396"/>
                  </a:moveTo>
                  <a:lnTo>
                    <a:pt x="41148" y="4572"/>
                  </a:lnTo>
                  <a:lnTo>
                    <a:pt x="0" y="9144"/>
                  </a:lnTo>
                  <a:lnTo>
                    <a:pt x="121678" y="1263396"/>
                  </a:lnTo>
                  <a:lnTo>
                    <a:pt x="163195" y="1263396"/>
                  </a:lnTo>
                  <a:close/>
                </a:path>
                <a:path w="4912360" h="2032635">
                  <a:moveTo>
                    <a:pt x="2211070" y="1263396"/>
                  </a:moveTo>
                  <a:lnTo>
                    <a:pt x="1719072" y="0"/>
                  </a:lnTo>
                  <a:lnTo>
                    <a:pt x="1680972" y="15240"/>
                  </a:lnTo>
                  <a:lnTo>
                    <a:pt x="2165693" y="1263396"/>
                  </a:lnTo>
                  <a:lnTo>
                    <a:pt x="2211070" y="1263396"/>
                  </a:lnTo>
                  <a:close/>
                </a:path>
                <a:path w="4912360" h="2032635">
                  <a:moveTo>
                    <a:pt x="3395472" y="1194816"/>
                  </a:moveTo>
                  <a:lnTo>
                    <a:pt x="3361944" y="1170432"/>
                  </a:lnTo>
                  <a:lnTo>
                    <a:pt x="3292081" y="1263396"/>
                  </a:lnTo>
                  <a:lnTo>
                    <a:pt x="3344341" y="1263396"/>
                  </a:lnTo>
                  <a:lnTo>
                    <a:pt x="3395472" y="1194816"/>
                  </a:lnTo>
                  <a:close/>
                </a:path>
                <a:path w="4912360" h="2032635">
                  <a:moveTo>
                    <a:pt x="3526536" y="300228"/>
                  </a:moveTo>
                  <a:lnTo>
                    <a:pt x="3483864" y="300228"/>
                  </a:lnTo>
                  <a:lnTo>
                    <a:pt x="3483864" y="7620"/>
                  </a:lnTo>
                  <a:lnTo>
                    <a:pt x="3442716" y="7620"/>
                  </a:lnTo>
                  <a:lnTo>
                    <a:pt x="3442716" y="300228"/>
                  </a:lnTo>
                  <a:lnTo>
                    <a:pt x="3400044" y="300228"/>
                  </a:lnTo>
                  <a:lnTo>
                    <a:pt x="3442716" y="384556"/>
                  </a:lnTo>
                  <a:lnTo>
                    <a:pt x="3464052" y="426720"/>
                  </a:lnTo>
                  <a:lnTo>
                    <a:pt x="3483864" y="386600"/>
                  </a:lnTo>
                  <a:lnTo>
                    <a:pt x="3526536" y="300228"/>
                  </a:lnTo>
                  <a:close/>
                </a:path>
                <a:path w="4912360" h="2032635">
                  <a:moveTo>
                    <a:pt x="4911852" y="1263396"/>
                  </a:moveTo>
                  <a:lnTo>
                    <a:pt x="4869180" y="1263396"/>
                  </a:lnTo>
                  <a:lnTo>
                    <a:pt x="4869180" y="1917192"/>
                  </a:lnTo>
                  <a:lnTo>
                    <a:pt x="4002087" y="1917192"/>
                  </a:lnTo>
                  <a:lnTo>
                    <a:pt x="4061460" y="1882140"/>
                  </a:lnTo>
                  <a:lnTo>
                    <a:pt x="4067365" y="1877199"/>
                  </a:lnTo>
                  <a:lnTo>
                    <a:pt x="4070985" y="1870138"/>
                  </a:lnTo>
                  <a:lnTo>
                    <a:pt x="4071747" y="1862201"/>
                  </a:lnTo>
                  <a:lnTo>
                    <a:pt x="4069080" y="1854708"/>
                  </a:lnTo>
                  <a:lnTo>
                    <a:pt x="4063479" y="1848154"/>
                  </a:lnTo>
                  <a:lnTo>
                    <a:pt x="4056316" y="1844611"/>
                  </a:lnTo>
                  <a:lnTo>
                    <a:pt x="4048290" y="1844205"/>
                  </a:lnTo>
                  <a:lnTo>
                    <a:pt x="4040124" y="1847088"/>
                  </a:lnTo>
                  <a:lnTo>
                    <a:pt x="3883152" y="1938528"/>
                  </a:lnTo>
                  <a:lnTo>
                    <a:pt x="3924300" y="1962492"/>
                  </a:lnTo>
                  <a:lnTo>
                    <a:pt x="4040124" y="2029968"/>
                  </a:lnTo>
                  <a:lnTo>
                    <a:pt x="4048290" y="2032635"/>
                  </a:lnTo>
                  <a:lnTo>
                    <a:pt x="4056316" y="2031873"/>
                  </a:lnTo>
                  <a:lnTo>
                    <a:pt x="4063479" y="2028253"/>
                  </a:lnTo>
                  <a:lnTo>
                    <a:pt x="4069080" y="2022348"/>
                  </a:lnTo>
                  <a:lnTo>
                    <a:pt x="4071747" y="2014169"/>
                  </a:lnTo>
                  <a:lnTo>
                    <a:pt x="4070985" y="2006155"/>
                  </a:lnTo>
                  <a:lnTo>
                    <a:pt x="4067365" y="1998980"/>
                  </a:lnTo>
                  <a:lnTo>
                    <a:pt x="4061460" y="1993392"/>
                  </a:lnTo>
                  <a:lnTo>
                    <a:pt x="4003484" y="1959864"/>
                  </a:lnTo>
                  <a:lnTo>
                    <a:pt x="4890516" y="1959864"/>
                  </a:lnTo>
                  <a:lnTo>
                    <a:pt x="4890516" y="1938528"/>
                  </a:lnTo>
                  <a:lnTo>
                    <a:pt x="4911852" y="1938528"/>
                  </a:lnTo>
                  <a:lnTo>
                    <a:pt x="4911852" y="1263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07865" y="5035308"/>
              <a:ext cx="2057400" cy="1703705"/>
            </a:xfrm>
            <a:custGeom>
              <a:avLst/>
              <a:gdLst/>
              <a:ahLst/>
              <a:cxnLst/>
              <a:rect l="l" t="t" r="r" b="b"/>
              <a:pathLst>
                <a:path w="2057400" h="1703704">
                  <a:moveTo>
                    <a:pt x="2057400" y="0"/>
                  </a:moveTo>
                  <a:lnTo>
                    <a:pt x="1973580" y="0"/>
                  </a:lnTo>
                  <a:lnTo>
                    <a:pt x="1973580" y="1472184"/>
                  </a:lnTo>
                  <a:lnTo>
                    <a:pt x="238747" y="1472184"/>
                  </a:lnTo>
                  <a:lnTo>
                    <a:pt x="356616" y="1403604"/>
                  </a:lnTo>
                  <a:lnTo>
                    <a:pt x="368858" y="1392402"/>
                  </a:lnTo>
                  <a:lnTo>
                    <a:pt x="375666" y="1378077"/>
                  </a:lnTo>
                  <a:lnTo>
                    <a:pt x="376758" y="1362024"/>
                  </a:lnTo>
                  <a:lnTo>
                    <a:pt x="371856" y="1345692"/>
                  </a:lnTo>
                  <a:lnTo>
                    <a:pt x="360451" y="1333449"/>
                  </a:lnTo>
                  <a:lnTo>
                    <a:pt x="345757" y="1326642"/>
                  </a:lnTo>
                  <a:lnTo>
                    <a:pt x="329641" y="1325537"/>
                  </a:lnTo>
                  <a:lnTo>
                    <a:pt x="313944" y="1330452"/>
                  </a:lnTo>
                  <a:lnTo>
                    <a:pt x="0" y="1514856"/>
                  </a:lnTo>
                  <a:lnTo>
                    <a:pt x="83820" y="1563674"/>
                  </a:lnTo>
                  <a:lnTo>
                    <a:pt x="313944" y="1697736"/>
                  </a:lnTo>
                  <a:lnTo>
                    <a:pt x="329641" y="1703273"/>
                  </a:lnTo>
                  <a:lnTo>
                    <a:pt x="345757" y="1702117"/>
                  </a:lnTo>
                  <a:lnTo>
                    <a:pt x="360451" y="1694942"/>
                  </a:lnTo>
                  <a:lnTo>
                    <a:pt x="371856" y="1682496"/>
                  </a:lnTo>
                  <a:lnTo>
                    <a:pt x="376758" y="1666798"/>
                  </a:lnTo>
                  <a:lnTo>
                    <a:pt x="375666" y="1650682"/>
                  </a:lnTo>
                  <a:lnTo>
                    <a:pt x="368858" y="1635988"/>
                  </a:lnTo>
                  <a:lnTo>
                    <a:pt x="356616" y="1624584"/>
                  </a:lnTo>
                  <a:lnTo>
                    <a:pt x="238747" y="1556004"/>
                  </a:lnTo>
                  <a:lnTo>
                    <a:pt x="2014728" y="1556004"/>
                  </a:lnTo>
                  <a:lnTo>
                    <a:pt x="2014728" y="1514856"/>
                  </a:lnTo>
                  <a:lnTo>
                    <a:pt x="2057400" y="1514856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7710" y="5269992"/>
              <a:ext cx="2141220" cy="789940"/>
            </a:xfrm>
            <a:custGeom>
              <a:avLst/>
              <a:gdLst/>
              <a:ahLst/>
              <a:cxnLst/>
              <a:rect l="l" t="t" r="r" b="b"/>
              <a:pathLst>
                <a:path w="2141220" h="789939">
                  <a:moveTo>
                    <a:pt x="2141220" y="789432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789432"/>
                  </a:lnTo>
                  <a:lnTo>
                    <a:pt x="21336" y="78943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2098548" y="41148"/>
                  </a:lnTo>
                  <a:lnTo>
                    <a:pt x="2098548" y="19812"/>
                  </a:lnTo>
                  <a:lnTo>
                    <a:pt x="2119884" y="41148"/>
                  </a:lnTo>
                  <a:lnTo>
                    <a:pt x="2119884" y="789432"/>
                  </a:lnTo>
                  <a:lnTo>
                    <a:pt x="2141220" y="789432"/>
                  </a:lnTo>
                  <a:close/>
                </a:path>
                <a:path w="2141220" h="78993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2141220" h="789939">
                  <a:moveTo>
                    <a:pt x="41148" y="74828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748284"/>
                  </a:lnTo>
                  <a:lnTo>
                    <a:pt x="41148" y="748284"/>
                  </a:lnTo>
                  <a:close/>
                </a:path>
                <a:path w="2141220" h="789939">
                  <a:moveTo>
                    <a:pt x="2119884" y="748284"/>
                  </a:moveTo>
                  <a:lnTo>
                    <a:pt x="21336" y="748284"/>
                  </a:lnTo>
                  <a:lnTo>
                    <a:pt x="41148" y="769620"/>
                  </a:lnTo>
                  <a:lnTo>
                    <a:pt x="41148" y="789432"/>
                  </a:lnTo>
                  <a:lnTo>
                    <a:pt x="2098548" y="789432"/>
                  </a:lnTo>
                  <a:lnTo>
                    <a:pt x="2098548" y="769620"/>
                  </a:lnTo>
                  <a:lnTo>
                    <a:pt x="2119884" y="748284"/>
                  </a:lnTo>
                  <a:close/>
                </a:path>
                <a:path w="2141220" h="789939">
                  <a:moveTo>
                    <a:pt x="41148" y="789432"/>
                  </a:moveTo>
                  <a:lnTo>
                    <a:pt x="41148" y="769620"/>
                  </a:lnTo>
                  <a:lnTo>
                    <a:pt x="21336" y="748284"/>
                  </a:lnTo>
                  <a:lnTo>
                    <a:pt x="21336" y="789432"/>
                  </a:lnTo>
                  <a:lnTo>
                    <a:pt x="41148" y="789432"/>
                  </a:lnTo>
                  <a:close/>
                </a:path>
                <a:path w="2141220" h="789939">
                  <a:moveTo>
                    <a:pt x="2119884" y="41148"/>
                  </a:moveTo>
                  <a:lnTo>
                    <a:pt x="2098548" y="19812"/>
                  </a:lnTo>
                  <a:lnTo>
                    <a:pt x="2098548" y="41148"/>
                  </a:lnTo>
                  <a:lnTo>
                    <a:pt x="2119884" y="41148"/>
                  </a:lnTo>
                  <a:close/>
                </a:path>
                <a:path w="2141220" h="789939">
                  <a:moveTo>
                    <a:pt x="2119884" y="748284"/>
                  </a:moveTo>
                  <a:lnTo>
                    <a:pt x="2119884" y="41148"/>
                  </a:lnTo>
                  <a:lnTo>
                    <a:pt x="2098548" y="41148"/>
                  </a:lnTo>
                  <a:lnTo>
                    <a:pt x="2098548" y="748284"/>
                  </a:lnTo>
                  <a:lnTo>
                    <a:pt x="2119884" y="748284"/>
                  </a:lnTo>
                  <a:close/>
                </a:path>
                <a:path w="2141220" h="789939">
                  <a:moveTo>
                    <a:pt x="2119884" y="789432"/>
                  </a:moveTo>
                  <a:lnTo>
                    <a:pt x="2119884" y="748284"/>
                  </a:lnTo>
                  <a:lnTo>
                    <a:pt x="2098548" y="769620"/>
                  </a:lnTo>
                  <a:lnTo>
                    <a:pt x="2098548" y="789432"/>
                  </a:lnTo>
                  <a:lnTo>
                    <a:pt x="2119884" y="789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62412" y="5309105"/>
            <a:ext cx="167068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9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950" b="1" i="1" dirty="0">
                <a:latin typeface="Times New Roman"/>
                <a:cs typeface="Times New Roman"/>
              </a:rPr>
              <a:t>a</a:t>
            </a:r>
            <a:r>
              <a:rPr sz="3950" b="1" i="1" spc="-15" dirty="0">
                <a:latin typeface="Times New Roman"/>
                <a:cs typeface="Times New Roman"/>
              </a:rPr>
              <a:t> </a:t>
            </a:r>
            <a:r>
              <a:rPr sz="39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950" b="1" spc="-10" dirty="0">
                <a:solidFill>
                  <a:srgbClr val="329965"/>
                </a:solidFill>
                <a:latin typeface="Times New Roman"/>
                <a:cs typeface="Times New Roman"/>
              </a:rPr>
              <a:t>(</a:t>
            </a:r>
            <a:r>
              <a:rPr sz="3950" b="1" i="1" spc="-10" dirty="0">
                <a:latin typeface="Times New Roman"/>
                <a:cs typeface="Times New Roman"/>
              </a:rPr>
              <a:t>b</a:t>
            </a:r>
            <a:r>
              <a:rPr sz="3900" b="1" i="1" spc="-15" baseline="25641" dirty="0">
                <a:solidFill>
                  <a:srgbClr val="329965"/>
                </a:solidFill>
                <a:latin typeface="Times New Roman"/>
                <a:cs typeface="Times New Roman"/>
              </a:rPr>
              <a:t>*</a:t>
            </a:r>
            <a:r>
              <a:rPr sz="3950" b="1" spc="-10" dirty="0">
                <a:solidFill>
                  <a:srgbClr val="329965"/>
                </a:solidFill>
                <a:latin typeface="Times New Roman"/>
                <a:cs typeface="Times New Roman"/>
              </a:rPr>
              <a:t>)</a:t>
            </a:r>
            <a:r>
              <a:rPr sz="39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29157" y="5035308"/>
            <a:ext cx="3679825" cy="2117090"/>
          </a:xfrm>
          <a:custGeom>
            <a:avLst/>
            <a:gdLst/>
            <a:ahLst/>
            <a:cxnLst/>
            <a:rect l="l" t="t" r="r" b="b"/>
            <a:pathLst>
              <a:path w="3679825" h="2117090">
                <a:moveTo>
                  <a:pt x="2636520" y="114300"/>
                </a:moveTo>
                <a:lnTo>
                  <a:pt x="2596883" y="129743"/>
                </a:lnTo>
                <a:lnTo>
                  <a:pt x="2546350" y="0"/>
                </a:lnTo>
                <a:lnTo>
                  <a:pt x="2500973" y="0"/>
                </a:lnTo>
                <a:lnTo>
                  <a:pt x="2557335" y="145148"/>
                </a:lnTo>
                <a:lnTo>
                  <a:pt x="2519172" y="160020"/>
                </a:lnTo>
                <a:lnTo>
                  <a:pt x="2604516" y="237832"/>
                </a:lnTo>
                <a:lnTo>
                  <a:pt x="2622804" y="254508"/>
                </a:lnTo>
                <a:lnTo>
                  <a:pt x="2636520" y="114300"/>
                </a:lnTo>
                <a:close/>
              </a:path>
              <a:path w="3679825" h="2117090">
                <a:moveTo>
                  <a:pt x="3400044" y="1325880"/>
                </a:moveTo>
                <a:lnTo>
                  <a:pt x="3357372" y="1325880"/>
                </a:lnTo>
                <a:lnTo>
                  <a:pt x="3357372" y="1367028"/>
                </a:lnTo>
                <a:lnTo>
                  <a:pt x="3357372" y="2074164"/>
                </a:lnTo>
                <a:lnTo>
                  <a:pt x="41148" y="2074164"/>
                </a:lnTo>
                <a:lnTo>
                  <a:pt x="41148" y="1367028"/>
                </a:lnTo>
                <a:lnTo>
                  <a:pt x="3357372" y="1367028"/>
                </a:lnTo>
                <a:lnTo>
                  <a:pt x="3357372" y="1325880"/>
                </a:lnTo>
                <a:lnTo>
                  <a:pt x="0" y="1325880"/>
                </a:lnTo>
                <a:lnTo>
                  <a:pt x="0" y="2116836"/>
                </a:lnTo>
                <a:lnTo>
                  <a:pt x="19812" y="2116836"/>
                </a:lnTo>
                <a:lnTo>
                  <a:pt x="41148" y="2116836"/>
                </a:lnTo>
                <a:lnTo>
                  <a:pt x="3357372" y="2116836"/>
                </a:lnTo>
                <a:lnTo>
                  <a:pt x="3378708" y="2116836"/>
                </a:lnTo>
                <a:lnTo>
                  <a:pt x="3400044" y="2116836"/>
                </a:lnTo>
                <a:lnTo>
                  <a:pt x="3400044" y="1325880"/>
                </a:lnTo>
                <a:close/>
              </a:path>
              <a:path w="3679825" h="2117090">
                <a:moveTo>
                  <a:pt x="3679621" y="0"/>
                </a:moveTo>
                <a:lnTo>
                  <a:pt x="3627361" y="0"/>
                </a:lnTo>
                <a:lnTo>
                  <a:pt x="3521494" y="140868"/>
                </a:lnTo>
                <a:lnTo>
                  <a:pt x="3488436" y="115824"/>
                </a:lnTo>
                <a:lnTo>
                  <a:pt x="3462528" y="254508"/>
                </a:lnTo>
                <a:lnTo>
                  <a:pt x="3508248" y="231914"/>
                </a:lnTo>
                <a:lnTo>
                  <a:pt x="3589020" y="192024"/>
                </a:lnTo>
                <a:lnTo>
                  <a:pt x="3555441" y="166585"/>
                </a:lnTo>
                <a:lnTo>
                  <a:pt x="3679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44637" y="6401813"/>
            <a:ext cx="276669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950" b="1" dirty="0">
                <a:solidFill>
                  <a:srgbClr val="3232CC"/>
                </a:solidFill>
                <a:latin typeface="Times New Roman"/>
                <a:cs typeface="Times New Roman"/>
              </a:rPr>
              <a:t>(</a:t>
            </a:r>
            <a:r>
              <a:rPr sz="3950" dirty="0">
                <a:latin typeface="Symbol"/>
                <a:cs typeface="Symbol"/>
              </a:rPr>
              <a:t>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b="1" dirty="0">
                <a:solidFill>
                  <a:srgbClr val="3232CC"/>
                </a:solidFill>
                <a:latin typeface="Times New Roman"/>
                <a:cs typeface="Times New Roman"/>
              </a:rPr>
              <a:t>+</a:t>
            </a:r>
            <a:r>
              <a:rPr sz="39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9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950" b="1" i="1" dirty="0">
                <a:latin typeface="Times New Roman"/>
                <a:cs typeface="Times New Roman"/>
              </a:rPr>
              <a:t>a </a:t>
            </a:r>
            <a:r>
              <a:rPr sz="39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950" b="1" spc="-10" dirty="0">
                <a:solidFill>
                  <a:srgbClr val="329965"/>
                </a:solidFill>
                <a:latin typeface="Times New Roman"/>
                <a:cs typeface="Times New Roman"/>
              </a:rPr>
              <a:t>(</a:t>
            </a:r>
            <a:r>
              <a:rPr sz="3950" b="1" i="1" spc="-10" dirty="0">
                <a:latin typeface="Times New Roman"/>
                <a:cs typeface="Times New Roman"/>
              </a:rPr>
              <a:t>b</a:t>
            </a:r>
            <a:r>
              <a:rPr sz="3900" b="1" spc="-15" baseline="25641" dirty="0">
                <a:solidFill>
                  <a:srgbClr val="329965"/>
                </a:solidFill>
                <a:latin typeface="Times New Roman"/>
                <a:cs typeface="Times New Roman"/>
              </a:rPr>
              <a:t>*</a:t>
            </a:r>
            <a:r>
              <a:rPr sz="3950" b="1" spc="-10" dirty="0">
                <a:solidFill>
                  <a:srgbClr val="329965"/>
                </a:solidFill>
                <a:latin typeface="Times New Roman"/>
                <a:cs typeface="Times New Roman"/>
              </a:rPr>
              <a:t>)</a:t>
            </a:r>
            <a:r>
              <a:rPr sz="39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9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)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86118" y="5035296"/>
            <a:ext cx="8065770" cy="2083435"/>
            <a:chOff x="1586118" y="5035296"/>
            <a:chExt cx="8065770" cy="2083435"/>
          </a:xfrm>
        </p:grpSpPr>
        <p:sp>
          <p:nvSpPr>
            <p:cNvPr id="24" name="object 24"/>
            <p:cNvSpPr/>
            <p:nvPr/>
          </p:nvSpPr>
          <p:spPr>
            <a:xfrm>
              <a:off x="1586115" y="5035308"/>
              <a:ext cx="2437130" cy="1347470"/>
            </a:xfrm>
            <a:custGeom>
              <a:avLst/>
              <a:gdLst/>
              <a:ahLst/>
              <a:cxnLst/>
              <a:rect l="l" t="t" r="r" b="b"/>
              <a:pathLst>
                <a:path w="2437129" h="1347470">
                  <a:moveTo>
                    <a:pt x="201409" y="1214628"/>
                  </a:moveTo>
                  <a:lnTo>
                    <a:pt x="159664" y="1218692"/>
                  </a:lnTo>
                  <a:lnTo>
                    <a:pt x="41516" y="0"/>
                  </a:lnTo>
                  <a:lnTo>
                    <a:pt x="0" y="0"/>
                  </a:lnTo>
                  <a:lnTo>
                    <a:pt x="118605" y="1222705"/>
                  </a:lnTo>
                  <a:lnTo>
                    <a:pt x="76441" y="1226820"/>
                  </a:lnTo>
                  <a:lnTo>
                    <a:pt x="151117" y="1347216"/>
                  </a:lnTo>
                  <a:lnTo>
                    <a:pt x="161785" y="1319085"/>
                  </a:lnTo>
                  <a:lnTo>
                    <a:pt x="201409" y="1214628"/>
                  </a:lnTo>
                  <a:close/>
                </a:path>
                <a:path w="2437129" h="1347470">
                  <a:moveTo>
                    <a:pt x="2437117" y="1019556"/>
                  </a:moveTo>
                  <a:lnTo>
                    <a:pt x="2399017" y="1001268"/>
                  </a:lnTo>
                  <a:lnTo>
                    <a:pt x="2288019" y="1224661"/>
                  </a:lnTo>
                  <a:lnTo>
                    <a:pt x="2249665" y="1205484"/>
                  </a:lnTo>
                  <a:lnTo>
                    <a:pt x="2249665" y="1347216"/>
                  </a:lnTo>
                  <a:lnTo>
                    <a:pt x="2278621" y="1325295"/>
                  </a:lnTo>
                  <a:lnTo>
                    <a:pt x="2362441" y="1261872"/>
                  </a:lnTo>
                  <a:lnTo>
                    <a:pt x="2324697" y="1242987"/>
                  </a:lnTo>
                  <a:lnTo>
                    <a:pt x="2437117" y="1019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27041" y="5542787"/>
              <a:ext cx="2603500" cy="1554480"/>
            </a:xfrm>
            <a:custGeom>
              <a:avLst/>
              <a:gdLst/>
              <a:ahLst/>
              <a:cxnLst/>
              <a:rect l="l" t="t" r="r" b="b"/>
              <a:pathLst>
                <a:path w="2603500" h="1554479">
                  <a:moveTo>
                    <a:pt x="2602991" y="1554479"/>
                  </a:moveTo>
                  <a:lnTo>
                    <a:pt x="2602991" y="0"/>
                  </a:lnTo>
                  <a:lnTo>
                    <a:pt x="0" y="0"/>
                  </a:lnTo>
                  <a:lnTo>
                    <a:pt x="0" y="1554479"/>
                  </a:lnTo>
                  <a:lnTo>
                    <a:pt x="2602991" y="15544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05706" y="5521452"/>
              <a:ext cx="2646045" cy="1597660"/>
            </a:xfrm>
            <a:custGeom>
              <a:avLst/>
              <a:gdLst/>
              <a:ahLst/>
              <a:cxnLst/>
              <a:rect l="l" t="t" r="r" b="b"/>
              <a:pathLst>
                <a:path w="2646045" h="1597659">
                  <a:moveTo>
                    <a:pt x="2645664" y="1597152"/>
                  </a:moveTo>
                  <a:lnTo>
                    <a:pt x="2645664" y="0"/>
                  </a:lnTo>
                  <a:lnTo>
                    <a:pt x="0" y="0"/>
                  </a:lnTo>
                  <a:lnTo>
                    <a:pt x="0" y="1597152"/>
                  </a:lnTo>
                  <a:lnTo>
                    <a:pt x="21336" y="159715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2602992" y="41148"/>
                  </a:lnTo>
                  <a:lnTo>
                    <a:pt x="2602992" y="21336"/>
                  </a:lnTo>
                  <a:lnTo>
                    <a:pt x="2624328" y="41148"/>
                  </a:lnTo>
                  <a:lnTo>
                    <a:pt x="2624328" y="1597152"/>
                  </a:lnTo>
                  <a:lnTo>
                    <a:pt x="2645664" y="1597152"/>
                  </a:lnTo>
                  <a:close/>
                </a:path>
                <a:path w="2646045" h="159765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646045" h="1597659">
                  <a:moveTo>
                    <a:pt x="42672" y="155448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554480"/>
                  </a:lnTo>
                  <a:lnTo>
                    <a:pt x="42672" y="1554480"/>
                  </a:lnTo>
                  <a:close/>
                </a:path>
                <a:path w="2646045" h="1597659">
                  <a:moveTo>
                    <a:pt x="2624328" y="1554480"/>
                  </a:moveTo>
                  <a:lnTo>
                    <a:pt x="21336" y="1554480"/>
                  </a:lnTo>
                  <a:lnTo>
                    <a:pt x="42672" y="1575816"/>
                  </a:lnTo>
                  <a:lnTo>
                    <a:pt x="42672" y="1597152"/>
                  </a:lnTo>
                  <a:lnTo>
                    <a:pt x="2602992" y="1597152"/>
                  </a:lnTo>
                  <a:lnTo>
                    <a:pt x="2602992" y="1575816"/>
                  </a:lnTo>
                  <a:lnTo>
                    <a:pt x="2624328" y="1554480"/>
                  </a:lnTo>
                  <a:close/>
                </a:path>
                <a:path w="2646045" h="1597659">
                  <a:moveTo>
                    <a:pt x="42672" y="1597152"/>
                  </a:moveTo>
                  <a:lnTo>
                    <a:pt x="42672" y="1575816"/>
                  </a:lnTo>
                  <a:lnTo>
                    <a:pt x="21336" y="1554480"/>
                  </a:lnTo>
                  <a:lnTo>
                    <a:pt x="21336" y="1597152"/>
                  </a:lnTo>
                  <a:lnTo>
                    <a:pt x="42672" y="1597152"/>
                  </a:lnTo>
                  <a:close/>
                </a:path>
                <a:path w="2646045" h="1597659">
                  <a:moveTo>
                    <a:pt x="2624328" y="41148"/>
                  </a:moveTo>
                  <a:lnTo>
                    <a:pt x="2602992" y="21336"/>
                  </a:lnTo>
                  <a:lnTo>
                    <a:pt x="2602992" y="41148"/>
                  </a:lnTo>
                  <a:lnTo>
                    <a:pt x="2624328" y="41148"/>
                  </a:lnTo>
                  <a:close/>
                </a:path>
                <a:path w="2646045" h="1597659">
                  <a:moveTo>
                    <a:pt x="2624328" y="1554480"/>
                  </a:moveTo>
                  <a:lnTo>
                    <a:pt x="2624328" y="41148"/>
                  </a:lnTo>
                  <a:lnTo>
                    <a:pt x="2602992" y="41148"/>
                  </a:lnTo>
                  <a:lnTo>
                    <a:pt x="2602992" y="1554480"/>
                  </a:lnTo>
                  <a:lnTo>
                    <a:pt x="2624328" y="1554480"/>
                  </a:lnTo>
                  <a:close/>
                </a:path>
                <a:path w="2646045" h="1597659">
                  <a:moveTo>
                    <a:pt x="2624328" y="1597152"/>
                  </a:moveTo>
                  <a:lnTo>
                    <a:pt x="2624328" y="1554480"/>
                  </a:lnTo>
                  <a:lnTo>
                    <a:pt x="2602992" y="1575816"/>
                  </a:lnTo>
                  <a:lnTo>
                    <a:pt x="2602992" y="1597152"/>
                  </a:lnTo>
                  <a:lnTo>
                    <a:pt x="2624328" y="1597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089530" y="5565137"/>
            <a:ext cx="2451100" cy="143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spc="-10" dirty="0">
                <a:latin typeface="Times New Roman"/>
                <a:cs typeface="Times New Roman"/>
              </a:rPr>
              <a:t>Odpověď:</a:t>
            </a:r>
            <a:endParaRPr sz="3050">
              <a:latin typeface="Times New Roman"/>
              <a:cs typeface="Times New Roman"/>
            </a:endParaRPr>
          </a:p>
          <a:p>
            <a:pPr marL="38100" marR="30480">
              <a:lnSpc>
                <a:spcPct val="101000"/>
              </a:lnSpc>
              <a:spcBef>
                <a:spcPts val="25"/>
              </a:spcBef>
            </a:pP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+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a.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75" baseline="24390" dirty="0">
                <a:latin typeface="Times New Roman"/>
                <a:cs typeface="Times New Roman"/>
              </a:rPr>
              <a:t>*</a:t>
            </a:r>
            <a:r>
              <a:rPr sz="3050" dirty="0">
                <a:latin typeface="Times New Roman"/>
                <a:cs typeface="Times New Roman"/>
              </a:rPr>
              <a:t>)))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je </a:t>
            </a:r>
            <a:r>
              <a:rPr sz="3050" spc="-100" dirty="0">
                <a:latin typeface="Times New Roman"/>
                <a:cs typeface="Times New Roman"/>
              </a:rPr>
              <a:t>RV</a:t>
            </a:r>
            <a:r>
              <a:rPr sz="3050" spc="-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nad </a:t>
            </a:r>
            <a:r>
              <a:rPr sz="3050" spc="-25" dirty="0">
                <a:latin typeface="Symbol"/>
                <a:cs typeface="Symbol"/>
              </a:rPr>
              <a:t></a:t>
            </a:r>
            <a:r>
              <a:rPr sz="3050" spc="-25" dirty="0">
                <a:latin typeface="Times New Roman"/>
                <a:cs typeface="Times New Roman"/>
              </a:rPr>
              <a:t>.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570354" y="6681216"/>
            <a:ext cx="2414270" cy="576580"/>
            <a:chOff x="4570354" y="6681216"/>
            <a:chExt cx="2414270" cy="576580"/>
          </a:xfrm>
        </p:grpSpPr>
        <p:sp>
          <p:nvSpPr>
            <p:cNvPr id="29" name="object 29"/>
            <p:cNvSpPr/>
            <p:nvPr/>
          </p:nvSpPr>
          <p:spPr>
            <a:xfrm>
              <a:off x="4591690" y="6717791"/>
              <a:ext cx="2352040" cy="502920"/>
            </a:xfrm>
            <a:custGeom>
              <a:avLst/>
              <a:gdLst/>
              <a:ahLst/>
              <a:cxnLst/>
              <a:rect l="l" t="t" r="r" b="b"/>
              <a:pathLst>
                <a:path w="2352040" h="502920">
                  <a:moveTo>
                    <a:pt x="2351531" y="251459"/>
                  </a:moveTo>
                  <a:lnTo>
                    <a:pt x="1920239" y="0"/>
                  </a:lnTo>
                  <a:lnTo>
                    <a:pt x="1920239" y="111251"/>
                  </a:lnTo>
                  <a:lnTo>
                    <a:pt x="0" y="111251"/>
                  </a:lnTo>
                  <a:lnTo>
                    <a:pt x="0" y="391667"/>
                  </a:lnTo>
                  <a:lnTo>
                    <a:pt x="1920239" y="391667"/>
                  </a:lnTo>
                  <a:lnTo>
                    <a:pt x="1920239" y="502919"/>
                  </a:lnTo>
                  <a:lnTo>
                    <a:pt x="2351531" y="2514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70354" y="6681216"/>
              <a:ext cx="2414270" cy="576580"/>
            </a:xfrm>
            <a:custGeom>
              <a:avLst/>
              <a:gdLst/>
              <a:ahLst/>
              <a:cxnLst/>
              <a:rect l="l" t="t" r="r" b="b"/>
              <a:pathLst>
                <a:path w="2414270" h="576579">
                  <a:moveTo>
                    <a:pt x="1941576" y="128016"/>
                  </a:moveTo>
                  <a:lnTo>
                    <a:pt x="0" y="128016"/>
                  </a:lnTo>
                  <a:lnTo>
                    <a:pt x="0" y="449580"/>
                  </a:lnTo>
                  <a:lnTo>
                    <a:pt x="21336" y="449580"/>
                  </a:lnTo>
                  <a:lnTo>
                    <a:pt x="21336" y="169164"/>
                  </a:lnTo>
                  <a:lnTo>
                    <a:pt x="42672" y="147828"/>
                  </a:lnTo>
                  <a:lnTo>
                    <a:pt x="42672" y="169164"/>
                  </a:lnTo>
                  <a:lnTo>
                    <a:pt x="1920240" y="169164"/>
                  </a:lnTo>
                  <a:lnTo>
                    <a:pt x="1920240" y="147828"/>
                  </a:lnTo>
                  <a:lnTo>
                    <a:pt x="1941576" y="128016"/>
                  </a:lnTo>
                  <a:close/>
                </a:path>
                <a:path w="2414270" h="576579">
                  <a:moveTo>
                    <a:pt x="42672" y="169164"/>
                  </a:moveTo>
                  <a:lnTo>
                    <a:pt x="42672" y="147828"/>
                  </a:lnTo>
                  <a:lnTo>
                    <a:pt x="21336" y="169164"/>
                  </a:lnTo>
                  <a:lnTo>
                    <a:pt x="42672" y="169164"/>
                  </a:lnTo>
                  <a:close/>
                </a:path>
                <a:path w="2414270" h="576579">
                  <a:moveTo>
                    <a:pt x="42672" y="406908"/>
                  </a:moveTo>
                  <a:lnTo>
                    <a:pt x="42672" y="169164"/>
                  </a:lnTo>
                  <a:lnTo>
                    <a:pt x="21336" y="169164"/>
                  </a:lnTo>
                  <a:lnTo>
                    <a:pt x="21336" y="406908"/>
                  </a:lnTo>
                  <a:lnTo>
                    <a:pt x="42672" y="406908"/>
                  </a:lnTo>
                  <a:close/>
                </a:path>
                <a:path w="2414270" h="576579">
                  <a:moveTo>
                    <a:pt x="1962912" y="503959"/>
                  </a:moveTo>
                  <a:lnTo>
                    <a:pt x="1962912" y="406908"/>
                  </a:lnTo>
                  <a:lnTo>
                    <a:pt x="21336" y="406908"/>
                  </a:lnTo>
                  <a:lnTo>
                    <a:pt x="42672" y="428244"/>
                  </a:lnTo>
                  <a:lnTo>
                    <a:pt x="42672" y="449580"/>
                  </a:lnTo>
                  <a:lnTo>
                    <a:pt x="1920240" y="449580"/>
                  </a:lnTo>
                  <a:lnTo>
                    <a:pt x="1920240" y="428244"/>
                  </a:lnTo>
                  <a:lnTo>
                    <a:pt x="1941576" y="449580"/>
                  </a:lnTo>
                  <a:lnTo>
                    <a:pt x="1941576" y="516474"/>
                  </a:lnTo>
                  <a:lnTo>
                    <a:pt x="1962912" y="503959"/>
                  </a:lnTo>
                  <a:close/>
                </a:path>
                <a:path w="2414270" h="576579">
                  <a:moveTo>
                    <a:pt x="42672" y="449580"/>
                  </a:moveTo>
                  <a:lnTo>
                    <a:pt x="42672" y="428244"/>
                  </a:lnTo>
                  <a:lnTo>
                    <a:pt x="21336" y="406908"/>
                  </a:lnTo>
                  <a:lnTo>
                    <a:pt x="21336" y="449580"/>
                  </a:lnTo>
                  <a:lnTo>
                    <a:pt x="42672" y="449580"/>
                  </a:lnTo>
                  <a:close/>
                </a:path>
                <a:path w="2414270" h="576579">
                  <a:moveTo>
                    <a:pt x="2414016" y="288036"/>
                  </a:moveTo>
                  <a:lnTo>
                    <a:pt x="1920240" y="0"/>
                  </a:lnTo>
                  <a:lnTo>
                    <a:pt x="1920240" y="128016"/>
                  </a:lnTo>
                  <a:lnTo>
                    <a:pt x="1930908" y="128016"/>
                  </a:lnTo>
                  <a:lnTo>
                    <a:pt x="1930908" y="54864"/>
                  </a:lnTo>
                  <a:lnTo>
                    <a:pt x="1962912" y="36576"/>
                  </a:lnTo>
                  <a:lnTo>
                    <a:pt x="1962912" y="73523"/>
                  </a:lnTo>
                  <a:lnTo>
                    <a:pt x="2330928" y="288091"/>
                  </a:lnTo>
                  <a:lnTo>
                    <a:pt x="2362200" y="269748"/>
                  </a:lnTo>
                  <a:lnTo>
                    <a:pt x="2362200" y="318262"/>
                  </a:lnTo>
                  <a:lnTo>
                    <a:pt x="2414016" y="288036"/>
                  </a:lnTo>
                  <a:close/>
                </a:path>
                <a:path w="2414270" h="576579">
                  <a:moveTo>
                    <a:pt x="1941576" y="169164"/>
                  </a:moveTo>
                  <a:lnTo>
                    <a:pt x="1941576" y="128016"/>
                  </a:lnTo>
                  <a:lnTo>
                    <a:pt x="1920240" y="147828"/>
                  </a:lnTo>
                  <a:lnTo>
                    <a:pt x="1920240" y="169164"/>
                  </a:lnTo>
                  <a:lnTo>
                    <a:pt x="1941576" y="169164"/>
                  </a:lnTo>
                  <a:close/>
                </a:path>
                <a:path w="2414270" h="576579">
                  <a:moveTo>
                    <a:pt x="1941576" y="449580"/>
                  </a:moveTo>
                  <a:lnTo>
                    <a:pt x="1920240" y="428244"/>
                  </a:lnTo>
                  <a:lnTo>
                    <a:pt x="1920240" y="449580"/>
                  </a:lnTo>
                  <a:lnTo>
                    <a:pt x="1941576" y="449580"/>
                  </a:lnTo>
                  <a:close/>
                </a:path>
                <a:path w="2414270" h="576579">
                  <a:moveTo>
                    <a:pt x="1941576" y="516474"/>
                  </a:moveTo>
                  <a:lnTo>
                    <a:pt x="1941576" y="449580"/>
                  </a:lnTo>
                  <a:lnTo>
                    <a:pt x="1920240" y="449580"/>
                  </a:lnTo>
                  <a:lnTo>
                    <a:pt x="1920240" y="576072"/>
                  </a:lnTo>
                  <a:lnTo>
                    <a:pt x="1930908" y="569849"/>
                  </a:lnTo>
                  <a:lnTo>
                    <a:pt x="1930908" y="522732"/>
                  </a:lnTo>
                  <a:lnTo>
                    <a:pt x="1941576" y="516474"/>
                  </a:lnTo>
                  <a:close/>
                </a:path>
                <a:path w="2414270" h="576579">
                  <a:moveTo>
                    <a:pt x="1962912" y="73523"/>
                  </a:moveTo>
                  <a:lnTo>
                    <a:pt x="1962912" y="36576"/>
                  </a:lnTo>
                  <a:lnTo>
                    <a:pt x="1930908" y="54864"/>
                  </a:lnTo>
                  <a:lnTo>
                    <a:pt x="1962912" y="73523"/>
                  </a:lnTo>
                  <a:close/>
                </a:path>
                <a:path w="2414270" h="576579">
                  <a:moveTo>
                    <a:pt x="1962912" y="169164"/>
                  </a:moveTo>
                  <a:lnTo>
                    <a:pt x="1962912" y="73523"/>
                  </a:lnTo>
                  <a:lnTo>
                    <a:pt x="1930908" y="54864"/>
                  </a:lnTo>
                  <a:lnTo>
                    <a:pt x="1930908" y="128016"/>
                  </a:lnTo>
                  <a:lnTo>
                    <a:pt x="1941576" y="128016"/>
                  </a:lnTo>
                  <a:lnTo>
                    <a:pt x="1941576" y="169164"/>
                  </a:lnTo>
                  <a:lnTo>
                    <a:pt x="1962912" y="169164"/>
                  </a:lnTo>
                  <a:close/>
                </a:path>
                <a:path w="2414270" h="576579">
                  <a:moveTo>
                    <a:pt x="2362200" y="318262"/>
                  </a:moveTo>
                  <a:lnTo>
                    <a:pt x="2362200" y="306324"/>
                  </a:lnTo>
                  <a:lnTo>
                    <a:pt x="2330928" y="288091"/>
                  </a:lnTo>
                  <a:lnTo>
                    <a:pt x="1930908" y="522732"/>
                  </a:lnTo>
                  <a:lnTo>
                    <a:pt x="1962912" y="539496"/>
                  </a:lnTo>
                  <a:lnTo>
                    <a:pt x="1962912" y="551180"/>
                  </a:lnTo>
                  <a:lnTo>
                    <a:pt x="2362200" y="318262"/>
                  </a:lnTo>
                  <a:close/>
                </a:path>
                <a:path w="2414270" h="576579">
                  <a:moveTo>
                    <a:pt x="1962912" y="551180"/>
                  </a:moveTo>
                  <a:lnTo>
                    <a:pt x="1962912" y="539496"/>
                  </a:lnTo>
                  <a:lnTo>
                    <a:pt x="1930908" y="522732"/>
                  </a:lnTo>
                  <a:lnTo>
                    <a:pt x="1930908" y="569849"/>
                  </a:lnTo>
                  <a:lnTo>
                    <a:pt x="1962912" y="551180"/>
                  </a:lnTo>
                  <a:close/>
                </a:path>
                <a:path w="2414270" h="576579">
                  <a:moveTo>
                    <a:pt x="2362200" y="306324"/>
                  </a:moveTo>
                  <a:lnTo>
                    <a:pt x="2362200" y="269748"/>
                  </a:lnTo>
                  <a:lnTo>
                    <a:pt x="2330928" y="288091"/>
                  </a:lnTo>
                  <a:lnTo>
                    <a:pt x="2362200" y="306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Zástupný symbol pro číslo snímku 14">
            <a:extLst>
              <a:ext uri="{FF2B5EF4-FFF2-40B4-BE49-F238E27FC236}">
                <a16:creationId xmlns:a16="http://schemas.microsoft.com/office/drawing/2014/main" id="{8C42F60E-0481-57D2-628F-C6CA46829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5625" y="1406652"/>
            <a:ext cx="6256020" cy="1111250"/>
            <a:chOff x="2555625" y="1406652"/>
            <a:chExt cx="6256020" cy="1111250"/>
          </a:xfrm>
        </p:grpSpPr>
        <p:sp>
          <p:nvSpPr>
            <p:cNvPr id="3" name="object 3"/>
            <p:cNvSpPr/>
            <p:nvPr/>
          </p:nvSpPr>
          <p:spPr>
            <a:xfrm>
              <a:off x="2576961" y="1427988"/>
              <a:ext cx="6213475" cy="1089660"/>
            </a:xfrm>
            <a:custGeom>
              <a:avLst/>
              <a:gdLst/>
              <a:ahLst/>
              <a:cxnLst/>
              <a:rect l="l" t="t" r="r" b="b"/>
              <a:pathLst>
                <a:path w="6213475" h="1089660">
                  <a:moveTo>
                    <a:pt x="6213347" y="1089659"/>
                  </a:moveTo>
                  <a:lnTo>
                    <a:pt x="6213347" y="0"/>
                  </a:lnTo>
                  <a:lnTo>
                    <a:pt x="0" y="0"/>
                  </a:lnTo>
                  <a:lnTo>
                    <a:pt x="0" y="1089659"/>
                  </a:lnTo>
                  <a:lnTo>
                    <a:pt x="6213347" y="10896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55625" y="1406652"/>
              <a:ext cx="6256020" cy="1111250"/>
            </a:xfrm>
            <a:custGeom>
              <a:avLst/>
              <a:gdLst/>
              <a:ahLst/>
              <a:cxnLst/>
              <a:rect l="l" t="t" r="r" b="b"/>
              <a:pathLst>
                <a:path w="6256020" h="1111250">
                  <a:moveTo>
                    <a:pt x="6256019" y="1110995"/>
                  </a:moveTo>
                  <a:lnTo>
                    <a:pt x="6256019" y="0"/>
                  </a:lnTo>
                  <a:lnTo>
                    <a:pt x="0" y="0"/>
                  </a:lnTo>
                  <a:lnTo>
                    <a:pt x="0" y="1110995"/>
                  </a:lnTo>
                  <a:lnTo>
                    <a:pt x="21335" y="1110995"/>
                  </a:lnTo>
                  <a:lnTo>
                    <a:pt x="21335" y="42671"/>
                  </a:lnTo>
                  <a:lnTo>
                    <a:pt x="42671" y="21335"/>
                  </a:lnTo>
                  <a:lnTo>
                    <a:pt x="42671" y="42671"/>
                  </a:lnTo>
                  <a:lnTo>
                    <a:pt x="6213347" y="42671"/>
                  </a:lnTo>
                  <a:lnTo>
                    <a:pt x="6213347" y="21335"/>
                  </a:lnTo>
                  <a:lnTo>
                    <a:pt x="6234683" y="42671"/>
                  </a:lnTo>
                  <a:lnTo>
                    <a:pt x="6234683" y="1110995"/>
                  </a:lnTo>
                  <a:lnTo>
                    <a:pt x="6256019" y="1110995"/>
                  </a:lnTo>
                  <a:close/>
                </a:path>
                <a:path w="6256020" h="1111250">
                  <a:moveTo>
                    <a:pt x="42671" y="42671"/>
                  </a:moveTo>
                  <a:lnTo>
                    <a:pt x="42671" y="21335"/>
                  </a:lnTo>
                  <a:lnTo>
                    <a:pt x="21335" y="42671"/>
                  </a:lnTo>
                  <a:lnTo>
                    <a:pt x="42671" y="42671"/>
                  </a:lnTo>
                  <a:close/>
                </a:path>
                <a:path w="6256020" h="1111250">
                  <a:moveTo>
                    <a:pt x="42671" y="1110995"/>
                  </a:moveTo>
                  <a:lnTo>
                    <a:pt x="42671" y="42671"/>
                  </a:lnTo>
                  <a:lnTo>
                    <a:pt x="21335" y="42671"/>
                  </a:lnTo>
                  <a:lnTo>
                    <a:pt x="21335" y="1110995"/>
                  </a:lnTo>
                  <a:lnTo>
                    <a:pt x="42671" y="1110995"/>
                  </a:lnTo>
                  <a:close/>
                </a:path>
                <a:path w="6256020" h="1111250">
                  <a:moveTo>
                    <a:pt x="6234683" y="42671"/>
                  </a:moveTo>
                  <a:lnTo>
                    <a:pt x="6213347" y="21335"/>
                  </a:lnTo>
                  <a:lnTo>
                    <a:pt x="6213347" y="42671"/>
                  </a:lnTo>
                  <a:lnTo>
                    <a:pt x="6234683" y="42671"/>
                  </a:lnTo>
                  <a:close/>
                </a:path>
                <a:path w="6256020" h="1111250">
                  <a:moveTo>
                    <a:pt x="6234683" y="1110995"/>
                  </a:moveTo>
                  <a:lnTo>
                    <a:pt x="6234683" y="42671"/>
                  </a:lnTo>
                  <a:lnTo>
                    <a:pt x="6213347" y="42671"/>
                  </a:lnTo>
                  <a:lnTo>
                    <a:pt x="6213347" y="1110995"/>
                  </a:lnTo>
                  <a:lnTo>
                    <a:pt x="6234683" y="1110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4273" y="1743456"/>
              <a:ext cx="5410035" cy="77419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59311" y="1796287"/>
            <a:ext cx="1784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1711" y="2023363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i="1" spc="-50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1163" y="1796287"/>
            <a:ext cx="125857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92835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2227" y="2023363"/>
            <a:ext cx="125793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4425" algn="l"/>
              </a:tabLst>
            </a:pPr>
            <a:r>
              <a:rPr sz="2050" b="1" i="1" spc="-50" dirty="0">
                <a:latin typeface="Times New Roman"/>
                <a:cs typeface="Times New Roman"/>
              </a:rPr>
              <a:t>a</a:t>
            </a:r>
            <a:r>
              <a:rPr sz="2050" b="1" i="1" dirty="0">
                <a:latin typeface="Times New Roman"/>
                <a:cs typeface="Times New Roman"/>
              </a:rPr>
              <a:t>	</a:t>
            </a:r>
            <a:r>
              <a:rPr sz="2050" b="1" i="1" spc="-50" dirty="0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530" y="1796287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4594" y="2023363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i="1" spc="-50" dirty="0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5759" y="1535683"/>
            <a:ext cx="24320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03630" algn="l"/>
                <a:tab pos="2194560" algn="l"/>
              </a:tabLst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54654" y="1451863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5" name="object 1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95"/>
              </a:spcBef>
            </a:pPr>
            <a:r>
              <a:rPr dirty="0"/>
              <a:t>Převod</a:t>
            </a:r>
            <a:r>
              <a:rPr spc="-70" dirty="0"/>
              <a:t> </a:t>
            </a:r>
            <a:r>
              <a:rPr dirty="0"/>
              <a:t>z</a:t>
            </a:r>
            <a:r>
              <a:rPr spc="-50" dirty="0"/>
              <a:t> </a:t>
            </a:r>
            <a:r>
              <a:rPr dirty="0"/>
              <a:t>RV</a:t>
            </a:r>
            <a:r>
              <a:rPr spc="-45" dirty="0"/>
              <a:t> </a:t>
            </a:r>
            <a:r>
              <a:rPr dirty="0"/>
              <a:t>na</a:t>
            </a:r>
            <a:r>
              <a:rPr spc="-55" dirty="0"/>
              <a:t> </a:t>
            </a:r>
            <a:r>
              <a:rPr dirty="0"/>
              <a:t>KA:</a:t>
            </a:r>
            <a:r>
              <a:rPr spc="-50" dirty="0"/>
              <a:t> </a:t>
            </a:r>
            <a:r>
              <a:rPr dirty="0"/>
              <a:t>Příklad</a:t>
            </a:r>
            <a:r>
              <a:rPr spc="-50" dirty="0"/>
              <a:t> </a:t>
            </a:r>
            <a:r>
              <a:rPr spc="-25" dirty="0"/>
              <a:t>3/3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555625" y="2517648"/>
            <a:ext cx="6256020" cy="1030605"/>
            <a:chOff x="2555625" y="2517648"/>
            <a:chExt cx="6256020" cy="1030605"/>
          </a:xfrm>
        </p:grpSpPr>
        <p:sp>
          <p:nvSpPr>
            <p:cNvPr id="20" name="object 20"/>
            <p:cNvSpPr/>
            <p:nvPr/>
          </p:nvSpPr>
          <p:spPr>
            <a:xfrm>
              <a:off x="2576961" y="2517648"/>
              <a:ext cx="6213475" cy="1009015"/>
            </a:xfrm>
            <a:custGeom>
              <a:avLst/>
              <a:gdLst/>
              <a:ahLst/>
              <a:cxnLst/>
              <a:rect l="l" t="t" r="r" b="b"/>
              <a:pathLst>
                <a:path w="6213475" h="1009014">
                  <a:moveTo>
                    <a:pt x="6213347" y="1008887"/>
                  </a:moveTo>
                  <a:lnTo>
                    <a:pt x="6213347" y="0"/>
                  </a:lnTo>
                  <a:lnTo>
                    <a:pt x="0" y="0"/>
                  </a:lnTo>
                  <a:lnTo>
                    <a:pt x="0" y="1008887"/>
                  </a:lnTo>
                  <a:lnTo>
                    <a:pt x="6213347" y="100888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55625" y="2517648"/>
              <a:ext cx="6256020" cy="1030605"/>
            </a:xfrm>
            <a:custGeom>
              <a:avLst/>
              <a:gdLst/>
              <a:ahLst/>
              <a:cxnLst/>
              <a:rect l="l" t="t" r="r" b="b"/>
              <a:pathLst>
                <a:path w="6256020" h="1030604">
                  <a:moveTo>
                    <a:pt x="42671" y="989075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1030223"/>
                  </a:lnTo>
                  <a:lnTo>
                    <a:pt x="21335" y="1030223"/>
                  </a:lnTo>
                  <a:lnTo>
                    <a:pt x="21335" y="989075"/>
                  </a:lnTo>
                  <a:lnTo>
                    <a:pt x="42671" y="989075"/>
                  </a:lnTo>
                  <a:close/>
                </a:path>
                <a:path w="6256020" h="1030604">
                  <a:moveTo>
                    <a:pt x="6234683" y="989075"/>
                  </a:moveTo>
                  <a:lnTo>
                    <a:pt x="21335" y="989075"/>
                  </a:lnTo>
                  <a:lnTo>
                    <a:pt x="42671" y="1008887"/>
                  </a:lnTo>
                  <a:lnTo>
                    <a:pt x="42671" y="1030223"/>
                  </a:lnTo>
                  <a:lnTo>
                    <a:pt x="6213347" y="1030223"/>
                  </a:lnTo>
                  <a:lnTo>
                    <a:pt x="6213347" y="1008887"/>
                  </a:lnTo>
                  <a:lnTo>
                    <a:pt x="6234683" y="989075"/>
                  </a:lnTo>
                  <a:close/>
                </a:path>
                <a:path w="6256020" h="1030604">
                  <a:moveTo>
                    <a:pt x="42671" y="1030223"/>
                  </a:moveTo>
                  <a:lnTo>
                    <a:pt x="42671" y="1008887"/>
                  </a:lnTo>
                  <a:lnTo>
                    <a:pt x="21335" y="989075"/>
                  </a:lnTo>
                  <a:lnTo>
                    <a:pt x="21335" y="1030223"/>
                  </a:lnTo>
                  <a:lnTo>
                    <a:pt x="42671" y="1030223"/>
                  </a:lnTo>
                  <a:close/>
                </a:path>
                <a:path w="6256020" h="1030604">
                  <a:moveTo>
                    <a:pt x="6256019" y="1030223"/>
                  </a:moveTo>
                  <a:lnTo>
                    <a:pt x="6256019" y="0"/>
                  </a:lnTo>
                  <a:lnTo>
                    <a:pt x="6213347" y="0"/>
                  </a:lnTo>
                  <a:lnTo>
                    <a:pt x="6213347" y="989075"/>
                  </a:lnTo>
                  <a:lnTo>
                    <a:pt x="6234683" y="989075"/>
                  </a:lnTo>
                  <a:lnTo>
                    <a:pt x="6234683" y="1030223"/>
                  </a:lnTo>
                  <a:lnTo>
                    <a:pt x="6256019" y="1030223"/>
                  </a:lnTo>
                  <a:close/>
                </a:path>
                <a:path w="6256020" h="1030604">
                  <a:moveTo>
                    <a:pt x="6234683" y="1030223"/>
                  </a:moveTo>
                  <a:lnTo>
                    <a:pt x="6234683" y="989075"/>
                  </a:lnTo>
                  <a:lnTo>
                    <a:pt x="6213347" y="1008887"/>
                  </a:lnTo>
                  <a:lnTo>
                    <a:pt x="6213347" y="1030223"/>
                  </a:lnTo>
                  <a:lnTo>
                    <a:pt x="6234683" y="1030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2242" y="2517648"/>
              <a:ext cx="5815583" cy="86258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150234" y="2299207"/>
            <a:ext cx="3562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+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39452" y="1424431"/>
            <a:ext cx="1176020" cy="1370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900" b="1" i="1" baseline="13888" dirty="0">
                <a:latin typeface="Times New Roman"/>
                <a:cs typeface="Times New Roman"/>
              </a:rPr>
              <a:t>M</a:t>
            </a:r>
            <a:r>
              <a:rPr sz="17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17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175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750" b="1" i="1" spc="-140" dirty="0">
                <a:latin typeface="Times New Roman"/>
                <a:cs typeface="Times New Roman"/>
              </a:rPr>
              <a:t>+</a:t>
            </a:r>
            <a:r>
              <a:rPr sz="5250" spc="-209" baseline="-34920" dirty="0">
                <a:latin typeface="Symbol"/>
                <a:cs typeface="Symbol"/>
              </a:rPr>
              <a:t></a:t>
            </a:r>
            <a:r>
              <a:rPr sz="1750" b="1" i="1" spc="-140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1750" b="1" i="1" spc="-140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3900" b="1" spc="-209" baseline="13888" dirty="0">
                <a:latin typeface="Times New Roman"/>
                <a:cs typeface="Times New Roman"/>
              </a:rPr>
              <a:t>:</a:t>
            </a:r>
            <a:endParaRPr sz="3900" baseline="13888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75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5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+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3040" y="1956307"/>
            <a:ext cx="1335405" cy="9664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RV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3050" b="1" i="1" dirty="0">
                <a:latin typeface="Times New Roman"/>
                <a:cs typeface="Times New Roman"/>
              </a:rPr>
              <a:t>+</a:t>
            </a:r>
            <a:r>
              <a:rPr sz="3050" b="1" i="1" spc="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30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3050" b="1" spc="-25" dirty="0"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16131" y="2803650"/>
            <a:ext cx="36652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1165225" algn="l"/>
                <a:tab pos="2237740" algn="l"/>
                <a:tab pos="3339465" algn="l"/>
              </a:tabLst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c</a:t>
            </a:r>
            <a:r>
              <a:rPr sz="3075" b="1" i="1" baseline="-20325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c</a:t>
            </a:r>
            <a:r>
              <a:rPr sz="3075" b="1" i="1" baseline="-20325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d</a:t>
            </a:r>
            <a:r>
              <a:rPr sz="3075" b="1" i="1" baseline="-20325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d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95759" y="2543046"/>
            <a:ext cx="24320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03630" algn="l"/>
                <a:tab pos="2194560" algn="l"/>
              </a:tabLst>
            </a:pPr>
            <a:r>
              <a:rPr sz="3500" b="1" i="1" spc="-50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3500" b="1" i="1" dirty="0">
                <a:solidFill>
                  <a:srgbClr val="329965"/>
                </a:solidFill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36936" y="2794506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54654" y="2878326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5345" y="4261104"/>
            <a:ext cx="8606155" cy="774700"/>
            <a:chOff x="1045345" y="4261104"/>
            <a:chExt cx="8606155" cy="774700"/>
          </a:xfrm>
        </p:grpSpPr>
        <p:sp>
          <p:nvSpPr>
            <p:cNvPr id="31" name="object 31"/>
            <p:cNvSpPr/>
            <p:nvPr/>
          </p:nvSpPr>
          <p:spPr>
            <a:xfrm>
              <a:off x="1065157" y="4282440"/>
              <a:ext cx="8564880" cy="753110"/>
            </a:xfrm>
            <a:custGeom>
              <a:avLst/>
              <a:gdLst/>
              <a:ahLst/>
              <a:cxnLst/>
              <a:rect l="l" t="t" r="r" b="b"/>
              <a:pathLst>
                <a:path w="8564880" h="753110">
                  <a:moveTo>
                    <a:pt x="8564879" y="75285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2855"/>
                  </a:lnTo>
                  <a:lnTo>
                    <a:pt x="8564879" y="75285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5345" y="4261104"/>
              <a:ext cx="8606155" cy="774700"/>
            </a:xfrm>
            <a:custGeom>
              <a:avLst/>
              <a:gdLst/>
              <a:ahLst/>
              <a:cxnLst/>
              <a:rect l="l" t="t" r="r" b="b"/>
              <a:pathLst>
                <a:path w="8606155" h="774700">
                  <a:moveTo>
                    <a:pt x="8606024" y="774191"/>
                  </a:moveTo>
                  <a:lnTo>
                    <a:pt x="8606024" y="0"/>
                  </a:lnTo>
                  <a:lnTo>
                    <a:pt x="0" y="0"/>
                  </a:lnTo>
                  <a:lnTo>
                    <a:pt x="0" y="774191"/>
                  </a:lnTo>
                  <a:lnTo>
                    <a:pt x="19811" y="774191"/>
                  </a:lnTo>
                  <a:lnTo>
                    <a:pt x="19811" y="42671"/>
                  </a:lnTo>
                  <a:lnTo>
                    <a:pt x="41147" y="21335"/>
                  </a:lnTo>
                  <a:lnTo>
                    <a:pt x="41147" y="42671"/>
                  </a:lnTo>
                  <a:lnTo>
                    <a:pt x="8563352" y="42671"/>
                  </a:lnTo>
                  <a:lnTo>
                    <a:pt x="8563352" y="21335"/>
                  </a:lnTo>
                  <a:lnTo>
                    <a:pt x="8584688" y="42671"/>
                  </a:lnTo>
                  <a:lnTo>
                    <a:pt x="8584688" y="774191"/>
                  </a:lnTo>
                  <a:lnTo>
                    <a:pt x="8606024" y="774191"/>
                  </a:lnTo>
                  <a:close/>
                </a:path>
                <a:path w="8606155" h="774700">
                  <a:moveTo>
                    <a:pt x="41147" y="42671"/>
                  </a:moveTo>
                  <a:lnTo>
                    <a:pt x="41147" y="21335"/>
                  </a:lnTo>
                  <a:lnTo>
                    <a:pt x="19811" y="42671"/>
                  </a:lnTo>
                  <a:lnTo>
                    <a:pt x="41147" y="42671"/>
                  </a:lnTo>
                  <a:close/>
                </a:path>
                <a:path w="8606155" h="774700">
                  <a:moveTo>
                    <a:pt x="41147" y="774191"/>
                  </a:moveTo>
                  <a:lnTo>
                    <a:pt x="41147" y="42671"/>
                  </a:lnTo>
                  <a:lnTo>
                    <a:pt x="19811" y="42671"/>
                  </a:lnTo>
                  <a:lnTo>
                    <a:pt x="19811" y="774191"/>
                  </a:lnTo>
                  <a:lnTo>
                    <a:pt x="41147" y="774191"/>
                  </a:lnTo>
                  <a:close/>
                </a:path>
                <a:path w="8606155" h="774700">
                  <a:moveTo>
                    <a:pt x="8584688" y="42671"/>
                  </a:moveTo>
                  <a:lnTo>
                    <a:pt x="8563352" y="21335"/>
                  </a:lnTo>
                  <a:lnTo>
                    <a:pt x="8563352" y="42671"/>
                  </a:lnTo>
                  <a:lnTo>
                    <a:pt x="8584688" y="42671"/>
                  </a:lnTo>
                  <a:close/>
                </a:path>
                <a:path w="8606155" h="774700">
                  <a:moveTo>
                    <a:pt x="8584688" y="774191"/>
                  </a:moveTo>
                  <a:lnTo>
                    <a:pt x="8584688" y="42671"/>
                  </a:lnTo>
                  <a:lnTo>
                    <a:pt x="8563352" y="42671"/>
                  </a:lnTo>
                  <a:lnTo>
                    <a:pt x="8563352" y="774191"/>
                  </a:lnTo>
                  <a:lnTo>
                    <a:pt x="8584688" y="774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6961" y="4450080"/>
              <a:ext cx="5876925" cy="585470"/>
            </a:xfrm>
            <a:custGeom>
              <a:avLst/>
              <a:gdLst/>
              <a:ahLst/>
              <a:cxnLst/>
              <a:rect l="l" t="t" r="r" b="b"/>
              <a:pathLst>
                <a:path w="5876925" h="585470">
                  <a:moveTo>
                    <a:pt x="5876543" y="585215"/>
                  </a:moveTo>
                  <a:lnTo>
                    <a:pt x="5876543" y="0"/>
                  </a:lnTo>
                  <a:lnTo>
                    <a:pt x="0" y="0"/>
                  </a:lnTo>
                  <a:lnTo>
                    <a:pt x="0" y="585215"/>
                  </a:lnTo>
                  <a:lnTo>
                    <a:pt x="5876543" y="58521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55625" y="4430268"/>
              <a:ext cx="5919470" cy="605155"/>
            </a:xfrm>
            <a:custGeom>
              <a:avLst/>
              <a:gdLst/>
              <a:ahLst/>
              <a:cxnLst/>
              <a:rect l="l" t="t" r="r" b="b"/>
              <a:pathLst>
                <a:path w="5919470" h="605154">
                  <a:moveTo>
                    <a:pt x="5919215" y="605027"/>
                  </a:moveTo>
                  <a:lnTo>
                    <a:pt x="5919215" y="0"/>
                  </a:lnTo>
                  <a:lnTo>
                    <a:pt x="0" y="0"/>
                  </a:lnTo>
                  <a:lnTo>
                    <a:pt x="0" y="605027"/>
                  </a:lnTo>
                  <a:lnTo>
                    <a:pt x="21335" y="605027"/>
                  </a:lnTo>
                  <a:lnTo>
                    <a:pt x="21335" y="41147"/>
                  </a:lnTo>
                  <a:lnTo>
                    <a:pt x="42671" y="19811"/>
                  </a:lnTo>
                  <a:lnTo>
                    <a:pt x="42671" y="41147"/>
                  </a:lnTo>
                  <a:lnTo>
                    <a:pt x="5878067" y="41147"/>
                  </a:lnTo>
                  <a:lnTo>
                    <a:pt x="5878067" y="19811"/>
                  </a:lnTo>
                  <a:lnTo>
                    <a:pt x="5897879" y="41147"/>
                  </a:lnTo>
                  <a:lnTo>
                    <a:pt x="5897879" y="605027"/>
                  </a:lnTo>
                  <a:lnTo>
                    <a:pt x="5919215" y="605027"/>
                  </a:lnTo>
                  <a:close/>
                </a:path>
                <a:path w="5919470" h="605154">
                  <a:moveTo>
                    <a:pt x="42671" y="41147"/>
                  </a:moveTo>
                  <a:lnTo>
                    <a:pt x="42671" y="19811"/>
                  </a:lnTo>
                  <a:lnTo>
                    <a:pt x="21335" y="41147"/>
                  </a:lnTo>
                  <a:lnTo>
                    <a:pt x="42671" y="41147"/>
                  </a:lnTo>
                  <a:close/>
                </a:path>
                <a:path w="5919470" h="605154">
                  <a:moveTo>
                    <a:pt x="42671" y="605027"/>
                  </a:moveTo>
                  <a:lnTo>
                    <a:pt x="42671" y="41147"/>
                  </a:lnTo>
                  <a:lnTo>
                    <a:pt x="21335" y="41147"/>
                  </a:lnTo>
                  <a:lnTo>
                    <a:pt x="21335" y="605027"/>
                  </a:lnTo>
                  <a:lnTo>
                    <a:pt x="42671" y="605027"/>
                  </a:lnTo>
                  <a:close/>
                </a:path>
                <a:path w="5919470" h="605154">
                  <a:moveTo>
                    <a:pt x="5897879" y="41147"/>
                  </a:moveTo>
                  <a:lnTo>
                    <a:pt x="5878067" y="19811"/>
                  </a:lnTo>
                  <a:lnTo>
                    <a:pt x="5878067" y="41147"/>
                  </a:lnTo>
                  <a:lnTo>
                    <a:pt x="5897879" y="41147"/>
                  </a:lnTo>
                  <a:close/>
                </a:path>
                <a:path w="5919470" h="605154">
                  <a:moveTo>
                    <a:pt x="5897879" y="605027"/>
                  </a:moveTo>
                  <a:lnTo>
                    <a:pt x="5897879" y="41147"/>
                  </a:lnTo>
                  <a:lnTo>
                    <a:pt x="5878067" y="41147"/>
                  </a:lnTo>
                  <a:lnTo>
                    <a:pt x="5878067" y="605027"/>
                  </a:lnTo>
                  <a:lnTo>
                    <a:pt x="5897879" y="6050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1846" y="4786884"/>
              <a:ext cx="581025" cy="248920"/>
            </a:xfrm>
            <a:custGeom>
              <a:avLst/>
              <a:gdLst/>
              <a:ahLst/>
              <a:cxnLst/>
              <a:rect l="l" t="t" r="r" b="b"/>
              <a:pathLst>
                <a:path w="581025" h="248920">
                  <a:moveTo>
                    <a:pt x="580862" y="248411"/>
                  </a:moveTo>
                  <a:lnTo>
                    <a:pt x="569481" y="200924"/>
                  </a:lnTo>
                  <a:lnTo>
                    <a:pt x="551562" y="158686"/>
                  </a:lnTo>
                  <a:lnTo>
                    <a:pt x="527553" y="120152"/>
                  </a:lnTo>
                  <a:lnTo>
                    <a:pt x="498076" y="85915"/>
                  </a:lnTo>
                  <a:lnTo>
                    <a:pt x="463752" y="56570"/>
                  </a:lnTo>
                  <a:lnTo>
                    <a:pt x="425204" y="32712"/>
                  </a:lnTo>
                  <a:lnTo>
                    <a:pt x="383053" y="14935"/>
                  </a:lnTo>
                  <a:lnTo>
                    <a:pt x="337922" y="3832"/>
                  </a:lnTo>
                  <a:lnTo>
                    <a:pt x="290431" y="0"/>
                  </a:lnTo>
                  <a:lnTo>
                    <a:pt x="242940" y="3832"/>
                  </a:lnTo>
                  <a:lnTo>
                    <a:pt x="197808" y="14935"/>
                  </a:lnTo>
                  <a:lnTo>
                    <a:pt x="155657" y="32712"/>
                  </a:lnTo>
                  <a:lnTo>
                    <a:pt x="117109" y="56570"/>
                  </a:lnTo>
                  <a:lnTo>
                    <a:pt x="82786" y="85915"/>
                  </a:lnTo>
                  <a:lnTo>
                    <a:pt x="53309" y="120152"/>
                  </a:lnTo>
                  <a:lnTo>
                    <a:pt x="29300" y="158686"/>
                  </a:lnTo>
                  <a:lnTo>
                    <a:pt x="11380" y="200924"/>
                  </a:lnTo>
                  <a:lnTo>
                    <a:pt x="173" y="246270"/>
                  </a:lnTo>
                  <a:lnTo>
                    <a:pt x="0" y="248411"/>
                  </a:lnTo>
                  <a:lnTo>
                    <a:pt x="580862" y="24841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50827" y="4765548"/>
              <a:ext cx="623570" cy="269875"/>
            </a:xfrm>
            <a:custGeom>
              <a:avLst/>
              <a:gdLst/>
              <a:ahLst/>
              <a:cxnLst/>
              <a:rect l="l" t="t" r="r" b="b"/>
              <a:pathLst>
                <a:path w="623570" h="269875">
                  <a:moveTo>
                    <a:pt x="622955" y="269747"/>
                  </a:moveTo>
                  <a:lnTo>
                    <a:pt x="607106" y="205739"/>
                  </a:lnTo>
                  <a:lnTo>
                    <a:pt x="588818" y="164591"/>
                  </a:lnTo>
                  <a:lnTo>
                    <a:pt x="553766" y="114299"/>
                  </a:lnTo>
                  <a:lnTo>
                    <a:pt x="511094" y="71627"/>
                  </a:lnTo>
                  <a:lnTo>
                    <a:pt x="474518" y="45719"/>
                  </a:lnTo>
                  <a:lnTo>
                    <a:pt x="419654" y="18287"/>
                  </a:lnTo>
                  <a:lnTo>
                    <a:pt x="358694" y="3047"/>
                  </a:lnTo>
                  <a:lnTo>
                    <a:pt x="326690" y="0"/>
                  </a:lnTo>
                  <a:lnTo>
                    <a:pt x="294686" y="0"/>
                  </a:lnTo>
                  <a:lnTo>
                    <a:pt x="279446" y="1523"/>
                  </a:lnTo>
                  <a:lnTo>
                    <a:pt x="262682" y="3047"/>
                  </a:lnTo>
                  <a:lnTo>
                    <a:pt x="247442" y="6095"/>
                  </a:lnTo>
                  <a:lnTo>
                    <a:pt x="232202" y="10667"/>
                  </a:lnTo>
                  <a:lnTo>
                    <a:pt x="216962" y="13715"/>
                  </a:lnTo>
                  <a:lnTo>
                    <a:pt x="203246" y="19811"/>
                  </a:lnTo>
                  <a:lnTo>
                    <a:pt x="188006" y="24383"/>
                  </a:lnTo>
                  <a:lnTo>
                    <a:pt x="174290" y="32003"/>
                  </a:lnTo>
                  <a:lnTo>
                    <a:pt x="134666" y="54863"/>
                  </a:lnTo>
                  <a:lnTo>
                    <a:pt x="88946" y="92963"/>
                  </a:lnTo>
                  <a:lnTo>
                    <a:pt x="50846" y="138683"/>
                  </a:lnTo>
                  <a:lnTo>
                    <a:pt x="21890" y="192023"/>
                  </a:lnTo>
                  <a:lnTo>
                    <a:pt x="6650" y="236219"/>
                  </a:lnTo>
                  <a:lnTo>
                    <a:pt x="0" y="269747"/>
                  </a:lnTo>
                  <a:lnTo>
                    <a:pt x="42379" y="269747"/>
                  </a:lnTo>
                  <a:lnTo>
                    <a:pt x="47798" y="245363"/>
                  </a:lnTo>
                  <a:lnTo>
                    <a:pt x="50846" y="233171"/>
                  </a:lnTo>
                  <a:lnTo>
                    <a:pt x="72182" y="184403"/>
                  </a:lnTo>
                  <a:lnTo>
                    <a:pt x="101138" y="140207"/>
                  </a:lnTo>
                  <a:lnTo>
                    <a:pt x="139238" y="103631"/>
                  </a:lnTo>
                  <a:lnTo>
                    <a:pt x="206294" y="62483"/>
                  </a:lnTo>
                  <a:lnTo>
                    <a:pt x="230678" y="54863"/>
                  </a:lnTo>
                  <a:lnTo>
                    <a:pt x="244394" y="50291"/>
                  </a:lnTo>
                  <a:lnTo>
                    <a:pt x="256586" y="47243"/>
                  </a:lnTo>
                  <a:lnTo>
                    <a:pt x="270302" y="45719"/>
                  </a:lnTo>
                  <a:lnTo>
                    <a:pt x="284018" y="42671"/>
                  </a:lnTo>
                  <a:lnTo>
                    <a:pt x="326690" y="42671"/>
                  </a:lnTo>
                  <a:lnTo>
                    <a:pt x="354122" y="45719"/>
                  </a:lnTo>
                  <a:lnTo>
                    <a:pt x="393746" y="54863"/>
                  </a:lnTo>
                  <a:lnTo>
                    <a:pt x="430322" y="68579"/>
                  </a:lnTo>
                  <a:lnTo>
                    <a:pt x="453182" y="82295"/>
                  </a:lnTo>
                  <a:lnTo>
                    <a:pt x="463850" y="88391"/>
                  </a:lnTo>
                  <a:lnTo>
                    <a:pt x="504998" y="121919"/>
                  </a:lnTo>
                  <a:lnTo>
                    <a:pt x="538526" y="163067"/>
                  </a:lnTo>
                  <a:lnTo>
                    <a:pt x="544622" y="173735"/>
                  </a:lnTo>
                  <a:lnTo>
                    <a:pt x="552242" y="185927"/>
                  </a:lnTo>
                  <a:lnTo>
                    <a:pt x="558338" y="196595"/>
                  </a:lnTo>
                  <a:lnTo>
                    <a:pt x="567482" y="220979"/>
                  </a:lnTo>
                  <a:lnTo>
                    <a:pt x="572054" y="234695"/>
                  </a:lnTo>
                  <a:lnTo>
                    <a:pt x="576626" y="246887"/>
                  </a:lnTo>
                  <a:lnTo>
                    <a:pt x="578150" y="260603"/>
                  </a:lnTo>
                  <a:lnTo>
                    <a:pt x="580182" y="269747"/>
                  </a:lnTo>
                  <a:lnTo>
                    <a:pt x="622955" y="269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63030" y="4786884"/>
              <a:ext cx="581025" cy="248920"/>
            </a:xfrm>
            <a:custGeom>
              <a:avLst/>
              <a:gdLst/>
              <a:ahLst/>
              <a:cxnLst/>
              <a:rect l="l" t="t" r="r" b="b"/>
              <a:pathLst>
                <a:path w="581025" h="248920">
                  <a:moveTo>
                    <a:pt x="580901" y="248411"/>
                  </a:moveTo>
                  <a:lnTo>
                    <a:pt x="569628" y="200924"/>
                  </a:lnTo>
                  <a:lnTo>
                    <a:pt x="551850" y="158686"/>
                  </a:lnTo>
                  <a:lnTo>
                    <a:pt x="527992" y="120152"/>
                  </a:lnTo>
                  <a:lnTo>
                    <a:pt x="498647" y="85915"/>
                  </a:lnTo>
                  <a:lnTo>
                    <a:pt x="464411" y="56570"/>
                  </a:lnTo>
                  <a:lnTo>
                    <a:pt x="425876" y="32712"/>
                  </a:lnTo>
                  <a:lnTo>
                    <a:pt x="383639" y="14935"/>
                  </a:lnTo>
                  <a:lnTo>
                    <a:pt x="338292" y="3832"/>
                  </a:lnTo>
                  <a:lnTo>
                    <a:pt x="290431" y="0"/>
                  </a:lnTo>
                  <a:lnTo>
                    <a:pt x="242940" y="3832"/>
                  </a:lnTo>
                  <a:lnTo>
                    <a:pt x="197808" y="14935"/>
                  </a:lnTo>
                  <a:lnTo>
                    <a:pt x="155657" y="32712"/>
                  </a:lnTo>
                  <a:lnTo>
                    <a:pt x="117109" y="56570"/>
                  </a:lnTo>
                  <a:lnTo>
                    <a:pt x="82786" y="85915"/>
                  </a:lnTo>
                  <a:lnTo>
                    <a:pt x="53309" y="120152"/>
                  </a:lnTo>
                  <a:lnTo>
                    <a:pt x="29300" y="158686"/>
                  </a:lnTo>
                  <a:lnTo>
                    <a:pt x="11380" y="200924"/>
                  </a:lnTo>
                  <a:lnTo>
                    <a:pt x="173" y="246270"/>
                  </a:lnTo>
                  <a:lnTo>
                    <a:pt x="0" y="248411"/>
                  </a:lnTo>
                  <a:lnTo>
                    <a:pt x="580901" y="24841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42288" y="4765548"/>
              <a:ext cx="622935" cy="269875"/>
            </a:xfrm>
            <a:custGeom>
              <a:avLst/>
              <a:gdLst/>
              <a:ahLst/>
              <a:cxnLst/>
              <a:rect l="l" t="t" r="r" b="b"/>
              <a:pathLst>
                <a:path w="622935" h="269875">
                  <a:moveTo>
                    <a:pt x="622678" y="269747"/>
                  </a:moveTo>
                  <a:lnTo>
                    <a:pt x="622069" y="266699"/>
                  </a:lnTo>
                  <a:lnTo>
                    <a:pt x="620545" y="251459"/>
                  </a:lnTo>
                  <a:lnTo>
                    <a:pt x="606829" y="205739"/>
                  </a:lnTo>
                  <a:lnTo>
                    <a:pt x="588541" y="164591"/>
                  </a:lnTo>
                  <a:lnTo>
                    <a:pt x="553489" y="114299"/>
                  </a:lnTo>
                  <a:lnTo>
                    <a:pt x="510817" y="71627"/>
                  </a:lnTo>
                  <a:lnTo>
                    <a:pt x="474241" y="45719"/>
                  </a:lnTo>
                  <a:lnTo>
                    <a:pt x="460525" y="38099"/>
                  </a:lnTo>
                  <a:lnTo>
                    <a:pt x="448333" y="30479"/>
                  </a:lnTo>
                  <a:lnTo>
                    <a:pt x="433093" y="24383"/>
                  </a:lnTo>
                  <a:lnTo>
                    <a:pt x="419377" y="18287"/>
                  </a:lnTo>
                  <a:lnTo>
                    <a:pt x="388897" y="9143"/>
                  </a:lnTo>
                  <a:lnTo>
                    <a:pt x="375181" y="6095"/>
                  </a:lnTo>
                  <a:lnTo>
                    <a:pt x="358417" y="3047"/>
                  </a:lnTo>
                  <a:lnTo>
                    <a:pt x="327937" y="0"/>
                  </a:lnTo>
                  <a:lnTo>
                    <a:pt x="294409" y="0"/>
                  </a:lnTo>
                  <a:lnTo>
                    <a:pt x="279169" y="1523"/>
                  </a:lnTo>
                  <a:lnTo>
                    <a:pt x="262405" y="3047"/>
                  </a:lnTo>
                  <a:lnTo>
                    <a:pt x="247165" y="6095"/>
                  </a:lnTo>
                  <a:lnTo>
                    <a:pt x="231925" y="10667"/>
                  </a:lnTo>
                  <a:lnTo>
                    <a:pt x="218209" y="13715"/>
                  </a:lnTo>
                  <a:lnTo>
                    <a:pt x="202969" y="19811"/>
                  </a:lnTo>
                  <a:lnTo>
                    <a:pt x="187729" y="24383"/>
                  </a:lnTo>
                  <a:lnTo>
                    <a:pt x="174013" y="32003"/>
                  </a:lnTo>
                  <a:lnTo>
                    <a:pt x="134389" y="54863"/>
                  </a:lnTo>
                  <a:lnTo>
                    <a:pt x="88669" y="92963"/>
                  </a:lnTo>
                  <a:lnTo>
                    <a:pt x="50569" y="138683"/>
                  </a:lnTo>
                  <a:lnTo>
                    <a:pt x="21613" y="192023"/>
                  </a:lnTo>
                  <a:lnTo>
                    <a:pt x="6373" y="236219"/>
                  </a:lnTo>
                  <a:lnTo>
                    <a:pt x="0" y="269747"/>
                  </a:lnTo>
                  <a:lnTo>
                    <a:pt x="42102" y="269747"/>
                  </a:lnTo>
                  <a:lnTo>
                    <a:pt x="47521" y="245363"/>
                  </a:lnTo>
                  <a:lnTo>
                    <a:pt x="50569" y="233171"/>
                  </a:lnTo>
                  <a:lnTo>
                    <a:pt x="71905" y="184403"/>
                  </a:lnTo>
                  <a:lnTo>
                    <a:pt x="100861" y="140207"/>
                  </a:lnTo>
                  <a:lnTo>
                    <a:pt x="138961" y="103631"/>
                  </a:lnTo>
                  <a:lnTo>
                    <a:pt x="170965" y="80771"/>
                  </a:lnTo>
                  <a:lnTo>
                    <a:pt x="206017" y="62483"/>
                  </a:lnTo>
                  <a:lnTo>
                    <a:pt x="230401" y="54863"/>
                  </a:lnTo>
                  <a:lnTo>
                    <a:pt x="244117" y="50291"/>
                  </a:lnTo>
                  <a:lnTo>
                    <a:pt x="256309" y="47243"/>
                  </a:lnTo>
                  <a:lnTo>
                    <a:pt x="270025" y="45719"/>
                  </a:lnTo>
                  <a:lnTo>
                    <a:pt x="283741" y="42671"/>
                  </a:lnTo>
                  <a:lnTo>
                    <a:pt x="326413" y="42671"/>
                  </a:lnTo>
                  <a:lnTo>
                    <a:pt x="367561" y="47243"/>
                  </a:lnTo>
                  <a:lnTo>
                    <a:pt x="430045" y="68579"/>
                  </a:lnTo>
                  <a:lnTo>
                    <a:pt x="452905" y="82295"/>
                  </a:lnTo>
                  <a:lnTo>
                    <a:pt x="465097" y="88391"/>
                  </a:lnTo>
                  <a:lnTo>
                    <a:pt x="504721" y="121919"/>
                  </a:lnTo>
                  <a:lnTo>
                    <a:pt x="538249" y="163067"/>
                  </a:lnTo>
                  <a:lnTo>
                    <a:pt x="544345" y="173735"/>
                  </a:lnTo>
                  <a:lnTo>
                    <a:pt x="551965" y="185927"/>
                  </a:lnTo>
                  <a:lnTo>
                    <a:pt x="558061" y="196595"/>
                  </a:lnTo>
                  <a:lnTo>
                    <a:pt x="562633" y="208787"/>
                  </a:lnTo>
                  <a:lnTo>
                    <a:pt x="568729" y="220979"/>
                  </a:lnTo>
                  <a:lnTo>
                    <a:pt x="571777" y="234695"/>
                  </a:lnTo>
                  <a:lnTo>
                    <a:pt x="576349" y="246887"/>
                  </a:lnTo>
                  <a:lnTo>
                    <a:pt x="579397" y="260603"/>
                  </a:lnTo>
                  <a:lnTo>
                    <a:pt x="580413" y="269747"/>
                  </a:lnTo>
                  <a:lnTo>
                    <a:pt x="622678" y="269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55697" y="4786884"/>
              <a:ext cx="579755" cy="248920"/>
            </a:xfrm>
            <a:custGeom>
              <a:avLst/>
              <a:gdLst/>
              <a:ahLst/>
              <a:cxnLst/>
              <a:rect l="l" t="t" r="r" b="b"/>
              <a:pathLst>
                <a:path w="579754" h="248920">
                  <a:moveTo>
                    <a:pt x="579418" y="248411"/>
                  </a:moveTo>
                  <a:lnTo>
                    <a:pt x="568144" y="200924"/>
                  </a:lnTo>
                  <a:lnTo>
                    <a:pt x="550367" y="158686"/>
                  </a:lnTo>
                  <a:lnTo>
                    <a:pt x="526509" y="120152"/>
                  </a:lnTo>
                  <a:lnTo>
                    <a:pt x="497164" y="85915"/>
                  </a:lnTo>
                  <a:lnTo>
                    <a:pt x="462927" y="56570"/>
                  </a:lnTo>
                  <a:lnTo>
                    <a:pt x="424393" y="32712"/>
                  </a:lnTo>
                  <a:lnTo>
                    <a:pt x="382155" y="14935"/>
                  </a:lnTo>
                  <a:lnTo>
                    <a:pt x="336809" y="3832"/>
                  </a:lnTo>
                  <a:lnTo>
                    <a:pt x="288948" y="0"/>
                  </a:lnTo>
                  <a:lnTo>
                    <a:pt x="241499" y="3832"/>
                  </a:lnTo>
                  <a:lnTo>
                    <a:pt x="196483" y="14935"/>
                  </a:lnTo>
                  <a:lnTo>
                    <a:pt x="154503" y="32712"/>
                  </a:lnTo>
                  <a:lnTo>
                    <a:pt x="116163" y="56570"/>
                  </a:lnTo>
                  <a:lnTo>
                    <a:pt x="82065" y="85915"/>
                  </a:lnTo>
                  <a:lnTo>
                    <a:pt x="52813" y="120152"/>
                  </a:lnTo>
                  <a:lnTo>
                    <a:pt x="29011" y="158686"/>
                  </a:lnTo>
                  <a:lnTo>
                    <a:pt x="11263" y="200924"/>
                  </a:lnTo>
                  <a:lnTo>
                    <a:pt x="171" y="246270"/>
                  </a:lnTo>
                  <a:lnTo>
                    <a:pt x="0" y="248411"/>
                  </a:lnTo>
                  <a:lnTo>
                    <a:pt x="579418" y="24841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33473" y="4765548"/>
              <a:ext cx="624205" cy="269875"/>
            </a:xfrm>
            <a:custGeom>
              <a:avLst/>
              <a:gdLst/>
              <a:ahLst/>
              <a:cxnLst/>
              <a:rect l="l" t="t" r="r" b="b"/>
              <a:pathLst>
                <a:path w="624204" h="269875">
                  <a:moveTo>
                    <a:pt x="623897" y="269747"/>
                  </a:moveTo>
                  <a:lnTo>
                    <a:pt x="623593" y="266699"/>
                  </a:lnTo>
                  <a:lnTo>
                    <a:pt x="620545" y="251459"/>
                  </a:lnTo>
                  <a:lnTo>
                    <a:pt x="615973" y="236219"/>
                  </a:lnTo>
                  <a:lnTo>
                    <a:pt x="612925" y="220979"/>
                  </a:lnTo>
                  <a:lnTo>
                    <a:pt x="606829" y="205739"/>
                  </a:lnTo>
                  <a:lnTo>
                    <a:pt x="602257" y="192023"/>
                  </a:lnTo>
                  <a:lnTo>
                    <a:pt x="596161" y="178307"/>
                  </a:lnTo>
                  <a:lnTo>
                    <a:pt x="553489" y="114299"/>
                  </a:lnTo>
                  <a:lnTo>
                    <a:pt x="510817" y="71627"/>
                  </a:lnTo>
                  <a:lnTo>
                    <a:pt x="474241" y="45719"/>
                  </a:lnTo>
                  <a:lnTo>
                    <a:pt x="462049" y="38099"/>
                  </a:lnTo>
                  <a:lnTo>
                    <a:pt x="419377" y="18287"/>
                  </a:lnTo>
                  <a:lnTo>
                    <a:pt x="359941" y="3047"/>
                  </a:lnTo>
                  <a:lnTo>
                    <a:pt x="343177" y="1523"/>
                  </a:lnTo>
                  <a:lnTo>
                    <a:pt x="327937" y="0"/>
                  </a:lnTo>
                  <a:lnTo>
                    <a:pt x="294409" y="0"/>
                  </a:lnTo>
                  <a:lnTo>
                    <a:pt x="263929" y="3047"/>
                  </a:lnTo>
                  <a:lnTo>
                    <a:pt x="247165" y="6095"/>
                  </a:lnTo>
                  <a:lnTo>
                    <a:pt x="231925" y="10667"/>
                  </a:lnTo>
                  <a:lnTo>
                    <a:pt x="218209" y="13715"/>
                  </a:lnTo>
                  <a:lnTo>
                    <a:pt x="202969" y="19811"/>
                  </a:lnTo>
                  <a:lnTo>
                    <a:pt x="189253" y="24383"/>
                  </a:lnTo>
                  <a:lnTo>
                    <a:pt x="175537" y="32003"/>
                  </a:lnTo>
                  <a:lnTo>
                    <a:pt x="134389" y="54863"/>
                  </a:lnTo>
                  <a:lnTo>
                    <a:pt x="88669" y="92963"/>
                  </a:lnTo>
                  <a:lnTo>
                    <a:pt x="50569" y="138683"/>
                  </a:lnTo>
                  <a:lnTo>
                    <a:pt x="42949" y="152399"/>
                  </a:lnTo>
                  <a:lnTo>
                    <a:pt x="35329" y="164591"/>
                  </a:lnTo>
                  <a:lnTo>
                    <a:pt x="15517" y="207263"/>
                  </a:lnTo>
                  <a:lnTo>
                    <a:pt x="277" y="266699"/>
                  </a:lnTo>
                  <a:lnTo>
                    <a:pt x="0" y="269747"/>
                  </a:lnTo>
                  <a:lnTo>
                    <a:pt x="43287" y="269747"/>
                  </a:lnTo>
                  <a:lnTo>
                    <a:pt x="44473" y="259079"/>
                  </a:lnTo>
                  <a:lnTo>
                    <a:pt x="47521" y="245363"/>
                  </a:lnTo>
                  <a:lnTo>
                    <a:pt x="52093" y="233171"/>
                  </a:lnTo>
                  <a:lnTo>
                    <a:pt x="55141" y="220979"/>
                  </a:lnTo>
                  <a:lnTo>
                    <a:pt x="61237" y="208787"/>
                  </a:lnTo>
                  <a:lnTo>
                    <a:pt x="78001" y="173735"/>
                  </a:lnTo>
                  <a:lnTo>
                    <a:pt x="102385" y="140207"/>
                  </a:lnTo>
                  <a:lnTo>
                    <a:pt x="138961" y="103631"/>
                  </a:lnTo>
                  <a:lnTo>
                    <a:pt x="170965" y="80771"/>
                  </a:lnTo>
                  <a:lnTo>
                    <a:pt x="206017" y="62483"/>
                  </a:lnTo>
                  <a:lnTo>
                    <a:pt x="230401" y="54863"/>
                  </a:lnTo>
                  <a:lnTo>
                    <a:pt x="244117" y="50291"/>
                  </a:lnTo>
                  <a:lnTo>
                    <a:pt x="257833" y="47243"/>
                  </a:lnTo>
                  <a:lnTo>
                    <a:pt x="270025" y="45719"/>
                  </a:lnTo>
                  <a:lnTo>
                    <a:pt x="283741" y="42671"/>
                  </a:lnTo>
                  <a:lnTo>
                    <a:pt x="326413" y="42671"/>
                  </a:lnTo>
                  <a:lnTo>
                    <a:pt x="367561" y="47243"/>
                  </a:lnTo>
                  <a:lnTo>
                    <a:pt x="381277" y="50291"/>
                  </a:lnTo>
                  <a:lnTo>
                    <a:pt x="430045" y="68579"/>
                  </a:lnTo>
                  <a:lnTo>
                    <a:pt x="442237" y="74675"/>
                  </a:lnTo>
                  <a:lnTo>
                    <a:pt x="452905" y="82295"/>
                  </a:lnTo>
                  <a:lnTo>
                    <a:pt x="465097" y="88391"/>
                  </a:lnTo>
                  <a:lnTo>
                    <a:pt x="504721" y="121919"/>
                  </a:lnTo>
                  <a:lnTo>
                    <a:pt x="545869" y="173735"/>
                  </a:lnTo>
                  <a:lnTo>
                    <a:pt x="551965" y="185927"/>
                  </a:lnTo>
                  <a:lnTo>
                    <a:pt x="558061" y="196595"/>
                  </a:lnTo>
                  <a:lnTo>
                    <a:pt x="573301" y="234695"/>
                  </a:lnTo>
                  <a:lnTo>
                    <a:pt x="580413" y="269747"/>
                  </a:lnTo>
                  <a:lnTo>
                    <a:pt x="623897" y="269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46882" y="4786884"/>
              <a:ext cx="579755" cy="248920"/>
            </a:xfrm>
            <a:custGeom>
              <a:avLst/>
              <a:gdLst/>
              <a:ahLst/>
              <a:cxnLst/>
              <a:rect l="l" t="t" r="r" b="b"/>
              <a:pathLst>
                <a:path w="579754" h="248920">
                  <a:moveTo>
                    <a:pt x="579418" y="248411"/>
                  </a:moveTo>
                  <a:lnTo>
                    <a:pt x="568155" y="200924"/>
                  </a:lnTo>
                  <a:lnTo>
                    <a:pt x="550407" y="158686"/>
                  </a:lnTo>
                  <a:lnTo>
                    <a:pt x="526605" y="120152"/>
                  </a:lnTo>
                  <a:lnTo>
                    <a:pt x="497353" y="85915"/>
                  </a:lnTo>
                  <a:lnTo>
                    <a:pt x="463255" y="56570"/>
                  </a:lnTo>
                  <a:lnTo>
                    <a:pt x="424914" y="32712"/>
                  </a:lnTo>
                  <a:lnTo>
                    <a:pt x="382934" y="14935"/>
                  </a:lnTo>
                  <a:lnTo>
                    <a:pt x="337918" y="3832"/>
                  </a:lnTo>
                  <a:lnTo>
                    <a:pt x="290470" y="0"/>
                  </a:lnTo>
                  <a:lnTo>
                    <a:pt x="242609" y="3832"/>
                  </a:lnTo>
                  <a:lnTo>
                    <a:pt x="197262" y="14935"/>
                  </a:lnTo>
                  <a:lnTo>
                    <a:pt x="155025" y="32712"/>
                  </a:lnTo>
                  <a:lnTo>
                    <a:pt x="116490" y="56570"/>
                  </a:lnTo>
                  <a:lnTo>
                    <a:pt x="82254" y="85915"/>
                  </a:lnTo>
                  <a:lnTo>
                    <a:pt x="52909" y="120152"/>
                  </a:lnTo>
                  <a:lnTo>
                    <a:pt x="29051" y="158686"/>
                  </a:lnTo>
                  <a:lnTo>
                    <a:pt x="11273" y="200924"/>
                  </a:lnTo>
                  <a:lnTo>
                    <a:pt x="171" y="246270"/>
                  </a:lnTo>
                  <a:lnTo>
                    <a:pt x="0" y="248411"/>
                  </a:lnTo>
                  <a:lnTo>
                    <a:pt x="579418" y="24841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24656" y="4765548"/>
              <a:ext cx="624205" cy="269875"/>
            </a:xfrm>
            <a:custGeom>
              <a:avLst/>
              <a:gdLst/>
              <a:ahLst/>
              <a:cxnLst/>
              <a:rect l="l" t="t" r="r" b="b"/>
              <a:pathLst>
                <a:path w="624204" h="269875">
                  <a:moveTo>
                    <a:pt x="623897" y="269747"/>
                  </a:moveTo>
                  <a:lnTo>
                    <a:pt x="608353" y="205739"/>
                  </a:lnTo>
                  <a:lnTo>
                    <a:pt x="580921" y="150875"/>
                  </a:lnTo>
                  <a:lnTo>
                    <a:pt x="555013" y="114299"/>
                  </a:lnTo>
                  <a:lnTo>
                    <a:pt x="512341" y="71627"/>
                  </a:lnTo>
                  <a:lnTo>
                    <a:pt x="475765" y="45719"/>
                  </a:lnTo>
                  <a:lnTo>
                    <a:pt x="434617" y="24383"/>
                  </a:lnTo>
                  <a:lnTo>
                    <a:pt x="390421" y="9143"/>
                  </a:lnTo>
                  <a:lnTo>
                    <a:pt x="343177" y="1523"/>
                  </a:lnTo>
                  <a:lnTo>
                    <a:pt x="327937" y="0"/>
                  </a:lnTo>
                  <a:lnTo>
                    <a:pt x="295933" y="0"/>
                  </a:lnTo>
                  <a:lnTo>
                    <a:pt x="279169" y="1523"/>
                  </a:lnTo>
                  <a:lnTo>
                    <a:pt x="263929" y="3047"/>
                  </a:lnTo>
                  <a:lnTo>
                    <a:pt x="248689" y="6095"/>
                  </a:lnTo>
                  <a:lnTo>
                    <a:pt x="233449" y="10667"/>
                  </a:lnTo>
                  <a:lnTo>
                    <a:pt x="218209" y="13715"/>
                  </a:lnTo>
                  <a:lnTo>
                    <a:pt x="202969" y="19811"/>
                  </a:lnTo>
                  <a:lnTo>
                    <a:pt x="189253" y="24383"/>
                  </a:lnTo>
                  <a:lnTo>
                    <a:pt x="175537" y="32003"/>
                  </a:lnTo>
                  <a:lnTo>
                    <a:pt x="111529" y="73151"/>
                  </a:lnTo>
                  <a:lnTo>
                    <a:pt x="68857" y="115823"/>
                  </a:lnTo>
                  <a:lnTo>
                    <a:pt x="42949" y="152399"/>
                  </a:lnTo>
                  <a:lnTo>
                    <a:pt x="35329" y="164591"/>
                  </a:lnTo>
                  <a:lnTo>
                    <a:pt x="15517" y="207263"/>
                  </a:lnTo>
                  <a:lnTo>
                    <a:pt x="277" y="266699"/>
                  </a:lnTo>
                  <a:lnTo>
                    <a:pt x="0" y="269747"/>
                  </a:lnTo>
                  <a:lnTo>
                    <a:pt x="43287" y="269747"/>
                  </a:lnTo>
                  <a:lnTo>
                    <a:pt x="44473" y="259079"/>
                  </a:lnTo>
                  <a:lnTo>
                    <a:pt x="47521" y="245363"/>
                  </a:lnTo>
                  <a:lnTo>
                    <a:pt x="65809" y="196595"/>
                  </a:lnTo>
                  <a:lnTo>
                    <a:pt x="71905" y="184403"/>
                  </a:lnTo>
                  <a:lnTo>
                    <a:pt x="79525" y="173735"/>
                  </a:lnTo>
                  <a:lnTo>
                    <a:pt x="85621" y="161543"/>
                  </a:lnTo>
                  <a:lnTo>
                    <a:pt x="120673" y="120395"/>
                  </a:lnTo>
                  <a:lnTo>
                    <a:pt x="170965" y="80771"/>
                  </a:lnTo>
                  <a:lnTo>
                    <a:pt x="183157" y="74675"/>
                  </a:lnTo>
                  <a:lnTo>
                    <a:pt x="193825" y="68579"/>
                  </a:lnTo>
                  <a:lnTo>
                    <a:pt x="206017" y="62483"/>
                  </a:lnTo>
                  <a:lnTo>
                    <a:pt x="218209" y="57911"/>
                  </a:lnTo>
                  <a:lnTo>
                    <a:pt x="231925" y="54863"/>
                  </a:lnTo>
                  <a:lnTo>
                    <a:pt x="244117" y="50291"/>
                  </a:lnTo>
                  <a:lnTo>
                    <a:pt x="257833" y="47243"/>
                  </a:lnTo>
                  <a:lnTo>
                    <a:pt x="271549" y="45719"/>
                  </a:lnTo>
                  <a:lnTo>
                    <a:pt x="285265" y="42671"/>
                  </a:lnTo>
                  <a:lnTo>
                    <a:pt x="326413" y="42671"/>
                  </a:lnTo>
                  <a:lnTo>
                    <a:pt x="367561" y="47243"/>
                  </a:lnTo>
                  <a:lnTo>
                    <a:pt x="381277" y="50291"/>
                  </a:lnTo>
                  <a:lnTo>
                    <a:pt x="393469" y="54863"/>
                  </a:lnTo>
                  <a:lnTo>
                    <a:pt x="407185" y="59435"/>
                  </a:lnTo>
                  <a:lnTo>
                    <a:pt x="431569" y="68579"/>
                  </a:lnTo>
                  <a:lnTo>
                    <a:pt x="442237" y="74675"/>
                  </a:lnTo>
                  <a:lnTo>
                    <a:pt x="454429" y="82295"/>
                  </a:lnTo>
                  <a:lnTo>
                    <a:pt x="465097" y="88391"/>
                  </a:lnTo>
                  <a:lnTo>
                    <a:pt x="506245" y="121919"/>
                  </a:lnTo>
                  <a:lnTo>
                    <a:pt x="545869" y="173735"/>
                  </a:lnTo>
                  <a:lnTo>
                    <a:pt x="551965" y="185927"/>
                  </a:lnTo>
                  <a:lnTo>
                    <a:pt x="558061" y="196595"/>
                  </a:lnTo>
                  <a:lnTo>
                    <a:pt x="573301" y="234695"/>
                  </a:lnTo>
                  <a:lnTo>
                    <a:pt x="581429" y="269747"/>
                  </a:lnTo>
                  <a:lnTo>
                    <a:pt x="623897" y="2697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342776" y="4557774"/>
            <a:ext cx="24333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04900" algn="l"/>
                <a:tab pos="2196465" algn="l"/>
              </a:tabLst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27640" y="4391658"/>
            <a:ext cx="26720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1549400" algn="l"/>
              </a:tabLst>
            </a:pPr>
            <a:r>
              <a:rPr sz="3900" b="1" i="1" baseline="13888" dirty="0">
                <a:latin typeface="Times New Roman"/>
                <a:cs typeface="Times New Roman"/>
              </a:rPr>
              <a:t>M</a:t>
            </a:r>
            <a:r>
              <a:rPr sz="1750" b="1" dirty="0">
                <a:latin typeface="Times New Roman"/>
                <a:cs typeface="Times New Roman"/>
              </a:rPr>
              <a:t>(</a:t>
            </a:r>
            <a:r>
              <a:rPr sz="17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17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175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750" b="1" i="1" dirty="0">
                <a:latin typeface="Times New Roman"/>
                <a:cs typeface="Times New Roman"/>
              </a:rPr>
              <a:t>+</a:t>
            </a:r>
            <a:r>
              <a:rPr sz="1750" b="1" i="1" spc="15" dirty="0">
                <a:latin typeface="Times New Roman"/>
                <a:cs typeface="Times New Roman"/>
              </a:rPr>
              <a:t> </a:t>
            </a:r>
            <a:r>
              <a:rPr sz="1750" b="1" i="1" spc="-20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1750" b="1" i="1" spc="-20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1750" b="1" spc="-20" dirty="0">
                <a:latin typeface="Times New Roman"/>
                <a:cs typeface="Times New Roman"/>
              </a:rPr>
              <a:t>)*</a:t>
            </a:r>
            <a:r>
              <a:rPr sz="3900" b="1" spc="-30" baseline="13888" dirty="0">
                <a:latin typeface="Times New Roman"/>
                <a:cs typeface="Times New Roman"/>
              </a:rPr>
              <a:t>:</a:t>
            </a:r>
            <a:r>
              <a:rPr sz="3900" b="1" baseline="13888" dirty="0">
                <a:latin typeface="Times New Roman"/>
                <a:cs typeface="Times New Roman"/>
              </a:rPr>
              <a:t>	</a:t>
            </a:r>
            <a:r>
              <a:rPr sz="3900" b="1" i="1" baseline="-13888" dirty="0">
                <a:latin typeface="Times New Roman"/>
                <a:cs typeface="Times New Roman"/>
              </a:rPr>
              <a:t>M</a:t>
            </a:r>
            <a:r>
              <a:rPr sz="2625" b="1" i="1" baseline="-41269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625" b="1" i="1" baseline="-41269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625" b="1" i="1" spc="-7" baseline="-41269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25" b="1" i="1" baseline="-41269" dirty="0">
                <a:latin typeface="Times New Roman"/>
                <a:cs typeface="Times New Roman"/>
              </a:rPr>
              <a:t>+</a:t>
            </a:r>
            <a:r>
              <a:rPr sz="2625" b="1" i="1" spc="15" baseline="-41269" dirty="0">
                <a:latin typeface="Times New Roman"/>
                <a:cs typeface="Times New Roman"/>
              </a:rPr>
              <a:t> </a:t>
            </a:r>
            <a:r>
              <a:rPr sz="2625" b="1" i="1" spc="-37" baseline="-41269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2625" b="1" i="1" spc="-37" baseline="-41269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3900" b="1" spc="-37" baseline="-13888" dirty="0">
                <a:latin typeface="Times New Roman"/>
                <a:cs typeface="Times New Roman"/>
              </a:rPr>
              <a:t>:</a:t>
            </a:r>
            <a:endParaRPr sz="3900" baseline="-13888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10996" y="4907280"/>
            <a:ext cx="4362450" cy="128270"/>
            <a:chOff x="3410996" y="4907280"/>
            <a:chExt cx="4362450" cy="128270"/>
          </a:xfrm>
        </p:grpSpPr>
        <p:sp>
          <p:nvSpPr>
            <p:cNvPr id="47" name="object 47"/>
            <p:cNvSpPr/>
            <p:nvPr/>
          </p:nvSpPr>
          <p:spPr>
            <a:xfrm>
              <a:off x="3410996" y="4907280"/>
              <a:ext cx="260350" cy="128270"/>
            </a:xfrm>
            <a:custGeom>
              <a:avLst/>
              <a:gdLst/>
              <a:ahLst/>
              <a:cxnLst/>
              <a:rect l="l" t="t" r="r" b="b"/>
              <a:pathLst>
                <a:path w="260350" h="128270">
                  <a:moveTo>
                    <a:pt x="138403" y="85485"/>
                  </a:moveTo>
                  <a:lnTo>
                    <a:pt x="133878" y="43758"/>
                  </a:lnTo>
                  <a:lnTo>
                    <a:pt x="124561" y="45719"/>
                  </a:lnTo>
                  <a:lnTo>
                    <a:pt x="119989" y="45719"/>
                  </a:lnTo>
                  <a:lnTo>
                    <a:pt x="107797" y="51815"/>
                  </a:lnTo>
                  <a:lnTo>
                    <a:pt x="92557" y="57911"/>
                  </a:lnTo>
                  <a:lnTo>
                    <a:pt x="65125" y="73151"/>
                  </a:lnTo>
                  <a:lnTo>
                    <a:pt x="40741" y="91439"/>
                  </a:lnTo>
                  <a:lnTo>
                    <a:pt x="27025" y="100583"/>
                  </a:lnTo>
                  <a:lnTo>
                    <a:pt x="5689" y="121919"/>
                  </a:lnTo>
                  <a:lnTo>
                    <a:pt x="0" y="128015"/>
                  </a:lnTo>
                  <a:lnTo>
                    <a:pt x="61569" y="128015"/>
                  </a:lnTo>
                  <a:lnTo>
                    <a:pt x="65125" y="124967"/>
                  </a:lnTo>
                  <a:lnTo>
                    <a:pt x="86461" y="109727"/>
                  </a:lnTo>
                  <a:lnTo>
                    <a:pt x="98653" y="102107"/>
                  </a:lnTo>
                  <a:lnTo>
                    <a:pt x="110845" y="96011"/>
                  </a:lnTo>
                  <a:lnTo>
                    <a:pt x="123037" y="91439"/>
                  </a:lnTo>
                  <a:lnTo>
                    <a:pt x="132181" y="87375"/>
                  </a:lnTo>
                  <a:lnTo>
                    <a:pt x="132181" y="86867"/>
                  </a:lnTo>
                  <a:lnTo>
                    <a:pt x="136753" y="85343"/>
                  </a:lnTo>
                  <a:lnTo>
                    <a:pt x="136753" y="85851"/>
                  </a:lnTo>
                  <a:lnTo>
                    <a:pt x="138403" y="85485"/>
                  </a:lnTo>
                  <a:close/>
                </a:path>
                <a:path w="260350" h="128270">
                  <a:moveTo>
                    <a:pt x="260197" y="48767"/>
                  </a:moveTo>
                  <a:lnTo>
                    <a:pt x="129133" y="0"/>
                  </a:lnTo>
                  <a:lnTo>
                    <a:pt x="133878" y="43758"/>
                  </a:lnTo>
                  <a:lnTo>
                    <a:pt x="153517" y="39623"/>
                  </a:lnTo>
                  <a:lnTo>
                    <a:pt x="159613" y="80771"/>
                  </a:lnTo>
                  <a:lnTo>
                    <a:pt x="159613" y="115388"/>
                  </a:lnTo>
                  <a:lnTo>
                    <a:pt x="260197" y="48767"/>
                  </a:lnTo>
                  <a:close/>
                </a:path>
                <a:path w="260350" h="128270">
                  <a:moveTo>
                    <a:pt x="136753" y="85343"/>
                  </a:moveTo>
                  <a:lnTo>
                    <a:pt x="132181" y="86867"/>
                  </a:lnTo>
                  <a:lnTo>
                    <a:pt x="134467" y="86359"/>
                  </a:lnTo>
                  <a:lnTo>
                    <a:pt x="136753" y="85343"/>
                  </a:lnTo>
                  <a:close/>
                </a:path>
                <a:path w="260350" h="128270">
                  <a:moveTo>
                    <a:pt x="134467" y="86359"/>
                  </a:moveTo>
                  <a:lnTo>
                    <a:pt x="132181" y="86867"/>
                  </a:lnTo>
                  <a:lnTo>
                    <a:pt x="132181" y="87375"/>
                  </a:lnTo>
                  <a:lnTo>
                    <a:pt x="134467" y="86359"/>
                  </a:lnTo>
                  <a:close/>
                </a:path>
                <a:path w="260350" h="128270">
                  <a:moveTo>
                    <a:pt x="159613" y="80771"/>
                  </a:moveTo>
                  <a:lnTo>
                    <a:pt x="153517" y="39623"/>
                  </a:lnTo>
                  <a:lnTo>
                    <a:pt x="134467" y="43634"/>
                  </a:lnTo>
                  <a:lnTo>
                    <a:pt x="133878" y="43758"/>
                  </a:lnTo>
                  <a:lnTo>
                    <a:pt x="138403" y="85485"/>
                  </a:lnTo>
                  <a:lnTo>
                    <a:pt x="159613" y="80771"/>
                  </a:lnTo>
                  <a:close/>
                </a:path>
                <a:path w="260350" h="128270">
                  <a:moveTo>
                    <a:pt x="136753" y="85851"/>
                  </a:moveTo>
                  <a:lnTo>
                    <a:pt x="136753" y="85343"/>
                  </a:lnTo>
                  <a:lnTo>
                    <a:pt x="134467" y="86359"/>
                  </a:lnTo>
                  <a:lnTo>
                    <a:pt x="136753" y="85851"/>
                  </a:lnTo>
                  <a:close/>
                </a:path>
                <a:path w="260350" h="128270">
                  <a:moveTo>
                    <a:pt x="159613" y="115388"/>
                  </a:moveTo>
                  <a:lnTo>
                    <a:pt x="159613" y="80771"/>
                  </a:lnTo>
                  <a:lnTo>
                    <a:pt x="138403" y="85485"/>
                  </a:lnTo>
                  <a:lnTo>
                    <a:pt x="142849" y="126491"/>
                  </a:lnTo>
                  <a:lnTo>
                    <a:pt x="159613" y="1153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8437" y="4933188"/>
              <a:ext cx="244411" cy="102107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703194" y="4473954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09253" y="3506723"/>
            <a:ext cx="10075545" cy="4049395"/>
            <a:chOff x="309253" y="3506723"/>
            <a:chExt cx="10075545" cy="4049395"/>
          </a:xfrm>
        </p:grpSpPr>
        <p:sp>
          <p:nvSpPr>
            <p:cNvPr id="51" name="object 51"/>
            <p:cNvSpPr/>
            <p:nvPr/>
          </p:nvSpPr>
          <p:spPr>
            <a:xfrm>
              <a:off x="5935858" y="3526535"/>
              <a:ext cx="1343025" cy="923925"/>
            </a:xfrm>
            <a:custGeom>
              <a:avLst/>
              <a:gdLst/>
              <a:ahLst/>
              <a:cxnLst/>
              <a:rect l="l" t="t" r="r" b="b"/>
              <a:pathLst>
                <a:path w="1343025" h="923925">
                  <a:moveTo>
                    <a:pt x="1342643" y="493775"/>
                  </a:moveTo>
                  <a:lnTo>
                    <a:pt x="1033271" y="493775"/>
                  </a:lnTo>
                  <a:lnTo>
                    <a:pt x="1033271" y="0"/>
                  </a:lnTo>
                  <a:lnTo>
                    <a:pt x="309371" y="0"/>
                  </a:lnTo>
                  <a:lnTo>
                    <a:pt x="309371" y="493775"/>
                  </a:lnTo>
                  <a:lnTo>
                    <a:pt x="0" y="493775"/>
                  </a:lnTo>
                  <a:lnTo>
                    <a:pt x="670559" y="923543"/>
                  </a:lnTo>
                  <a:lnTo>
                    <a:pt x="1342643" y="4937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64230" y="3506723"/>
              <a:ext cx="1485900" cy="969644"/>
            </a:xfrm>
            <a:custGeom>
              <a:avLst/>
              <a:gdLst/>
              <a:ahLst/>
              <a:cxnLst/>
              <a:rect l="l" t="t" r="r" b="b"/>
              <a:pathLst>
                <a:path w="1485900" h="969645">
                  <a:moveTo>
                    <a:pt x="381000" y="492252"/>
                  </a:moveTo>
                  <a:lnTo>
                    <a:pt x="0" y="492252"/>
                  </a:lnTo>
                  <a:lnTo>
                    <a:pt x="71628" y="538288"/>
                  </a:lnTo>
                  <a:lnTo>
                    <a:pt x="71628" y="534924"/>
                  </a:lnTo>
                  <a:lnTo>
                    <a:pt x="82296" y="495300"/>
                  </a:lnTo>
                  <a:lnTo>
                    <a:pt x="144042" y="534924"/>
                  </a:lnTo>
                  <a:lnTo>
                    <a:pt x="359664" y="534924"/>
                  </a:lnTo>
                  <a:lnTo>
                    <a:pt x="359664" y="513588"/>
                  </a:lnTo>
                  <a:lnTo>
                    <a:pt x="381000" y="492252"/>
                  </a:lnTo>
                  <a:close/>
                </a:path>
                <a:path w="1485900" h="969645">
                  <a:moveTo>
                    <a:pt x="144042" y="534924"/>
                  </a:moveTo>
                  <a:lnTo>
                    <a:pt x="82296" y="495300"/>
                  </a:lnTo>
                  <a:lnTo>
                    <a:pt x="71628" y="534924"/>
                  </a:lnTo>
                  <a:lnTo>
                    <a:pt x="144042" y="534924"/>
                  </a:lnTo>
                  <a:close/>
                </a:path>
                <a:path w="1485900" h="969645">
                  <a:moveTo>
                    <a:pt x="742950" y="919257"/>
                  </a:moveTo>
                  <a:lnTo>
                    <a:pt x="144042" y="534924"/>
                  </a:lnTo>
                  <a:lnTo>
                    <a:pt x="71628" y="534924"/>
                  </a:lnTo>
                  <a:lnTo>
                    <a:pt x="71628" y="538288"/>
                  </a:lnTo>
                  <a:lnTo>
                    <a:pt x="731520" y="962407"/>
                  </a:lnTo>
                  <a:lnTo>
                    <a:pt x="731520" y="926592"/>
                  </a:lnTo>
                  <a:lnTo>
                    <a:pt x="742950" y="919257"/>
                  </a:lnTo>
                  <a:close/>
                </a:path>
                <a:path w="1485900" h="969645">
                  <a:moveTo>
                    <a:pt x="1126236" y="492252"/>
                  </a:moveTo>
                  <a:lnTo>
                    <a:pt x="1126236" y="0"/>
                  </a:lnTo>
                  <a:lnTo>
                    <a:pt x="359664" y="0"/>
                  </a:lnTo>
                  <a:lnTo>
                    <a:pt x="359664" y="492252"/>
                  </a:lnTo>
                  <a:lnTo>
                    <a:pt x="381000" y="492252"/>
                  </a:lnTo>
                  <a:lnTo>
                    <a:pt x="381000" y="41148"/>
                  </a:lnTo>
                  <a:lnTo>
                    <a:pt x="402336" y="19812"/>
                  </a:lnTo>
                  <a:lnTo>
                    <a:pt x="402336" y="41148"/>
                  </a:lnTo>
                  <a:lnTo>
                    <a:pt x="1083564" y="41148"/>
                  </a:lnTo>
                  <a:lnTo>
                    <a:pt x="1083564" y="19812"/>
                  </a:lnTo>
                  <a:lnTo>
                    <a:pt x="1104900" y="41148"/>
                  </a:lnTo>
                  <a:lnTo>
                    <a:pt x="1104900" y="492252"/>
                  </a:lnTo>
                  <a:lnTo>
                    <a:pt x="1126236" y="492252"/>
                  </a:lnTo>
                  <a:close/>
                </a:path>
                <a:path w="1485900" h="969645">
                  <a:moveTo>
                    <a:pt x="402336" y="534924"/>
                  </a:moveTo>
                  <a:lnTo>
                    <a:pt x="402336" y="41148"/>
                  </a:lnTo>
                  <a:lnTo>
                    <a:pt x="381000" y="41148"/>
                  </a:lnTo>
                  <a:lnTo>
                    <a:pt x="381000" y="492252"/>
                  </a:lnTo>
                  <a:lnTo>
                    <a:pt x="359664" y="513588"/>
                  </a:lnTo>
                  <a:lnTo>
                    <a:pt x="359664" y="534924"/>
                  </a:lnTo>
                  <a:lnTo>
                    <a:pt x="402336" y="534924"/>
                  </a:lnTo>
                  <a:close/>
                </a:path>
                <a:path w="1485900" h="969645">
                  <a:moveTo>
                    <a:pt x="402336" y="41148"/>
                  </a:moveTo>
                  <a:lnTo>
                    <a:pt x="402336" y="19812"/>
                  </a:lnTo>
                  <a:lnTo>
                    <a:pt x="381000" y="41148"/>
                  </a:lnTo>
                  <a:lnTo>
                    <a:pt x="402336" y="41148"/>
                  </a:lnTo>
                  <a:close/>
                </a:path>
                <a:path w="1485900" h="969645">
                  <a:moveTo>
                    <a:pt x="754380" y="926592"/>
                  </a:moveTo>
                  <a:lnTo>
                    <a:pt x="742950" y="919257"/>
                  </a:lnTo>
                  <a:lnTo>
                    <a:pt x="731520" y="926592"/>
                  </a:lnTo>
                  <a:lnTo>
                    <a:pt x="754380" y="926592"/>
                  </a:lnTo>
                  <a:close/>
                </a:path>
                <a:path w="1485900" h="969645">
                  <a:moveTo>
                    <a:pt x="754380" y="961444"/>
                  </a:moveTo>
                  <a:lnTo>
                    <a:pt x="754380" y="926592"/>
                  </a:lnTo>
                  <a:lnTo>
                    <a:pt x="731520" y="926592"/>
                  </a:lnTo>
                  <a:lnTo>
                    <a:pt x="731520" y="962407"/>
                  </a:lnTo>
                  <a:lnTo>
                    <a:pt x="742188" y="969264"/>
                  </a:lnTo>
                  <a:lnTo>
                    <a:pt x="754380" y="961444"/>
                  </a:lnTo>
                  <a:close/>
                </a:path>
                <a:path w="1485900" h="969645">
                  <a:moveTo>
                    <a:pt x="1414272" y="538193"/>
                  </a:moveTo>
                  <a:lnTo>
                    <a:pt x="1414272" y="534924"/>
                  </a:lnTo>
                  <a:lnTo>
                    <a:pt x="1341857" y="534924"/>
                  </a:lnTo>
                  <a:lnTo>
                    <a:pt x="742950" y="919257"/>
                  </a:lnTo>
                  <a:lnTo>
                    <a:pt x="754380" y="926592"/>
                  </a:lnTo>
                  <a:lnTo>
                    <a:pt x="754380" y="961444"/>
                  </a:lnTo>
                  <a:lnTo>
                    <a:pt x="1414272" y="538193"/>
                  </a:lnTo>
                  <a:close/>
                </a:path>
                <a:path w="1485900" h="969645">
                  <a:moveTo>
                    <a:pt x="1104900" y="41148"/>
                  </a:moveTo>
                  <a:lnTo>
                    <a:pt x="1083564" y="19812"/>
                  </a:lnTo>
                  <a:lnTo>
                    <a:pt x="1083564" y="41148"/>
                  </a:lnTo>
                  <a:lnTo>
                    <a:pt x="1104900" y="41148"/>
                  </a:lnTo>
                  <a:close/>
                </a:path>
                <a:path w="1485900" h="969645">
                  <a:moveTo>
                    <a:pt x="1126236" y="534924"/>
                  </a:moveTo>
                  <a:lnTo>
                    <a:pt x="1126236" y="513588"/>
                  </a:lnTo>
                  <a:lnTo>
                    <a:pt x="1104900" y="492252"/>
                  </a:lnTo>
                  <a:lnTo>
                    <a:pt x="1104900" y="41148"/>
                  </a:lnTo>
                  <a:lnTo>
                    <a:pt x="1083564" y="41148"/>
                  </a:lnTo>
                  <a:lnTo>
                    <a:pt x="1083564" y="534924"/>
                  </a:lnTo>
                  <a:lnTo>
                    <a:pt x="1126236" y="534924"/>
                  </a:lnTo>
                  <a:close/>
                </a:path>
                <a:path w="1485900" h="969645">
                  <a:moveTo>
                    <a:pt x="1485900" y="492252"/>
                  </a:moveTo>
                  <a:lnTo>
                    <a:pt x="1104900" y="492252"/>
                  </a:lnTo>
                  <a:lnTo>
                    <a:pt x="1126236" y="513588"/>
                  </a:lnTo>
                  <a:lnTo>
                    <a:pt x="1126236" y="534924"/>
                  </a:lnTo>
                  <a:lnTo>
                    <a:pt x="1341857" y="534924"/>
                  </a:lnTo>
                  <a:lnTo>
                    <a:pt x="1403604" y="495300"/>
                  </a:lnTo>
                  <a:lnTo>
                    <a:pt x="1414272" y="534924"/>
                  </a:lnTo>
                  <a:lnTo>
                    <a:pt x="1414272" y="538193"/>
                  </a:lnTo>
                  <a:lnTo>
                    <a:pt x="1485900" y="492252"/>
                  </a:lnTo>
                  <a:close/>
                </a:path>
                <a:path w="1485900" h="969645">
                  <a:moveTo>
                    <a:pt x="1414272" y="534924"/>
                  </a:moveTo>
                  <a:lnTo>
                    <a:pt x="1403604" y="495300"/>
                  </a:lnTo>
                  <a:lnTo>
                    <a:pt x="1341857" y="534924"/>
                  </a:lnTo>
                  <a:lnTo>
                    <a:pt x="1414272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9253" y="5035295"/>
              <a:ext cx="10075545" cy="2520950"/>
            </a:xfrm>
            <a:custGeom>
              <a:avLst/>
              <a:gdLst/>
              <a:ahLst/>
              <a:cxnLst/>
              <a:rect l="l" t="t" r="r" b="b"/>
              <a:pathLst>
                <a:path w="10075545" h="2520950">
                  <a:moveTo>
                    <a:pt x="10075160" y="2520695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20695"/>
                  </a:lnTo>
                  <a:lnTo>
                    <a:pt x="10075160" y="25206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65157" y="5035295"/>
              <a:ext cx="8564880" cy="2101850"/>
            </a:xfrm>
            <a:custGeom>
              <a:avLst/>
              <a:gdLst/>
              <a:ahLst/>
              <a:cxnLst/>
              <a:rect l="l" t="t" r="r" b="b"/>
              <a:pathLst>
                <a:path w="8564880" h="2101850">
                  <a:moveTo>
                    <a:pt x="8564879" y="210159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101595"/>
                  </a:lnTo>
                  <a:lnTo>
                    <a:pt x="8564879" y="210159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45345" y="5035296"/>
              <a:ext cx="8606155" cy="2123440"/>
            </a:xfrm>
            <a:custGeom>
              <a:avLst/>
              <a:gdLst/>
              <a:ahLst/>
              <a:cxnLst/>
              <a:rect l="l" t="t" r="r" b="b"/>
              <a:pathLst>
                <a:path w="8606155" h="2123440">
                  <a:moveTo>
                    <a:pt x="41147" y="2081783"/>
                  </a:moveTo>
                  <a:lnTo>
                    <a:pt x="41147" y="0"/>
                  </a:lnTo>
                  <a:lnTo>
                    <a:pt x="0" y="0"/>
                  </a:lnTo>
                  <a:lnTo>
                    <a:pt x="0" y="2122931"/>
                  </a:lnTo>
                  <a:lnTo>
                    <a:pt x="19811" y="2122931"/>
                  </a:lnTo>
                  <a:lnTo>
                    <a:pt x="19811" y="2081783"/>
                  </a:lnTo>
                  <a:lnTo>
                    <a:pt x="41147" y="2081783"/>
                  </a:lnTo>
                  <a:close/>
                </a:path>
                <a:path w="8606155" h="2123440">
                  <a:moveTo>
                    <a:pt x="8584688" y="2081783"/>
                  </a:moveTo>
                  <a:lnTo>
                    <a:pt x="19811" y="2081783"/>
                  </a:lnTo>
                  <a:lnTo>
                    <a:pt x="41147" y="2101595"/>
                  </a:lnTo>
                  <a:lnTo>
                    <a:pt x="41147" y="2122931"/>
                  </a:lnTo>
                  <a:lnTo>
                    <a:pt x="8563352" y="2122931"/>
                  </a:lnTo>
                  <a:lnTo>
                    <a:pt x="8563352" y="2101595"/>
                  </a:lnTo>
                  <a:lnTo>
                    <a:pt x="8584688" y="2081783"/>
                  </a:lnTo>
                  <a:close/>
                </a:path>
                <a:path w="8606155" h="2123440">
                  <a:moveTo>
                    <a:pt x="41147" y="2122931"/>
                  </a:moveTo>
                  <a:lnTo>
                    <a:pt x="41147" y="2101595"/>
                  </a:lnTo>
                  <a:lnTo>
                    <a:pt x="19811" y="2081783"/>
                  </a:lnTo>
                  <a:lnTo>
                    <a:pt x="19811" y="2122931"/>
                  </a:lnTo>
                  <a:lnTo>
                    <a:pt x="41147" y="2122931"/>
                  </a:lnTo>
                  <a:close/>
                </a:path>
                <a:path w="8606155" h="2123440">
                  <a:moveTo>
                    <a:pt x="8606024" y="2122931"/>
                  </a:moveTo>
                  <a:lnTo>
                    <a:pt x="8606024" y="0"/>
                  </a:lnTo>
                  <a:lnTo>
                    <a:pt x="8563352" y="0"/>
                  </a:lnTo>
                  <a:lnTo>
                    <a:pt x="8563352" y="2081783"/>
                  </a:lnTo>
                  <a:lnTo>
                    <a:pt x="8584688" y="2081783"/>
                  </a:lnTo>
                  <a:lnTo>
                    <a:pt x="8584688" y="2122931"/>
                  </a:lnTo>
                  <a:lnTo>
                    <a:pt x="8606024" y="2122931"/>
                  </a:lnTo>
                  <a:close/>
                </a:path>
                <a:path w="8606155" h="2123440">
                  <a:moveTo>
                    <a:pt x="8584688" y="2122931"/>
                  </a:moveTo>
                  <a:lnTo>
                    <a:pt x="8584688" y="2081783"/>
                  </a:lnTo>
                  <a:lnTo>
                    <a:pt x="8563352" y="2101595"/>
                  </a:lnTo>
                  <a:lnTo>
                    <a:pt x="8563352" y="2122931"/>
                  </a:lnTo>
                  <a:lnTo>
                    <a:pt x="8584688" y="21229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76961" y="5035295"/>
              <a:ext cx="5876925" cy="1515110"/>
            </a:xfrm>
            <a:custGeom>
              <a:avLst/>
              <a:gdLst/>
              <a:ahLst/>
              <a:cxnLst/>
              <a:rect l="l" t="t" r="r" b="b"/>
              <a:pathLst>
                <a:path w="5876925" h="1515109">
                  <a:moveTo>
                    <a:pt x="5876543" y="1514855"/>
                  </a:moveTo>
                  <a:lnTo>
                    <a:pt x="5876543" y="0"/>
                  </a:lnTo>
                  <a:lnTo>
                    <a:pt x="0" y="0"/>
                  </a:lnTo>
                  <a:lnTo>
                    <a:pt x="0" y="1514855"/>
                  </a:lnTo>
                  <a:lnTo>
                    <a:pt x="5876543" y="151485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55626" y="5035296"/>
              <a:ext cx="5919470" cy="1534795"/>
            </a:xfrm>
            <a:custGeom>
              <a:avLst/>
              <a:gdLst/>
              <a:ahLst/>
              <a:cxnLst/>
              <a:rect l="l" t="t" r="r" b="b"/>
              <a:pathLst>
                <a:path w="5919470" h="1534795">
                  <a:moveTo>
                    <a:pt x="42671" y="1493519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1534667"/>
                  </a:lnTo>
                  <a:lnTo>
                    <a:pt x="21335" y="1534667"/>
                  </a:lnTo>
                  <a:lnTo>
                    <a:pt x="21335" y="1493519"/>
                  </a:lnTo>
                  <a:lnTo>
                    <a:pt x="42671" y="1493519"/>
                  </a:lnTo>
                  <a:close/>
                </a:path>
                <a:path w="5919470" h="1534795">
                  <a:moveTo>
                    <a:pt x="5897879" y="1493519"/>
                  </a:moveTo>
                  <a:lnTo>
                    <a:pt x="21335" y="1493519"/>
                  </a:lnTo>
                  <a:lnTo>
                    <a:pt x="42671" y="1514855"/>
                  </a:lnTo>
                  <a:lnTo>
                    <a:pt x="42671" y="1534667"/>
                  </a:lnTo>
                  <a:lnTo>
                    <a:pt x="5878067" y="1534667"/>
                  </a:lnTo>
                  <a:lnTo>
                    <a:pt x="5878067" y="1514855"/>
                  </a:lnTo>
                  <a:lnTo>
                    <a:pt x="5897879" y="1493519"/>
                  </a:lnTo>
                  <a:close/>
                </a:path>
                <a:path w="5919470" h="1534795">
                  <a:moveTo>
                    <a:pt x="42671" y="1534667"/>
                  </a:moveTo>
                  <a:lnTo>
                    <a:pt x="42671" y="1514855"/>
                  </a:lnTo>
                  <a:lnTo>
                    <a:pt x="21335" y="1493519"/>
                  </a:lnTo>
                  <a:lnTo>
                    <a:pt x="21335" y="1534667"/>
                  </a:lnTo>
                  <a:lnTo>
                    <a:pt x="42671" y="1534667"/>
                  </a:lnTo>
                  <a:close/>
                </a:path>
                <a:path w="5919470" h="1534795">
                  <a:moveTo>
                    <a:pt x="5919215" y="1534667"/>
                  </a:moveTo>
                  <a:lnTo>
                    <a:pt x="5919215" y="0"/>
                  </a:lnTo>
                  <a:lnTo>
                    <a:pt x="5878067" y="0"/>
                  </a:lnTo>
                  <a:lnTo>
                    <a:pt x="5878067" y="1493519"/>
                  </a:lnTo>
                  <a:lnTo>
                    <a:pt x="5897879" y="1493519"/>
                  </a:lnTo>
                  <a:lnTo>
                    <a:pt x="5897879" y="1534667"/>
                  </a:lnTo>
                  <a:lnTo>
                    <a:pt x="5919215" y="1534667"/>
                  </a:lnTo>
                  <a:close/>
                </a:path>
                <a:path w="5919470" h="1534795">
                  <a:moveTo>
                    <a:pt x="5897879" y="1534667"/>
                  </a:moveTo>
                  <a:lnTo>
                    <a:pt x="5897879" y="1493519"/>
                  </a:lnTo>
                  <a:lnTo>
                    <a:pt x="5878067" y="1514855"/>
                  </a:lnTo>
                  <a:lnTo>
                    <a:pt x="5878067" y="1534667"/>
                  </a:lnTo>
                  <a:lnTo>
                    <a:pt x="5897879" y="1534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977" y="5035295"/>
              <a:ext cx="8417049" cy="2039112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1127640" y="3719574"/>
            <a:ext cx="45154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výsledný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90" dirty="0">
                <a:latin typeface="Times New Roman"/>
                <a:cs typeface="Times New Roman"/>
              </a:rPr>
              <a:t>RV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+</a:t>
            </a:r>
            <a:r>
              <a:rPr sz="3050" b="1" i="1" spc="40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3050" b="1" i="1" spc="-10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r>
              <a:rPr sz="3050" b="1" spc="-10" dirty="0">
                <a:latin typeface="Times New Roman"/>
                <a:cs typeface="Times New Roman"/>
              </a:rPr>
              <a:t>)</a:t>
            </a:r>
            <a:r>
              <a:rPr sz="3075" b="1" spc="-15" baseline="24390" dirty="0">
                <a:latin typeface="Times New Roman"/>
                <a:cs typeface="Times New Roman"/>
              </a:rPr>
              <a:t>*</a:t>
            </a:r>
            <a:r>
              <a:rPr sz="3050" b="1" spc="-10" dirty="0"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57052" y="4818377"/>
            <a:ext cx="36728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1165225" algn="l"/>
                <a:tab pos="2245360" algn="l"/>
                <a:tab pos="3347085" algn="l"/>
              </a:tabLst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a</a:t>
            </a:r>
            <a:r>
              <a:rPr sz="3075" b="1" i="1" baseline="-20325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a</a:t>
            </a:r>
            <a:r>
              <a:rPr sz="3075" b="1" i="1" baseline="-20325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b</a:t>
            </a:r>
            <a:r>
              <a:rPr sz="3075" b="1" i="1" baseline="-20325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b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64672" y="5825741"/>
            <a:ext cx="36652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1165225" algn="l"/>
                <a:tab pos="2237740" algn="l"/>
                <a:tab pos="3339465" algn="l"/>
              </a:tabLst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c</a:t>
            </a:r>
            <a:r>
              <a:rPr sz="3075" b="1" i="1" baseline="-20325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c</a:t>
            </a:r>
            <a:r>
              <a:rPr sz="3075" b="1" i="1" baseline="-20325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d</a:t>
            </a:r>
            <a:r>
              <a:rPr sz="3075" b="1" i="1" baseline="-20325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i="1" spc="-37" baseline="-20325" dirty="0">
                <a:latin typeface="Times New Roman"/>
                <a:cs typeface="Times New Roman"/>
              </a:rPr>
              <a:t>d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342776" y="5565137"/>
            <a:ext cx="24333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04900" algn="l"/>
                <a:tab pos="2196465" algn="l"/>
              </a:tabLst>
            </a:pPr>
            <a:r>
              <a:rPr sz="3500" b="1" i="1" spc="-50" dirty="0">
                <a:solidFill>
                  <a:srgbClr val="329965"/>
                </a:solidFill>
                <a:latin typeface="Times New Roman"/>
                <a:cs typeface="Times New Roman"/>
              </a:rPr>
              <a:t>c</a:t>
            </a:r>
            <a:r>
              <a:rPr sz="3500" b="1" i="1" dirty="0">
                <a:solidFill>
                  <a:srgbClr val="329965"/>
                </a:solidFill>
                <a:latin typeface="Times New Roman"/>
                <a:cs typeface="Times New Roman"/>
              </a:rPr>
              <a:t>	</a:t>
            </a:r>
            <a:r>
              <a:rPr sz="3500" spc="-5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d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58552" y="5321297"/>
            <a:ext cx="505459" cy="1060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75" b="1" i="1" spc="-37" baseline="-20325" dirty="0">
                <a:latin typeface="Times New Roman"/>
                <a:cs typeface="Times New Roman"/>
              </a:rPr>
              <a:t>+</a:t>
            </a:r>
            <a:endParaRPr sz="3075" baseline="-2032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sz="3500" spc="-50" dirty="0"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73313" y="5406641"/>
            <a:ext cx="1784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45752" y="4760160"/>
            <a:ext cx="222250" cy="1704975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35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35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541394" y="4978398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495930" y="5165544"/>
            <a:ext cx="1774189" cy="12998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10"/>
              </a:spcBef>
              <a:tabLst>
                <a:tab pos="440690" algn="l"/>
                <a:tab pos="1604645" algn="l"/>
              </a:tabLst>
            </a:pPr>
            <a:r>
              <a:rPr sz="5250" spc="-75" baseline="-26984" dirty="0">
                <a:latin typeface="Symbol"/>
                <a:cs typeface="Symbol"/>
              </a:rPr>
              <a:t></a:t>
            </a:r>
            <a:r>
              <a:rPr sz="5250" baseline="-26984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+</a:t>
            </a:r>
            <a:r>
              <a:rPr sz="3075" b="1" baseline="-20325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815"/>
              </a:spcBef>
            </a:pPr>
            <a:r>
              <a:rPr sz="350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83952" y="4725413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latin typeface="Symbol"/>
                <a:cs typeface="Symbol"/>
              </a:rPr>
              <a:t></a:t>
            </a:r>
            <a:endParaRPr sz="3500" dirty="0">
              <a:latin typeface="Symbol"/>
              <a:cs typeface="Symbol"/>
            </a:endParaRPr>
          </a:p>
        </p:txBody>
      </p:sp>
      <p:sp>
        <p:nvSpPr>
          <p:cNvPr id="18" name="Zástupný symbol pro číslo snímku 17">
            <a:extLst>
              <a:ext uri="{FF2B5EF4-FFF2-40B4-BE49-F238E27FC236}">
                <a16:creationId xmlns:a16="http://schemas.microsoft.com/office/drawing/2014/main" id="{A5FE9A4F-AFBA-F89F-2FAC-30375C921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30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8495">
              <a:lnSpc>
                <a:spcPct val="100000"/>
              </a:lnSpc>
              <a:spcBef>
                <a:spcPts val="95"/>
              </a:spcBef>
            </a:pPr>
            <a:r>
              <a:rPr dirty="0"/>
              <a:t>Modely</a:t>
            </a:r>
            <a:r>
              <a:rPr spc="-105" dirty="0"/>
              <a:t> </a:t>
            </a:r>
            <a:r>
              <a:rPr dirty="0"/>
              <a:t>pro</a:t>
            </a:r>
            <a:r>
              <a:rPr spc="-110" dirty="0"/>
              <a:t> </a:t>
            </a:r>
            <a:r>
              <a:rPr dirty="0"/>
              <a:t>regulární</a:t>
            </a:r>
            <a:r>
              <a:rPr spc="-114" dirty="0"/>
              <a:t> </a:t>
            </a:r>
            <a:r>
              <a:rPr spc="-10" dirty="0"/>
              <a:t>jazyky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49917" y="1328928"/>
            <a:ext cx="8595360" cy="1122045"/>
            <a:chOff x="1049917" y="1328928"/>
            <a:chExt cx="8595360" cy="1122045"/>
          </a:xfrm>
        </p:grpSpPr>
        <p:sp>
          <p:nvSpPr>
            <p:cNvPr id="7" name="object 7"/>
            <p:cNvSpPr/>
            <p:nvPr/>
          </p:nvSpPr>
          <p:spPr>
            <a:xfrm>
              <a:off x="1065157" y="1344168"/>
              <a:ext cx="8564880" cy="1091565"/>
            </a:xfrm>
            <a:custGeom>
              <a:avLst/>
              <a:gdLst/>
              <a:ahLst/>
              <a:cxnLst/>
              <a:rect l="l" t="t" r="r" b="b"/>
              <a:pathLst>
                <a:path w="8564880" h="1091564">
                  <a:moveTo>
                    <a:pt x="8564879" y="109118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91183"/>
                  </a:lnTo>
                  <a:lnTo>
                    <a:pt x="8564879" y="10911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9917" y="1328928"/>
              <a:ext cx="8595360" cy="1122045"/>
            </a:xfrm>
            <a:custGeom>
              <a:avLst/>
              <a:gdLst/>
              <a:ahLst/>
              <a:cxnLst/>
              <a:rect l="l" t="t" r="r" b="b"/>
              <a:pathLst>
                <a:path w="8595360" h="1122045">
                  <a:moveTo>
                    <a:pt x="8595357" y="1121664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121664"/>
                  </a:lnTo>
                  <a:lnTo>
                    <a:pt x="15240" y="112166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121664"/>
                  </a:lnTo>
                  <a:lnTo>
                    <a:pt x="8595357" y="1121664"/>
                  </a:lnTo>
                  <a:close/>
                </a:path>
                <a:path w="8595360" h="112204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122045">
                  <a:moveTo>
                    <a:pt x="32004" y="109118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091184"/>
                  </a:lnTo>
                  <a:lnTo>
                    <a:pt x="32004" y="1091184"/>
                  </a:lnTo>
                  <a:close/>
                </a:path>
                <a:path w="8595360" h="1122045">
                  <a:moveTo>
                    <a:pt x="8580117" y="1091184"/>
                  </a:moveTo>
                  <a:lnTo>
                    <a:pt x="15240" y="1091184"/>
                  </a:lnTo>
                  <a:lnTo>
                    <a:pt x="32004" y="1106424"/>
                  </a:lnTo>
                  <a:lnTo>
                    <a:pt x="32004" y="1121664"/>
                  </a:lnTo>
                  <a:lnTo>
                    <a:pt x="8563353" y="1121664"/>
                  </a:lnTo>
                  <a:lnTo>
                    <a:pt x="8563353" y="1106424"/>
                  </a:lnTo>
                  <a:lnTo>
                    <a:pt x="8580117" y="1091184"/>
                  </a:lnTo>
                  <a:close/>
                </a:path>
                <a:path w="8595360" h="1122045">
                  <a:moveTo>
                    <a:pt x="32004" y="1121664"/>
                  </a:moveTo>
                  <a:lnTo>
                    <a:pt x="32004" y="1106424"/>
                  </a:lnTo>
                  <a:lnTo>
                    <a:pt x="15240" y="1091184"/>
                  </a:lnTo>
                  <a:lnTo>
                    <a:pt x="15240" y="1121664"/>
                  </a:lnTo>
                  <a:lnTo>
                    <a:pt x="32004" y="1121664"/>
                  </a:lnTo>
                  <a:close/>
                </a:path>
                <a:path w="8595360" h="1122045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122045">
                  <a:moveTo>
                    <a:pt x="8580117" y="1091184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091184"/>
                  </a:lnTo>
                  <a:lnTo>
                    <a:pt x="8580117" y="1091184"/>
                  </a:lnTo>
                  <a:close/>
                </a:path>
                <a:path w="8595360" h="1122045">
                  <a:moveTo>
                    <a:pt x="8580117" y="1121664"/>
                  </a:moveTo>
                  <a:lnTo>
                    <a:pt x="8580117" y="1091184"/>
                  </a:lnTo>
                  <a:lnTo>
                    <a:pt x="8563353" y="1106424"/>
                  </a:lnTo>
                  <a:lnTo>
                    <a:pt x="8563353" y="1121664"/>
                  </a:lnTo>
                  <a:lnTo>
                    <a:pt x="8580117" y="1121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49917" y="4939284"/>
            <a:ext cx="8595360" cy="1626235"/>
            <a:chOff x="1049917" y="4939284"/>
            <a:chExt cx="8595360" cy="1626235"/>
          </a:xfrm>
        </p:grpSpPr>
        <p:sp>
          <p:nvSpPr>
            <p:cNvPr id="11" name="object 11"/>
            <p:cNvSpPr/>
            <p:nvPr/>
          </p:nvSpPr>
          <p:spPr>
            <a:xfrm>
              <a:off x="1065157" y="4954524"/>
              <a:ext cx="8564880" cy="81280"/>
            </a:xfrm>
            <a:custGeom>
              <a:avLst/>
              <a:gdLst/>
              <a:ahLst/>
              <a:cxnLst/>
              <a:rect l="l" t="t" r="r" b="b"/>
              <a:pathLst>
                <a:path w="8564880" h="81279">
                  <a:moveTo>
                    <a:pt x="8564879" y="8077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80771"/>
                  </a:lnTo>
                  <a:lnTo>
                    <a:pt x="8564879" y="807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9917" y="4939284"/>
              <a:ext cx="8595360" cy="96520"/>
            </a:xfrm>
            <a:custGeom>
              <a:avLst/>
              <a:gdLst/>
              <a:ahLst/>
              <a:cxnLst/>
              <a:rect l="l" t="t" r="r" b="b"/>
              <a:pathLst>
                <a:path w="8595360" h="96520">
                  <a:moveTo>
                    <a:pt x="8595356" y="96011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96011"/>
                  </a:lnTo>
                  <a:lnTo>
                    <a:pt x="15239" y="96011"/>
                  </a:lnTo>
                  <a:lnTo>
                    <a:pt x="15239" y="30479"/>
                  </a:lnTo>
                  <a:lnTo>
                    <a:pt x="32003" y="15239"/>
                  </a:lnTo>
                  <a:lnTo>
                    <a:pt x="32003" y="30479"/>
                  </a:lnTo>
                  <a:lnTo>
                    <a:pt x="8563352" y="30479"/>
                  </a:lnTo>
                  <a:lnTo>
                    <a:pt x="8563352" y="15239"/>
                  </a:lnTo>
                  <a:lnTo>
                    <a:pt x="8580116" y="30479"/>
                  </a:lnTo>
                  <a:lnTo>
                    <a:pt x="8580116" y="96011"/>
                  </a:lnTo>
                  <a:lnTo>
                    <a:pt x="8595356" y="96011"/>
                  </a:lnTo>
                  <a:close/>
                </a:path>
                <a:path w="8595360" h="96520">
                  <a:moveTo>
                    <a:pt x="32003" y="30479"/>
                  </a:moveTo>
                  <a:lnTo>
                    <a:pt x="32003" y="15239"/>
                  </a:lnTo>
                  <a:lnTo>
                    <a:pt x="15239" y="30479"/>
                  </a:lnTo>
                  <a:lnTo>
                    <a:pt x="32003" y="30479"/>
                  </a:lnTo>
                  <a:close/>
                </a:path>
                <a:path w="8595360" h="96520">
                  <a:moveTo>
                    <a:pt x="32003" y="96011"/>
                  </a:moveTo>
                  <a:lnTo>
                    <a:pt x="32003" y="30479"/>
                  </a:lnTo>
                  <a:lnTo>
                    <a:pt x="15239" y="30479"/>
                  </a:lnTo>
                  <a:lnTo>
                    <a:pt x="15239" y="96011"/>
                  </a:lnTo>
                  <a:lnTo>
                    <a:pt x="32003" y="96011"/>
                  </a:lnTo>
                  <a:close/>
                </a:path>
                <a:path w="8595360" h="96520">
                  <a:moveTo>
                    <a:pt x="8580116" y="30479"/>
                  </a:moveTo>
                  <a:lnTo>
                    <a:pt x="8563352" y="15239"/>
                  </a:lnTo>
                  <a:lnTo>
                    <a:pt x="8563352" y="30479"/>
                  </a:lnTo>
                  <a:lnTo>
                    <a:pt x="8580116" y="30479"/>
                  </a:lnTo>
                  <a:close/>
                </a:path>
                <a:path w="8595360" h="96520">
                  <a:moveTo>
                    <a:pt x="8580116" y="96011"/>
                  </a:moveTo>
                  <a:lnTo>
                    <a:pt x="8580116" y="30479"/>
                  </a:lnTo>
                  <a:lnTo>
                    <a:pt x="8563352" y="30479"/>
                  </a:lnTo>
                  <a:lnTo>
                    <a:pt x="8563352" y="96011"/>
                  </a:lnTo>
                  <a:lnTo>
                    <a:pt x="8580116" y="96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5157" y="5035296"/>
              <a:ext cx="8564880" cy="1515110"/>
            </a:xfrm>
            <a:custGeom>
              <a:avLst/>
              <a:gdLst/>
              <a:ahLst/>
              <a:cxnLst/>
              <a:rect l="l" t="t" r="r" b="b"/>
              <a:pathLst>
                <a:path w="8564880" h="1515109">
                  <a:moveTo>
                    <a:pt x="8564879" y="151485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514855"/>
                  </a:lnTo>
                  <a:lnTo>
                    <a:pt x="8564879" y="151485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9917" y="5035296"/>
              <a:ext cx="8595360" cy="1530350"/>
            </a:xfrm>
            <a:custGeom>
              <a:avLst/>
              <a:gdLst/>
              <a:ahLst/>
              <a:cxnLst/>
              <a:rect l="l" t="t" r="r" b="b"/>
              <a:pathLst>
                <a:path w="8595360" h="1530350">
                  <a:moveTo>
                    <a:pt x="32003" y="1498091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530095"/>
                  </a:lnTo>
                  <a:lnTo>
                    <a:pt x="15239" y="1530095"/>
                  </a:lnTo>
                  <a:lnTo>
                    <a:pt x="15239" y="1498091"/>
                  </a:lnTo>
                  <a:lnTo>
                    <a:pt x="32003" y="1498091"/>
                  </a:lnTo>
                  <a:close/>
                </a:path>
                <a:path w="8595360" h="1530350">
                  <a:moveTo>
                    <a:pt x="8580116" y="1498091"/>
                  </a:moveTo>
                  <a:lnTo>
                    <a:pt x="15239" y="1498091"/>
                  </a:lnTo>
                  <a:lnTo>
                    <a:pt x="32003" y="1514855"/>
                  </a:lnTo>
                  <a:lnTo>
                    <a:pt x="32003" y="1530095"/>
                  </a:lnTo>
                  <a:lnTo>
                    <a:pt x="8563352" y="1530095"/>
                  </a:lnTo>
                  <a:lnTo>
                    <a:pt x="8563352" y="1514855"/>
                  </a:lnTo>
                  <a:lnTo>
                    <a:pt x="8580116" y="1498091"/>
                  </a:lnTo>
                  <a:close/>
                </a:path>
                <a:path w="8595360" h="1530350">
                  <a:moveTo>
                    <a:pt x="32003" y="1530095"/>
                  </a:moveTo>
                  <a:lnTo>
                    <a:pt x="32003" y="1514855"/>
                  </a:lnTo>
                  <a:lnTo>
                    <a:pt x="15239" y="1498091"/>
                  </a:lnTo>
                  <a:lnTo>
                    <a:pt x="15239" y="1530095"/>
                  </a:lnTo>
                  <a:lnTo>
                    <a:pt x="32003" y="1530095"/>
                  </a:lnTo>
                  <a:close/>
                </a:path>
                <a:path w="8595360" h="1530350">
                  <a:moveTo>
                    <a:pt x="8595356" y="1530095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1498091"/>
                  </a:lnTo>
                  <a:lnTo>
                    <a:pt x="8580116" y="1498091"/>
                  </a:lnTo>
                  <a:lnTo>
                    <a:pt x="8580116" y="1530095"/>
                  </a:lnTo>
                  <a:lnTo>
                    <a:pt x="8595356" y="1530095"/>
                  </a:lnTo>
                  <a:close/>
                </a:path>
                <a:path w="8595360" h="1530350">
                  <a:moveTo>
                    <a:pt x="8580116" y="1530095"/>
                  </a:moveTo>
                  <a:lnTo>
                    <a:pt x="8580116" y="1498091"/>
                  </a:lnTo>
                  <a:lnTo>
                    <a:pt x="8563352" y="1514855"/>
                  </a:lnTo>
                  <a:lnTo>
                    <a:pt x="8563352" y="1530095"/>
                  </a:lnTo>
                  <a:lnTo>
                    <a:pt x="8580116" y="1530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065157" y="300227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049917" y="3092196"/>
            <a:ext cx="8595360" cy="1207135"/>
            <a:chOff x="1049917" y="3092196"/>
            <a:chExt cx="8595360" cy="1207135"/>
          </a:xfrm>
        </p:grpSpPr>
        <p:sp>
          <p:nvSpPr>
            <p:cNvPr id="17" name="object 17"/>
            <p:cNvSpPr/>
            <p:nvPr/>
          </p:nvSpPr>
          <p:spPr>
            <a:xfrm>
              <a:off x="1065157" y="3107435"/>
              <a:ext cx="8564880" cy="1175385"/>
            </a:xfrm>
            <a:custGeom>
              <a:avLst/>
              <a:gdLst/>
              <a:ahLst/>
              <a:cxnLst/>
              <a:rect l="l" t="t" r="r" b="b"/>
              <a:pathLst>
                <a:path w="8564880" h="1175385">
                  <a:moveTo>
                    <a:pt x="8564879" y="11750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175003"/>
                  </a:lnTo>
                  <a:lnTo>
                    <a:pt x="8564879" y="11750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9917" y="3092196"/>
              <a:ext cx="8595360" cy="1207135"/>
            </a:xfrm>
            <a:custGeom>
              <a:avLst/>
              <a:gdLst/>
              <a:ahLst/>
              <a:cxnLst/>
              <a:rect l="l" t="t" r="r" b="b"/>
              <a:pathLst>
                <a:path w="8595360" h="1207135">
                  <a:moveTo>
                    <a:pt x="8595357" y="120700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207008"/>
                  </a:lnTo>
                  <a:lnTo>
                    <a:pt x="15240" y="120700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207008"/>
                  </a:lnTo>
                  <a:lnTo>
                    <a:pt x="8595357" y="1207008"/>
                  </a:lnTo>
                  <a:close/>
                </a:path>
                <a:path w="8595360" h="120713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207135">
                  <a:moveTo>
                    <a:pt x="32004" y="117500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175004"/>
                  </a:lnTo>
                  <a:lnTo>
                    <a:pt x="32004" y="1175004"/>
                  </a:lnTo>
                  <a:close/>
                </a:path>
                <a:path w="8595360" h="1207135">
                  <a:moveTo>
                    <a:pt x="8580117" y="1175004"/>
                  </a:moveTo>
                  <a:lnTo>
                    <a:pt x="15240" y="1175004"/>
                  </a:lnTo>
                  <a:lnTo>
                    <a:pt x="32004" y="1190244"/>
                  </a:lnTo>
                  <a:lnTo>
                    <a:pt x="32004" y="1207008"/>
                  </a:lnTo>
                  <a:lnTo>
                    <a:pt x="8563353" y="1207008"/>
                  </a:lnTo>
                  <a:lnTo>
                    <a:pt x="8563353" y="1190244"/>
                  </a:lnTo>
                  <a:lnTo>
                    <a:pt x="8580117" y="1175004"/>
                  </a:lnTo>
                  <a:close/>
                </a:path>
                <a:path w="8595360" h="1207135">
                  <a:moveTo>
                    <a:pt x="32004" y="1207008"/>
                  </a:moveTo>
                  <a:lnTo>
                    <a:pt x="32004" y="1190244"/>
                  </a:lnTo>
                  <a:lnTo>
                    <a:pt x="15240" y="1175004"/>
                  </a:lnTo>
                  <a:lnTo>
                    <a:pt x="15240" y="1207008"/>
                  </a:lnTo>
                  <a:lnTo>
                    <a:pt x="32004" y="1207008"/>
                  </a:lnTo>
                  <a:close/>
                </a:path>
                <a:path w="8595360" h="1207135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207135">
                  <a:moveTo>
                    <a:pt x="8580117" y="1175004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175004"/>
                  </a:lnTo>
                  <a:lnTo>
                    <a:pt x="8580117" y="1175004"/>
                  </a:lnTo>
                  <a:close/>
                </a:path>
                <a:path w="8595360" h="1207135">
                  <a:moveTo>
                    <a:pt x="8580117" y="1207008"/>
                  </a:moveTo>
                  <a:lnTo>
                    <a:pt x="8580117" y="1175004"/>
                  </a:lnTo>
                  <a:lnTo>
                    <a:pt x="8563353" y="1190244"/>
                  </a:lnTo>
                  <a:lnTo>
                    <a:pt x="8563353" y="1207008"/>
                  </a:lnTo>
                  <a:lnTo>
                    <a:pt x="8580117" y="1207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69220" y="1281175"/>
            <a:ext cx="8863330" cy="352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marR="1388110">
              <a:lnSpc>
                <a:spcPct val="100600"/>
              </a:lnSpc>
              <a:spcBef>
                <a:spcPts val="100"/>
              </a:spcBef>
            </a:pPr>
            <a:r>
              <a:rPr sz="3500" b="1" dirty="0">
                <a:latin typeface="Times New Roman"/>
                <a:cs typeface="Times New Roman"/>
              </a:rPr>
              <a:t>Tvrzení: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každý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spc="-135" dirty="0">
                <a:latin typeface="Times New Roman"/>
                <a:cs typeface="Times New Roman"/>
              </a:rPr>
              <a:t>RV</a:t>
            </a:r>
            <a:r>
              <a:rPr sz="3500" spc="-5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existuje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KA</a:t>
            </a:r>
            <a:r>
              <a:rPr sz="3500" spc="-18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M</a:t>
            </a:r>
            <a:r>
              <a:rPr sz="3500" spc="-25" dirty="0">
                <a:latin typeface="Times New Roman"/>
                <a:cs typeface="Times New Roman"/>
              </a:rPr>
              <a:t>,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který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platí: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00" dirty="0">
                <a:latin typeface="Times New Roman"/>
                <a:cs typeface="Times New Roman"/>
              </a:rPr>
              <a:t>) 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L</a:t>
            </a:r>
            <a:r>
              <a:rPr sz="3500" spc="-10" dirty="0">
                <a:latin typeface="Times New Roman"/>
                <a:cs typeface="Times New Roman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M</a:t>
            </a:r>
            <a:r>
              <a:rPr sz="3500" spc="-10" dirty="0">
                <a:latin typeface="Times New Roman"/>
                <a:cs typeface="Times New Roman"/>
              </a:rPr>
              <a:t>).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050" b="1" dirty="0">
                <a:latin typeface="Times New Roman"/>
                <a:cs typeface="Times New Roman"/>
              </a:rPr>
              <a:t>Důkaz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založen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předchozím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algoritmu.</a:t>
            </a:r>
            <a:endParaRPr sz="3050">
              <a:latin typeface="Times New Roman"/>
              <a:cs typeface="Times New Roman"/>
            </a:endParaRPr>
          </a:p>
          <a:p>
            <a:pPr marL="95885" marR="1390650">
              <a:lnSpc>
                <a:spcPct val="100600"/>
              </a:lnSpc>
              <a:spcBef>
                <a:spcPts val="1590"/>
              </a:spcBef>
            </a:pPr>
            <a:r>
              <a:rPr sz="3500" b="1" dirty="0">
                <a:latin typeface="Times New Roman"/>
                <a:cs typeface="Times New Roman"/>
              </a:rPr>
              <a:t>Tvrzení: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každý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KA</a:t>
            </a:r>
            <a:r>
              <a:rPr sz="3500" spc="-19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M </a:t>
            </a:r>
            <a:r>
              <a:rPr sz="3500" dirty="0">
                <a:latin typeface="Times New Roman"/>
                <a:cs typeface="Times New Roman"/>
              </a:rPr>
              <a:t>existuje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125" dirty="0">
                <a:latin typeface="Times New Roman"/>
                <a:cs typeface="Times New Roman"/>
              </a:rPr>
              <a:t>RV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00" spc="-25" dirty="0">
                <a:latin typeface="Times New Roman"/>
                <a:cs typeface="Times New Roman"/>
              </a:rPr>
              <a:t>,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který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platí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L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L</a:t>
            </a:r>
            <a:r>
              <a:rPr sz="3500" spc="-10" dirty="0">
                <a:latin typeface="Times New Roman"/>
                <a:cs typeface="Times New Roman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r</a:t>
            </a:r>
            <a:r>
              <a:rPr sz="3500" spc="-10" dirty="0">
                <a:latin typeface="Times New Roman"/>
                <a:cs typeface="Times New Roman"/>
              </a:rPr>
              <a:t>).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3050" b="1" dirty="0">
                <a:latin typeface="Times New Roman"/>
                <a:cs typeface="Times New Roman"/>
              </a:rPr>
              <a:t>Důkaz:</a:t>
            </a:r>
            <a:r>
              <a:rPr sz="3050" b="1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viz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str.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210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v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knize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[Meduna:</a:t>
            </a:r>
            <a:r>
              <a:rPr sz="2750" spc="-1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Automata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Languages]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65157" y="484936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65157" y="4954524"/>
            <a:ext cx="8564880" cy="15957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4150" marR="391160">
              <a:lnSpc>
                <a:spcPct val="100600"/>
              </a:lnSpc>
              <a:spcBef>
                <a:spcPts val="275"/>
              </a:spcBef>
            </a:pPr>
            <a:r>
              <a:rPr sz="3500" b="1" dirty="0">
                <a:latin typeface="Times New Roman"/>
                <a:cs typeface="Times New Roman"/>
              </a:rPr>
              <a:t>Závěr: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Fundamentální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modely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regulární </a:t>
            </a:r>
            <a:r>
              <a:rPr sz="3500" dirty="0">
                <a:latin typeface="Times New Roman"/>
                <a:cs typeface="Times New Roman"/>
              </a:rPr>
              <a:t>jazyky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jsou:</a:t>
            </a:r>
            <a:endParaRPr sz="3500">
              <a:latin typeface="Times New Roman"/>
              <a:cs typeface="Times New Roman"/>
            </a:endParaRPr>
          </a:p>
          <a:p>
            <a:pPr marL="187325">
              <a:lnSpc>
                <a:spcPts val="3710"/>
              </a:lnSpc>
              <a:tabLst>
                <a:tab pos="4380865" algn="l"/>
              </a:tabLst>
            </a:pPr>
            <a:r>
              <a:rPr sz="3500" b="1" dirty="0">
                <a:latin typeface="Times New Roman"/>
                <a:cs typeface="Times New Roman"/>
              </a:rPr>
              <a:t>1)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Regulární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výrazy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dirty="0">
                <a:latin typeface="Times New Roman"/>
                <a:cs typeface="Times New Roman"/>
              </a:rPr>
              <a:t>2)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Konečné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automaty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0485DF7-2AC1-BD6C-9A8F-06AE66E9D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31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9253" y="1915668"/>
            <a:ext cx="10075545" cy="3119755"/>
            <a:chOff x="309253" y="1915668"/>
            <a:chExt cx="10075545" cy="3119755"/>
          </a:xfrm>
        </p:grpSpPr>
        <p:sp>
          <p:nvSpPr>
            <p:cNvPr id="3" name="object 3"/>
            <p:cNvSpPr/>
            <p:nvPr/>
          </p:nvSpPr>
          <p:spPr>
            <a:xfrm>
              <a:off x="2744601" y="1932432"/>
              <a:ext cx="4533900" cy="585470"/>
            </a:xfrm>
            <a:custGeom>
              <a:avLst/>
              <a:gdLst/>
              <a:ahLst/>
              <a:cxnLst/>
              <a:rect l="l" t="t" r="r" b="b"/>
              <a:pathLst>
                <a:path w="4533900" h="585469">
                  <a:moveTo>
                    <a:pt x="4533899" y="585215"/>
                  </a:moveTo>
                  <a:lnTo>
                    <a:pt x="4533899" y="0"/>
                  </a:lnTo>
                  <a:lnTo>
                    <a:pt x="0" y="0"/>
                  </a:lnTo>
                  <a:lnTo>
                    <a:pt x="0" y="585215"/>
                  </a:lnTo>
                  <a:lnTo>
                    <a:pt x="4533899" y="5852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29361" y="1915668"/>
              <a:ext cx="4564380" cy="601980"/>
            </a:xfrm>
            <a:custGeom>
              <a:avLst/>
              <a:gdLst/>
              <a:ahLst/>
              <a:cxnLst/>
              <a:rect l="l" t="t" r="r" b="b"/>
              <a:pathLst>
                <a:path w="4564380" h="601980">
                  <a:moveTo>
                    <a:pt x="4564379" y="601979"/>
                  </a:moveTo>
                  <a:lnTo>
                    <a:pt x="4564379" y="0"/>
                  </a:lnTo>
                  <a:lnTo>
                    <a:pt x="0" y="0"/>
                  </a:lnTo>
                  <a:lnTo>
                    <a:pt x="0" y="601979"/>
                  </a:lnTo>
                  <a:lnTo>
                    <a:pt x="15239" y="601979"/>
                  </a:lnTo>
                  <a:lnTo>
                    <a:pt x="15239" y="32003"/>
                  </a:lnTo>
                  <a:lnTo>
                    <a:pt x="30479" y="16763"/>
                  </a:lnTo>
                  <a:lnTo>
                    <a:pt x="30479" y="32003"/>
                  </a:lnTo>
                  <a:lnTo>
                    <a:pt x="4533899" y="32003"/>
                  </a:lnTo>
                  <a:lnTo>
                    <a:pt x="4533899" y="16763"/>
                  </a:lnTo>
                  <a:lnTo>
                    <a:pt x="4549139" y="32003"/>
                  </a:lnTo>
                  <a:lnTo>
                    <a:pt x="4549139" y="601979"/>
                  </a:lnTo>
                  <a:lnTo>
                    <a:pt x="4564379" y="601979"/>
                  </a:lnTo>
                  <a:close/>
                </a:path>
                <a:path w="4564380" h="601980">
                  <a:moveTo>
                    <a:pt x="30479" y="32003"/>
                  </a:moveTo>
                  <a:lnTo>
                    <a:pt x="30479" y="16763"/>
                  </a:lnTo>
                  <a:lnTo>
                    <a:pt x="15239" y="32003"/>
                  </a:lnTo>
                  <a:lnTo>
                    <a:pt x="30479" y="32003"/>
                  </a:lnTo>
                  <a:close/>
                </a:path>
                <a:path w="4564380" h="601980">
                  <a:moveTo>
                    <a:pt x="30479" y="601979"/>
                  </a:moveTo>
                  <a:lnTo>
                    <a:pt x="30479" y="32003"/>
                  </a:lnTo>
                  <a:lnTo>
                    <a:pt x="15239" y="32003"/>
                  </a:lnTo>
                  <a:lnTo>
                    <a:pt x="15239" y="601979"/>
                  </a:lnTo>
                  <a:lnTo>
                    <a:pt x="30479" y="601979"/>
                  </a:lnTo>
                  <a:close/>
                </a:path>
                <a:path w="4564380" h="601980">
                  <a:moveTo>
                    <a:pt x="4549139" y="32003"/>
                  </a:moveTo>
                  <a:lnTo>
                    <a:pt x="4533899" y="16763"/>
                  </a:lnTo>
                  <a:lnTo>
                    <a:pt x="4533899" y="32003"/>
                  </a:lnTo>
                  <a:lnTo>
                    <a:pt x="4549139" y="32003"/>
                  </a:lnTo>
                  <a:close/>
                </a:path>
                <a:path w="4564380" h="601980">
                  <a:moveTo>
                    <a:pt x="4549139" y="601979"/>
                  </a:moveTo>
                  <a:lnTo>
                    <a:pt x="4549139" y="32003"/>
                  </a:lnTo>
                  <a:lnTo>
                    <a:pt x="4533899" y="32003"/>
                  </a:lnTo>
                  <a:lnTo>
                    <a:pt x="4533899" y="601979"/>
                  </a:lnTo>
                  <a:lnTo>
                    <a:pt x="4549139" y="6019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253" y="2517648"/>
              <a:ext cx="10075545" cy="2517775"/>
            </a:xfrm>
            <a:custGeom>
              <a:avLst/>
              <a:gdLst/>
              <a:ahLst/>
              <a:cxnLst/>
              <a:rect l="l" t="t" r="r" b="b"/>
              <a:pathLst>
                <a:path w="10075545" h="2517775">
                  <a:moveTo>
                    <a:pt x="10075160" y="2517647"/>
                  </a:moveTo>
                  <a:lnTo>
                    <a:pt x="10075160" y="0"/>
                  </a:lnTo>
                  <a:lnTo>
                    <a:pt x="0" y="0"/>
                  </a:lnTo>
                  <a:lnTo>
                    <a:pt x="0" y="2517647"/>
                  </a:lnTo>
                  <a:lnTo>
                    <a:pt x="10075160" y="251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4601" y="2517648"/>
              <a:ext cx="4533900" cy="219710"/>
            </a:xfrm>
            <a:custGeom>
              <a:avLst/>
              <a:gdLst/>
              <a:ahLst/>
              <a:cxnLst/>
              <a:rect l="l" t="t" r="r" b="b"/>
              <a:pathLst>
                <a:path w="4533900" h="219710">
                  <a:moveTo>
                    <a:pt x="4533899" y="219455"/>
                  </a:moveTo>
                  <a:lnTo>
                    <a:pt x="4533899" y="0"/>
                  </a:lnTo>
                  <a:lnTo>
                    <a:pt x="0" y="0"/>
                  </a:lnTo>
                  <a:lnTo>
                    <a:pt x="0" y="219455"/>
                  </a:lnTo>
                  <a:lnTo>
                    <a:pt x="4533899" y="21945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5149" y="2517660"/>
              <a:ext cx="8564880" cy="1367155"/>
            </a:xfrm>
            <a:custGeom>
              <a:avLst/>
              <a:gdLst/>
              <a:ahLst/>
              <a:cxnLst/>
              <a:rect l="l" t="t" r="r" b="b"/>
              <a:pathLst>
                <a:path w="8564880" h="1367154">
                  <a:moveTo>
                    <a:pt x="6228588" y="0"/>
                  </a:moveTo>
                  <a:lnTo>
                    <a:pt x="6198108" y="0"/>
                  </a:lnTo>
                  <a:lnTo>
                    <a:pt x="6198108" y="202692"/>
                  </a:lnTo>
                  <a:lnTo>
                    <a:pt x="1694688" y="202692"/>
                  </a:lnTo>
                  <a:lnTo>
                    <a:pt x="1694688" y="0"/>
                  </a:lnTo>
                  <a:lnTo>
                    <a:pt x="1664208" y="0"/>
                  </a:lnTo>
                  <a:lnTo>
                    <a:pt x="1664208" y="234696"/>
                  </a:lnTo>
                  <a:lnTo>
                    <a:pt x="1679448" y="234696"/>
                  </a:lnTo>
                  <a:lnTo>
                    <a:pt x="1694688" y="234696"/>
                  </a:lnTo>
                  <a:lnTo>
                    <a:pt x="6198108" y="234696"/>
                  </a:lnTo>
                  <a:lnTo>
                    <a:pt x="6213348" y="234696"/>
                  </a:lnTo>
                  <a:lnTo>
                    <a:pt x="6228588" y="234696"/>
                  </a:lnTo>
                  <a:lnTo>
                    <a:pt x="6228588" y="0"/>
                  </a:lnTo>
                  <a:close/>
                </a:path>
                <a:path w="8564880" h="1367154">
                  <a:moveTo>
                    <a:pt x="8564880" y="1324343"/>
                  </a:moveTo>
                  <a:lnTo>
                    <a:pt x="0" y="1324343"/>
                  </a:lnTo>
                  <a:lnTo>
                    <a:pt x="0" y="1367015"/>
                  </a:lnTo>
                  <a:lnTo>
                    <a:pt x="8564880" y="1367015"/>
                  </a:lnTo>
                  <a:lnTo>
                    <a:pt x="8564880" y="1324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77790" y="4869180"/>
              <a:ext cx="2141220" cy="166370"/>
            </a:xfrm>
            <a:custGeom>
              <a:avLst/>
              <a:gdLst/>
              <a:ahLst/>
              <a:cxnLst/>
              <a:rect l="l" t="t" r="r" b="b"/>
              <a:pathLst>
                <a:path w="2141220" h="166370">
                  <a:moveTo>
                    <a:pt x="1053083" y="166115"/>
                  </a:moveTo>
                  <a:lnTo>
                    <a:pt x="1018031" y="138683"/>
                  </a:lnTo>
                  <a:lnTo>
                    <a:pt x="970787" y="117347"/>
                  </a:lnTo>
                  <a:lnTo>
                    <a:pt x="915923" y="106679"/>
                  </a:lnTo>
                  <a:lnTo>
                    <a:pt x="195071" y="106679"/>
                  </a:lnTo>
                  <a:lnTo>
                    <a:pt x="178307" y="105155"/>
                  </a:lnTo>
                  <a:lnTo>
                    <a:pt x="132587" y="97535"/>
                  </a:lnTo>
                  <a:lnTo>
                    <a:pt x="94487" y="80771"/>
                  </a:lnTo>
                  <a:lnTo>
                    <a:pt x="57911" y="47243"/>
                  </a:lnTo>
                  <a:lnTo>
                    <a:pt x="42671" y="9143"/>
                  </a:lnTo>
                  <a:lnTo>
                    <a:pt x="42671" y="12191"/>
                  </a:lnTo>
                  <a:lnTo>
                    <a:pt x="41147" y="0"/>
                  </a:lnTo>
                  <a:lnTo>
                    <a:pt x="1523" y="2935"/>
                  </a:lnTo>
                  <a:lnTo>
                    <a:pt x="0" y="3047"/>
                  </a:lnTo>
                  <a:lnTo>
                    <a:pt x="0" y="15239"/>
                  </a:lnTo>
                  <a:lnTo>
                    <a:pt x="1523" y="16763"/>
                  </a:lnTo>
                  <a:lnTo>
                    <a:pt x="1523" y="18287"/>
                  </a:lnTo>
                  <a:lnTo>
                    <a:pt x="16763" y="62483"/>
                  </a:lnTo>
                  <a:lnTo>
                    <a:pt x="47243" y="97535"/>
                  </a:lnTo>
                  <a:lnTo>
                    <a:pt x="105155" y="132587"/>
                  </a:lnTo>
                  <a:lnTo>
                    <a:pt x="158495" y="146303"/>
                  </a:lnTo>
                  <a:lnTo>
                    <a:pt x="894587" y="147827"/>
                  </a:lnTo>
                  <a:lnTo>
                    <a:pt x="911351" y="149351"/>
                  </a:lnTo>
                  <a:lnTo>
                    <a:pt x="926591" y="150875"/>
                  </a:lnTo>
                  <a:lnTo>
                    <a:pt x="957071" y="156971"/>
                  </a:lnTo>
                  <a:lnTo>
                    <a:pt x="970787" y="161543"/>
                  </a:lnTo>
                  <a:lnTo>
                    <a:pt x="979931" y="166115"/>
                  </a:lnTo>
                  <a:lnTo>
                    <a:pt x="1053083" y="166115"/>
                  </a:lnTo>
                  <a:close/>
                </a:path>
                <a:path w="2141220" h="166370">
                  <a:moveTo>
                    <a:pt x="2141219" y="3047"/>
                  </a:moveTo>
                  <a:lnTo>
                    <a:pt x="2098547" y="0"/>
                  </a:lnTo>
                  <a:lnTo>
                    <a:pt x="2098547" y="9143"/>
                  </a:lnTo>
                  <a:lnTo>
                    <a:pt x="2095499" y="22859"/>
                  </a:lnTo>
                  <a:lnTo>
                    <a:pt x="2065019" y="67055"/>
                  </a:lnTo>
                  <a:lnTo>
                    <a:pt x="2019299" y="92963"/>
                  </a:lnTo>
                  <a:lnTo>
                    <a:pt x="1976627" y="103631"/>
                  </a:lnTo>
                  <a:lnTo>
                    <a:pt x="1959863" y="105155"/>
                  </a:lnTo>
                  <a:lnTo>
                    <a:pt x="1944623" y="106679"/>
                  </a:lnTo>
                  <a:lnTo>
                    <a:pt x="1226819" y="106679"/>
                  </a:lnTo>
                  <a:lnTo>
                    <a:pt x="1207007" y="109727"/>
                  </a:lnTo>
                  <a:lnTo>
                    <a:pt x="1138427" y="129539"/>
                  </a:lnTo>
                  <a:lnTo>
                    <a:pt x="1086829" y="166115"/>
                  </a:lnTo>
                  <a:lnTo>
                    <a:pt x="1159763" y="166115"/>
                  </a:lnTo>
                  <a:lnTo>
                    <a:pt x="1168907" y="163067"/>
                  </a:lnTo>
                  <a:lnTo>
                    <a:pt x="1182623" y="156971"/>
                  </a:lnTo>
                  <a:lnTo>
                    <a:pt x="1196339" y="153923"/>
                  </a:lnTo>
                  <a:lnTo>
                    <a:pt x="1211579" y="150875"/>
                  </a:lnTo>
                  <a:lnTo>
                    <a:pt x="1245107" y="147827"/>
                  </a:lnTo>
                  <a:lnTo>
                    <a:pt x="1964435" y="147827"/>
                  </a:lnTo>
                  <a:lnTo>
                    <a:pt x="1984247" y="144779"/>
                  </a:lnTo>
                  <a:lnTo>
                    <a:pt x="2052827" y="124967"/>
                  </a:lnTo>
                  <a:lnTo>
                    <a:pt x="2106167" y="85343"/>
                  </a:lnTo>
                  <a:lnTo>
                    <a:pt x="2132075" y="45719"/>
                  </a:lnTo>
                  <a:lnTo>
                    <a:pt x="2139695" y="18287"/>
                  </a:lnTo>
                  <a:lnTo>
                    <a:pt x="2139695" y="15239"/>
                  </a:lnTo>
                  <a:lnTo>
                    <a:pt x="2141219" y="30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0" name="object 10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54056" y="478027"/>
            <a:ext cx="438340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Zjednodušení</a:t>
            </a:r>
            <a:r>
              <a:rPr spc="-250" dirty="0"/>
              <a:t> </a:t>
            </a:r>
            <a:r>
              <a:rPr spc="-25" dirty="0"/>
              <a:t>RV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18420" y="1175937"/>
            <a:ext cx="9281280" cy="4928913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629285" indent="-482600">
              <a:lnSpc>
                <a:spcPct val="100000"/>
              </a:lnSpc>
              <a:spcBef>
                <a:spcPts val="955"/>
              </a:spcBef>
              <a:buAutoNum type="arabicParenR"/>
              <a:tabLst>
                <a:tab pos="629285" algn="l"/>
              </a:tabLst>
            </a:pPr>
            <a:r>
              <a:rPr sz="3500" dirty="0">
                <a:latin typeface="Times New Roman"/>
                <a:cs typeface="Times New Roman"/>
              </a:rPr>
              <a:t>Redukce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závorek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zavedením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priorit</a:t>
            </a:r>
            <a:r>
              <a:rPr sz="3500" b="1" spc="-20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operátorů</a:t>
            </a:r>
            <a:r>
              <a:rPr sz="3500" spc="-10" dirty="0">
                <a:latin typeface="Times New Roman"/>
                <a:cs typeface="Times New Roman"/>
              </a:rPr>
              <a:t>:</a:t>
            </a:r>
            <a:endParaRPr sz="3500" dirty="0">
              <a:latin typeface="Times New Roman"/>
              <a:cs typeface="Times New Roman"/>
            </a:endParaRPr>
          </a:p>
          <a:p>
            <a:pPr marL="1826260">
              <a:lnSpc>
                <a:spcPct val="100000"/>
              </a:lnSpc>
              <a:spcBef>
                <a:spcPts val="1045"/>
              </a:spcBef>
              <a:tabLst>
                <a:tab pos="3674745" algn="l"/>
                <a:tab pos="4002404" algn="l"/>
              </a:tabLst>
            </a:pPr>
            <a:r>
              <a:rPr sz="3500" b="1" spc="-10" dirty="0">
                <a:latin typeface="Times New Roman"/>
                <a:cs typeface="Times New Roman"/>
              </a:rPr>
              <a:t>Priority: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4350" b="1" spc="-75" baseline="24904" dirty="0">
                <a:solidFill>
                  <a:srgbClr val="C00000"/>
                </a:solidFill>
                <a:latin typeface="Times New Roman"/>
                <a:cs typeface="Times New Roman"/>
              </a:rPr>
              <a:t>*</a:t>
            </a:r>
            <a:r>
              <a:rPr sz="4350" b="1" baseline="24904" dirty="0">
                <a:latin typeface="Times New Roman"/>
                <a:cs typeface="Times New Roman"/>
              </a:rPr>
              <a:t>	</a:t>
            </a:r>
            <a:r>
              <a:rPr sz="4400" b="1" dirty="0">
                <a:latin typeface="Times New Roman"/>
                <a:cs typeface="Times New Roman"/>
              </a:rPr>
              <a:t>&gt;</a:t>
            </a:r>
            <a:r>
              <a:rPr sz="4400" b="1" spc="-35" dirty="0"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sz="4400" b="1" spc="-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&gt;</a:t>
            </a:r>
            <a:r>
              <a:rPr sz="4400" b="1" spc="-20" dirty="0">
                <a:latin typeface="Times New Roman"/>
                <a:cs typeface="Times New Roman"/>
              </a:rPr>
              <a:t> </a:t>
            </a:r>
            <a:r>
              <a:rPr sz="44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endParaRPr sz="44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629285" indent="-482600">
              <a:lnSpc>
                <a:spcPts val="4085"/>
              </a:lnSpc>
              <a:spcBef>
                <a:spcPts val="720"/>
              </a:spcBef>
              <a:buAutoNum type="arabicParenR" startAt="2"/>
              <a:tabLst>
                <a:tab pos="629285" algn="l"/>
              </a:tabLst>
            </a:pPr>
            <a:r>
              <a:rPr sz="3500" spc="-135" dirty="0">
                <a:latin typeface="Times New Roman"/>
                <a:cs typeface="Times New Roman"/>
              </a:rPr>
              <a:t>RV</a:t>
            </a:r>
            <a:r>
              <a:rPr sz="3500" spc="-5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může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být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zapsán</a:t>
            </a:r>
            <a:r>
              <a:rPr sz="3500" spc="5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jako </a:t>
            </a:r>
            <a:r>
              <a:rPr sz="3500" b="1" i="1" spc="-25" dirty="0">
                <a:latin typeface="Times New Roman"/>
                <a:cs typeface="Times New Roman"/>
              </a:rPr>
              <a:t>rs</a:t>
            </a:r>
            <a:endParaRPr sz="3500" b="1" dirty="0">
              <a:latin typeface="Times New Roman"/>
              <a:cs typeface="Times New Roman"/>
            </a:endParaRPr>
          </a:p>
          <a:p>
            <a:pPr marL="629920" indent="-482600">
              <a:lnSpc>
                <a:spcPts val="4085"/>
              </a:lnSpc>
              <a:buAutoNum type="arabicParenR" startAt="2"/>
              <a:tabLst>
                <a:tab pos="629920" algn="l"/>
              </a:tabLst>
            </a:pPr>
            <a:r>
              <a:rPr sz="3500" spc="-135" dirty="0">
                <a:latin typeface="Times New Roman"/>
                <a:cs typeface="Times New Roman"/>
              </a:rPr>
              <a:t>RV</a:t>
            </a:r>
            <a:r>
              <a:rPr sz="3500" spc="-6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rr</a:t>
            </a:r>
            <a:r>
              <a:rPr sz="3525" b="1" baseline="24822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525" spc="22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nebo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25" b="1" baseline="24822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může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být zapsán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jako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r</a:t>
            </a:r>
            <a:r>
              <a:rPr sz="3525" b="1" spc="-37" baseline="24822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3525" b="1" baseline="24822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080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5"/>
              </a:spcBef>
              <a:tabLst>
                <a:tab pos="6649720" algn="l"/>
              </a:tabLst>
            </a:pP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(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500" b="1" dirty="0">
                <a:solidFill>
                  <a:srgbClr val="329965"/>
                </a:solidFill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25" b="1" baseline="24822" dirty="0">
                <a:solidFill>
                  <a:srgbClr val="329965"/>
                </a:solidFill>
                <a:latin typeface="Times New Roman"/>
                <a:cs typeface="Times New Roman"/>
              </a:rPr>
              <a:t>*</a:t>
            </a:r>
            <a:r>
              <a:rPr sz="3500" b="1" dirty="0">
                <a:solidFill>
                  <a:srgbClr val="329965"/>
                </a:solidFill>
                <a:latin typeface="Times New Roman"/>
                <a:cs typeface="Times New Roman"/>
              </a:rPr>
              <a:t>)</a:t>
            </a:r>
            <a:r>
              <a:rPr sz="3500" b="1" spc="-320" dirty="0">
                <a:solidFill>
                  <a:srgbClr val="329965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5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+</a:t>
            </a:r>
            <a:r>
              <a:rPr sz="3500" b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500" b="1" dirty="0">
                <a:solidFill>
                  <a:srgbClr val="329965"/>
                </a:solidFill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b</a:t>
            </a:r>
            <a:r>
              <a:rPr sz="3525" b="1" baseline="24822" dirty="0">
                <a:solidFill>
                  <a:srgbClr val="329965"/>
                </a:solidFill>
                <a:latin typeface="Times New Roman"/>
                <a:cs typeface="Times New Roman"/>
              </a:rPr>
              <a:t>*</a:t>
            </a:r>
            <a:r>
              <a:rPr sz="3500" b="1" dirty="0">
                <a:solidFill>
                  <a:srgbClr val="329965"/>
                </a:solidFill>
                <a:latin typeface="Times New Roman"/>
                <a:cs typeface="Times New Roman"/>
              </a:rPr>
              <a:t>)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500" b="1" i="1" dirty="0">
                <a:latin typeface="Times New Roman"/>
                <a:cs typeface="Times New Roman"/>
              </a:rPr>
              <a:t>b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)</a:t>
            </a:r>
            <a:r>
              <a:rPr sz="3500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může</a:t>
            </a:r>
            <a:r>
              <a:rPr sz="3300" spc="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být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zapsán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00" b="1" i="1" spc="-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25" b="1" baseline="24822" dirty="0">
                <a:solidFill>
                  <a:srgbClr val="329965"/>
                </a:solidFill>
                <a:latin typeface="Times New Roman"/>
                <a:cs typeface="Times New Roman"/>
              </a:rPr>
              <a:t>*</a:t>
            </a:r>
            <a:r>
              <a:rPr sz="3525" b="1" spc="434" baseline="24822" dirty="0">
                <a:solidFill>
                  <a:srgbClr val="329965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+</a:t>
            </a:r>
            <a:r>
              <a:rPr sz="350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b</a:t>
            </a:r>
            <a:r>
              <a:rPr sz="3525" b="1" baseline="24822" dirty="0">
                <a:solidFill>
                  <a:srgbClr val="329965"/>
                </a:solidFill>
                <a:latin typeface="Times New Roman"/>
                <a:cs typeface="Times New Roman"/>
              </a:rPr>
              <a:t>*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500" b="1" i="1" dirty="0">
                <a:latin typeface="Times New Roman"/>
                <a:cs typeface="Times New Roman"/>
              </a:rPr>
              <a:t>b</a:t>
            </a:r>
            <a:r>
              <a:rPr sz="3500" b="1" i="1" spc="-10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Times New Roman"/>
                <a:cs typeface="Times New Roman"/>
              </a:rPr>
              <a:t>,</a:t>
            </a:r>
            <a:endParaRPr sz="3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  <a:tabLst>
                <a:tab pos="596265" algn="l"/>
                <a:tab pos="5927725" algn="l"/>
              </a:tabLst>
            </a:pPr>
            <a:r>
              <a:rPr sz="3500" spc="-50" dirty="0">
                <a:latin typeface="Times New Roman"/>
                <a:cs typeface="Times New Roman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25" b="1" baseline="24822" dirty="0">
                <a:solidFill>
                  <a:srgbClr val="329965"/>
                </a:solidFill>
                <a:latin typeface="Times New Roman"/>
                <a:cs typeface="Times New Roman"/>
              </a:rPr>
              <a:t>*</a:t>
            </a:r>
            <a:r>
              <a:rPr sz="3525" b="1" spc="434" baseline="24822" dirty="0">
                <a:solidFill>
                  <a:srgbClr val="329965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+</a:t>
            </a:r>
            <a:r>
              <a:rPr sz="3500" b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b</a:t>
            </a:r>
            <a:r>
              <a:rPr sz="3525" b="1" baseline="24822" dirty="0">
                <a:solidFill>
                  <a:srgbClr val="329965"/>
                </a:solidFill>
                <a:latin typeface="Times New Roman"/>
                <a:cs typeface="Times New Roman"/>
              </a:rPr>
              <a:t>*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500" b="1" i="1" dirty="0">
                <a:latin typeface="Times New Roman"/>
                <a:cs typeface="Times New Roman"/>
              </a:rPr>
              <a:t>b</a:t>
            </a:r>
            <a:r>
              <a:rPr sz="3500" b="1" i="1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může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být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zapsán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25" b="1" baseline="24822" dirty="0">
                <a:latin typeface="Times New Roman"/>
                <a:cs typeface="Times New Roman"/>
              </a:rPr>
              <a:t>+</a:t>
            </a:r>
            <a:r>
              <a:rPr sz="3525" b="1" spc="419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3232CC"/>
                </a:solidFill>
                <a:latin typeface="Times New Roman"/>
                <a:cs typeface="Times New Roman"/>
              </a:rPr>
              <a:t>+</a:t>
            </a:r>
            <a:r>
              <a:rPr sz="350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b</a:t>
            </a:r>
            <a:r>
              <a:rPr sz="3525" b="1" spc="-37" baseline="24822" dirty="0">
                <a:latin typeface="Times New Roman"/>
                <a:cs typeface="Times New Roman"/>
              </a:rPr>
              <a:t>+</a:t>
            </a:r>
            <a:endParaRPr sz="3525" baseline="24822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34518" y="5035296"/>
            <a:ext cx="6003290" cy="508000"/>
            <a:chOff x="2834518" y="5035296"/>
            <a:chExt cx="6003290" cy="508000"/>
          </a:xfrm>
        </p:grpSpPr>
        <p:sp>
          <p:nvSpPr>
            <p:cNvPr id="16" name="object 16"/>
            <p:cNvSpPr/>
            <p:nvPr/>
          </p:nvSpPr>
          <p:spPr>
            <a:xfrm>
              <a:off x="2834518" y="5186172"/>
              <a:ext cx="5925820" cy="356870"/>
            </a:xfrm>
            <a:custGeom>
              <a:avLst/>
              <a:gdLst/>
              <a:ahLst/>
              <a:cxnLst/>
              <a:rect l="l" t="t" r="r" b="b"/>
              <a:pathLst>
                <a:path w="5925820" h="356870">
                  <a:moveTo>
                    <a:pt x="61446" y="244096"/>
                  </a:moveTo>
                  <a:lnTo>
                    <a:pt x="27432" y="217932"/>
                  </a:lnTo>
                  <a:lnTo>
                    <a:pt x="0" y="356616"/>
                  </a:lnTo>
                  <a:lnTo>
                    <a:pt x="48768" y="332525"/>
                  </a:lnTo>
                  <a:lnTo>
                    <a:pt x="48768" y="259080"/>
                  </a:lnTo>
                  <a:lnTo>
                    <a:pt x="61446" y="244096"/>
                  </a:lnTo>
                  <a:close/>
                </a:path>
                <a:path w="5925820" h="356870">
                  <a:moveTo>
                    <a:pt x="94881" y="269816"/>
                  </a:moveTo>
                  <a:lnTo>
                    <a:pt x="61446" y="244096"/>
                  </a:lnTo>
                  <a:lnTo>
                    <a:pt x="48768" y="259080"/>
                  </a:lnTo>
                  <a:lnTo>
                    <a:pt x="79248" y="286512"/>
                  </a:lnTo>
                  <a:lnTo>
                    <a:pt x="89916" y="275844"/>
                  </a:lnTo>
                  <a:lnTo>
                    <a:pt x="89916" y="272796"/>
                  </a:lnTo>
                  <a:lnTo>
                    <a:pt x="94881" y="269816"/>
                  </a:lnTo>
                  <a:close/>
                </a:path>
                <a:path w="5925820" h="356870">
                  <a:moveTo>
                    <a:pt x="126492" y="294132"/>
                  </a:moveTo>
                  <a:lnTo>
                    <a:pt x="95731" y="270469"/>
                  </a:lnTo>
                  <a:lnTo>
                    <a:pt x="95481" y="270569"/>
                  </a:lnTo>
                  <a:lnTo>
                    <a:pt x="94881" y="270878"/>
                  </a:lnTo>
                  <a:lnTo>
                    <a:pt x="79248" y="286512"/>
                  </a:lnTo>
                  <a:lnTo>
                    <a:pt x="48768" y="259080"/>
                  </a:lnTo>
                  <a:lnTo>
                    <a:pt x="48768" y="332525"/>
                  </a:lnTo>
                  <a:lnTo>
                    <a:pt x="126492" y="294132"/>
                  </a:lnTo>
                  <a:close/>
                </a:path>
                <a:path w="5925820" h="356870">
                  <a:moveTo>
                    <a:pt x="5925312" y="39624"/>
                  </a:moveTo>
                  <a:lnTo>
                    <a:pt x="5913120" y="0"/>
                  </a:lnTo>
                  <a:lnTo>
                    <a:pt x="5894832" y="6096"/>
                  </a:lnTo>
                  <a:lnTo>
                    <a:pt x="5879592" y="13716"/>
                  </a:lnTo>
                  <a:lnTo>
                    <a:pt x="5864352" y="24384"/>
                  </a:lnTo>
                  <a:lnTo>
                    <a:pt x="5836920" y="45720"/>
                  </a:lnTo>
                  <a:lnTo>
                    <a:pt x="5829300" y="50292"/>
                  </a:lnTo>
                  <a:lnTo>
                    <a:pt x="5821680" y="56388"/>
                  </a:lnTo>
                  <a:lnTo>
                    <a:pt x="5814060" y="60960"/>
                  </a:lnTo>
                  <a:lnTo>
                    <a:pt x="5804916" y="67056"/>
                  </a:lnTo>
                  <a:lnTo>
                    <a:pt x="5795772" y="71628"/>
                  </a:lnTo>
                  <a:lnTo>
                    <a:pt x="5785104" y="77724"/>
                  </a:lnTo>
                  <a:lnTo>
                    <a:pt x="5772912" y="83820"/>
                  </a:lnTo>
                  <a:lnTo>
                    <a:pt x="5759196" y="88392"/>
                  </a:lnTo>
                  <a:lnTo>
                    <a:pt x="5743956" y="94488"/>
                  </a:lnTo>
                  <a:lnTo>
                    <a:pt x="5727192" y="100584"/>
                  </a:lnTo>
                  <a:lnTo>
                    <a:pt x="5708904" y="105156"/>
                  </a:lnTo>
                  <a:lnTo>
                    <a:pt x="5687568" y="111252"/>
                  </a:lnTo>
                  <a:lnTo>
                    <a:pt x="5666232" y="115824"/>
                  </a:lnTo>
                  <a:lnTo>
                    <a:pt x="5641848" y="121920"/>
                  </a:lnTo>
                  <a:lnTo>
                    <a:pt x="5628132" y="123444"/>
                  </a:lnTo>
                  <a:lnTo>
                    <a:pt x="5614416" y="126492"/>
                  </a:lnTo>
                  <a:lnTo>
                    <a:pt x="5600700" y="128016"/>
                  </a:lnTo>
                  <a:lnTo>
                    <a:pt x="5585460" y="131064"/>
                  </a:lnTo>
                  <a:lnTo>
                    <a:pt x="5568696" y="132588"/>
                  </a:lnTo>
                  <a:lnTo>
                    <a:pt x="5553456" y="135636"/>
                  </a:lnTo>
                  <a:lnTo>
                    <a:pt x="5536692" y="137160"/>
                  </a:lnTo>
                  <a:lnTo>
                    <a:pt x="5518404" y="140208"/>
                  </a:lnTo>
                  <a:lnTo>
                    <a:pt x="5500116" y="141732"/>
                  </a:lnTo>
                  <a:lnTo>
                    <a:pt x="5480304" y="143256"/>
                  </a:lnTo>
                  <a:lnTo>
                    <a:pt x="5462016" y="144780"/>
                  </a:lnTo>
                  <a:lnTo>
                    <a:pt x="5440680" y="146304"/>
                  </a:lnTo>
                  <a:lnTo>
                    <a:pt x="5419344" y="149352"/>
                  </a:lnTo>
                  <a:lnTo>
                    <a:pt x="5398008" y="150876"/>
                  </a:lnTo>
                  <a:lnTo>
                    <a:pt x="5375148" y="152400"/>
                  </a:lnTo>
                  <a:lnTo>
                    <a:pt x="5350764" y="152400"/>
                  </a:lnTo>
                  <a:lnTo>
                    <a:pt x="5301996" y="155355"/>
                  </a:lnTo>
                  <a:lnTo>
                    <a:pt x="5247132" y="158411"/>
                  </a:lnTo>
                  <a:lnTo>
                    <a:pt x="5187696" y="159980"/>
                  </a:lnTo>
                  <a:lnTo>
                    <a:pt x="5125212" y="161506"/>
                  </a:lnTo>
                  <a:lnTo>
                    <a:pt x="5058156" y="163033"/>
                  </a:lnTo>
                  <a:lnTo>
                    <a:pt x="4988052" y="164592"/>
                  </a:lnTo>
                  <a:lnTo>
                    <a:pt x="4914900" y="166116"/>
                  </a:lnTo>
                  <a:lnTo>
                    <a:pt x="4838700" y="166116"/>
                  </a:lnTo>
                  <a:lnTo>
                    <a:pt x="4760976" y="167640"/>
                  </a:lnTo>
                  <a:lnTo>
                    <a:pt x="4680204" y="167640"/>
                  </a:lnTo>
                  <a:lnTo>
                    <a:pt x="4597908" y="169164"/>
                  </a:lnTo>
                  <a:lnTo>
                    <a:pt x="3621024" y="169164"/>
                  </a:lnTo>
                  <a:lnTo>
                    <a:pt x="3444240" y="167640"/>
                  </a:lnTo>
                  <a:lnTo>
                    <a:pt x="2298192" y="167640"/>
                  </a:lnTo>
                  <a:lnTo>
                    <a:pt x="2174748" y="166116"/>
                  </a:lnTo>
                  <a:lnTo>
                    <a:pt x="1822704" y="166116"/>
                  </a:lnTo>
                  <a:lnTo>
                    <a:pt x="1711452" y="164592"/>
                  </a:lnTo>
                  <a:lnTo>
                    <a:pt x="1208532" y="164592"/>
                  </a:lnTo>
                  <a:lnTo>
                    <a:pt x="1118616" y="166116"/>
                  </a:lnTo>
                  <a:lnTo>
                    <a:pt x="1034796" y="167612"/>
                  </a:lnTo>
                  <a:lnTo>
                    <a:pt x="993648" y="167640"/>
                  </a:lnTo>
                  <a:lnTo>
                    <a:pt x="952500" y="169164"/>
                  </a:lnTo>
                  <a:lnTo>
                    <a:pt x="876300" y="169164"/>
                  </a:lnTo>
                  <a:lnTo>
                    <a:pt x="841248" y="170624"/>
                  </a:lnTo>
                  <a:lnTo>
                    <a:pt x="804672" y="170688"/>
                  </a:lnTo>
                  <a:lnTo>
                    <a:pt x="771144" y="172145"/>
                  </a:lnTo>
                  <a:lnTo>
                    <a:pt x="736092" y="172212"/>
                  </a:lnTo>
                  <a:lnTo>
                    <a:pt x="704088" y="173736"/>
                  </a:lnTo>
                  <a:lnTo>
                    <a:pt x="672084" y="173736"/>
                  </a:lnTo>
                  <a:lnTo>
                    <a:pt x="641604" y="175187"/>
                  </a:lnTo>
                  <a:lnTo>
                    <a:pt x="612648" y="176703"/>
                  </a:lnTo>
                  <a:lnTo>
                    <a:pt x="582168" y="176784"/>
                  </a:lnTo>
                  <a:lnTo>
                    <a:pt x="554736" y="178227"/>
                  </a:lnTo>
                  <a:lnTo>
                    <a:pt x="527304" y="179747"/>
                  </a:lnTo>
                  <a:lnTo>
                    <a:pt x="498348" y="179832"/>
                  </a:lnTo>
                  <a:lnTo>
                    <a:pt x="472440" y="181356"/>
                  </a:lnTo>
                  <a:lnTo>
                    <a:pt x="399288" y="185928"/>
                  </a:lnTo>
                  <a:lnTo>
                    <a:pt x="376428" y="187452"/>
                  </a:lnTo>
                  <a:lnTo>
                    <a:pt x="355092" y="188976"/>
                  </a:lnTo>
                  <a:lnTo>
                    <a:pt x="332232" y="190500"/>
                  </a:lnTo>
                  <a:lnTo>
                    <a:pt x="312420" y="192024"/>
                  </a:lnTo>
                  <a:lnTo>
                    <a:pt x="291084" y="193548"/>
                  </a:lnTo>
                  <a:lnTo>
                    <a:pt x="271272" y="195072"/>
                  </a:lnTo>
                  <a:lnTo>
                    <a:pt x="252984" y="198120"/>
                  </a:lnTo>
                  <a:lnTo>
                    <a:pt x="233172" y="199644"/>
                  </a:lnTo>
                  <a:lnTo>
                    <a:pt x="198120" y="204216"/>
                  </a:lnTo>
                  <a:lnTo>
                    <a:pt x="147828" y="211836"/>
                  </a:lnTo>
                  <a:lnTo>
                    <a:pt x="106680" y="222504"/>
                  </a:lnTo>
                  <a:lnTo>
                    <a:pt x="94881" y="225453"/>
                  </a:lnTo>
                  <a:lnTo>
                    <a:pt x="94488" y="225552"/>
                  </a:lnTo>
                  <a:lnTo>
                    <a:pt x="73152" y="234696"/>
                  </a:lnTo>
                  <a:lnTo>
                    <a:pt x="70104" y="236220"/>
                  </a:lnTo>
                  <a:lnTo>
                    <a:pt x="68580" y="237744"/>
                  </a:lnTo>
                  <a:lnTo>
                    <a:pt x="65532" y="239268"/>
                  </a:lnTo>
                  <a:lnTo>
                    <a:pt x="61446" y="244096"/>
                  </a:lnTo>
                  <a:lnTo>
                    <a:pt x="94881" y="269816"/>
                  </a:lnTo>
                  <a:lnTo>
                    <a:pt x="97536" y="268224"/>
                  </a:lnTo>
                  <a:lnTo>
                    <a:pt x="97536" y="269748"/>
                  </a:lnTo>
                  <a:lnTo>
                    <a:pt x="106680" y="266700"/>
                  </a:lnTo>
                  <a:lnTo>
                    <a:pt x="117348" y="262128"/>
                  </a:lnTo>
                  <a:lnTo>
                    <a:pt x="141732" y="256032"/>
                  </a:lnTo>
                  <a:lnTo>
                    <a:pt x="155448" y="252984"/>
                  </a:lnTo>
                  <a:lnTo>
                    <a:pt x="170688" y="251460"/>
                  </a:lnTo>
                  <a:lnTo>
                    <a:pt x="202692" y="245364"/>
                  </a:lnTo>
                  <a:lnTo>
                    <a:pt x="237744" y="240792"/>
                  </a:lnTo>
                  <a:lnTo>
                    <a:pt x="257556" y="239268"/>
                  </a:lnTo>
                  <a:lnTo>
                    <a:pt x="275844" y="237744"/>
                  </a:lnTo>
                  <a:lnTo>
                    <a:pt x="315468" y="233172"/>
                  </a:lnTo>
                  <a:lnTo>
                    <a:pt x="379476" y="228600"/>
                  </a:lnTo>
                  <a:lnTo>
                    <a:pt x="425196" y="225552"/>
                  </a:lnTo>
                  <a:lnTo>
                    <a:pt x="449580" y="224028"/>
                  </a:lnTo>
                  <a:lnTo>
                    <a:pt x="475488" y="224028"/>
                  </a:lnTo>
                  <a:lnTo>
                    <a:pt x="525780" y="221069"/>
                  </a:lnTo>
                  <a:lnTo>
                    <a:pt x="553212" y="219540"/>
                  </a:lnTo>
                  <a:lnTo>
                    <a:pt x="582168" y="219456"/>
                  </a:lnTo>
                  <a:lnTo>
                    <a:pt x="611124" y="218008"/>
                  </a:lnTo>
                  <a:lnTo>
                    <a:pt x="640080" y="216488"/>
                  </a:lnTo>
                  <a:lnTo>
                    <a:pt x="672084" y="216408"/>
                  </a:lnTo>
                  <a:lnTo>
                    <a:pt x="704088" y="214884"/>
                  </a:lnTo>
                  <a:lnTo>
                    <a:pt x="737616" y="214884"/>
                  </a:lnTo>
                  <a:lnTo>
                    <a:pt x="769620" y="213429"/>
                  </a:lnTo>
                  <a:lnTo>
                    <a:pt x="804672" y="213360"/>
                  </a:lnTo>
                  <a:lnTo>
                    <a:pt x="839724" y="211899"/>
                  </a:lnTo>
                  <a:lnTo>
                    <a:pt x="877824" y="211836"/>
                  </a:lnTo>
                  <a:lnTo>
                    <a:pt x="915924" y="210312"/>
                  </a:lnTo>
                  <a:lnTo>
                    <a:pt x="993648" y="210312"/>
                  </a:lnTo>
                  <a:lnTo>
                    <a:pt x="1033272" y="208844"/>
                  </a:lnTo>
                  <a:lnTo>
                    <a:pt x="1034796" y="208788"/>
                  </a:lnTo>
                  <a:lnTo>
                    <a:pt x="1118616" y="207264"/>
                  </a:lnTo>
                  <a:lnTo>
                    <a:pt x="1301496" y="207264"/>
                  </a:lnTo>
                  <a:lnTo>
                    <a:pt x="1397508" y="205740"/>
                  </a:lnTo>
                  <a:lnTo>
                    <a:pt x="1499616" y="205740"/>
                  </a:lnTo>
                  <a:lnTo>
                    <a:pt x="1603248" y="207264"/>
                  </a:lnTo>
                  <a:lnTo>
                    <a:pt x="1937004" y="207264"/>
                  </a:lnTo>
                  <a:lnTo>
                    <a:pt x="2054352" y="208788"/>
                  </a:lnTo>
                  <a:lnTo>
                    <a:pt x="3358896" y="208788"/>
                  </a:lnTo>
                  <a:lnTo>
                    <a:pt x="3444240" y="210312"/>
                  </a:lnTo>
                  <a:lnTo>
                    <a:pt x="3799332" y="210312"/>
                  </a:lnTo>
                  <a:lnTo>
                    <a:pt x="3980688" y="211836"/>
                  </a:lnTo>
                  <a:lnTo>
                    <a:pt x="4512564" y="211836"/>
                  </a:lnTo>
                  <a:lnTo>
                    <a:pt x="4597908" y="210312"/>
                  </a:lnTo>
                  <a:lnTo>
                    <a:pt x="4680204" y="210312"/>
                  </a:lnTo>
                  <a:lnTo>
                    <a:pt x="4760976" y="208788"/>
                  </a:lnTo>
                  <a:lnTo>
                    <a:pt x="4838700" y="208788"/>
                  </a:lnTo>
                  <a:lnTo>
                    <a:pt x="4914900" y="207264"/>
                  </a:lnTo>
                  <a:lnTo>
                    <a:pt x="4988052" y="207264"/>
                  </a:lnTo>
                  <a:lnTo>
                    <a:pt x="5056632" y="205773"/>
                  </a:lnTo>
                  <a:lnTo>
                    <a:pt x="5123688" y="204250"/>
                  </a:lnTo>
                  <a:lnTo>
                    <a:pt x="5125212" y="204216"/>
                  </a:lnTo>
                  <a:lnTo>
                    <a:pt x="5186172" y="201242"/>
                  </a:lnTo>
                  <a:lnTo>
                    <a:pt x="5187696" y="201168"/>
                  </a:lnTo>
                  <a:lnTo>
                    <a:pt x="5245608" y="199683"/>
                  </a:lnTo>
                  <a:lnTo>
                    <a:pt x="5300472" y="198162"/>
                  </a:lnTo>
                  <a:lnTo>
                    <a:pt x="5353812" y="195072"/>
                  </a:lnTo>
                  <a:lnTo>
                    <a:pt x="5422392" y="190500"/>
                  </a:lnTo>
                  <a:lnTo>
                    <a:pt x="5465064" y="187452"/>
                  </a:lnTo>
                  <a:lnTo>
                    <a:pt x="5504688" y="182880"/>
                  </a:lnTo>
                  <a:lnTo>
                    <a:pt x="5541264" y="179832"/>
                  </a:lnTo>
                  <a:lnTo>
                    <a:pt x="5558028" y="176784"/>
                  </a:lnTo>
                  <a:lnTo>
                    <a:pt x="5574792" y="175260"/>
                  </a:lnTo>
                  <a:lnTo>
                    <a:pt x="5591556" y="172212"/>
                  </a:lnTo>
                  <a:lnTo>
                    <a:pt x="5606796" y="170688"/>
                  </a:lnTo>
                  <a:lnTo>
                    <a:pt x="5622036" y="167640"/>
                  </a:lnTo>
                  <a:lnTo>
                    <a:pt x="5635752" y="164592"/>
                  </a:lnTo>
                  <a:lnTo>
                    <a:pt x="5649468" y="163068"/>
                  </a:lnTo>
                  <a:lnTo>
                    <a:pt x="5675376" y="156972"/>
                  </a:lnTo>
                  <a:lnTo>
                    <a:pt x="5699760" y="150876"/>
                  </a:lnTo>
                  <a:lnTo>
                    <a:pt x="5721096" y="146304"/>
                  </a:lnTo>
                  <a:lnTo>
                    <a:pt x="5740908" y="140208"/>
                  </a:lnTo>
                  <a:lnTo>
                    <a:pt x="5759196" y="134112"/>
                  </a:lnTo>
                  <a:lnTo>
                    <a:pt x="5789676" y="121920"/>
                  </a:lnTo>
                  <a:lnTo>
                    <a:pt x="5803392" y="114300"/>
                  </a:lnTo>
                  <a:lnTo>
                    <a:pt x="5827776" y="102108"/>
                  </a:lnTo>
                  <a:lnTo>
                    <a:pt x="5855208" y="83820"/>
                  </a:lnTo>
                  <a:lnTo>
                    <a:pt x="5862828" y="77724"/>
                  </a:lnTo>
                  <a:lnTo>
                    <a:pt x="5876544" y="67056"/>
                  </a:lnTo>
                  <a:lnTo>
                    <a:pt x="5897880" y="51816"/>
                  </a:lnTo>
                  <a:lnTo>
                    <a:pt x="5916168" y="42672"/>
                  </a:lnTo>
                  <a:lnTo>
                    <a:pt x="5925312" y="39624"/>
                  </a:lnTo>
                  <a:close/>
                </a:path>
                <a:path w="5925820" h="356870">
                  <a:moveTo>
                    <a:pt x="95481" y="270278"/>
                  </a:moveTo>
                  <a:lnTo>
                    <a:pt x="94881" y="269816"/>
                  </a:lnTo>
                  <a:lnTo>
                    <a:pt x="89916" y="272796"/>
                  </a:lnTo>
                  <a:lnTo>
                    <a:pt x="94881" y="270809"/>
                  </a:lnTo>
                  <a:lnTo>
                    <a:pt x="95481" y="270278"/>
                  </a:lnTo>
                  <a:close/>
                </a:path>
                <a:path w="5925820" h="356870">
                  <a:moveTo>
                    <a:pt x="94881" y="270878"/>
                  </a:moveTo>
                  <a:lnTo>
                    <a:pt x="94488" y="270967"/>
                  </a:lnTo>
                  <a:lnTo>
                    <a:pt x="89916" y="272796"/>
                  </a:lnTo>
                  <a:lnTo>
                    <a:pt x="89916" y="275844"/>
                  </a:lnTo>
                  <a:lnTo>
                    <a:pt x="94881" y="270878"/>
                  </a:lnTo>
                  <a:close/>
                </a:path>
                <a:path w="5925820" h="356870">
                  <a:moveTo>
                    <a:pt x="97536" y="268224"/>
                  </a:moveTo>
                  <a:lnTo>
                    <a:pt x="94881" y="269816"/>
                  </a:lnTo>
                  <a:lnTo>
                    <a:pt x="95481" y="270278"/>
                  </a:lnTo>
                  <a:lnTo>
                    <a:pt x="97536" y="268224"/>
                  </a:lnTo>
                  <a:close/>
                </a:path>
                <a:path w="5925820" h="356870">
                  <a:moveTo>
                    <a:pt x="95731" y="270469"/>
                  </a:moveTo>
                  <a:lnTo>
                    <a:pt x="95481" y="270278"/>
                  </a:lnTo>
                  <a:lnTo>
                    <a:pt x="94881" y="270878"/>
                  </a:lnTo>
                  <a:lnTo>
                    <a:pt x="95481" y="270569"/>
                  </a:lnTo>
                  <a:lnTo>
                    <a:pt x="95731" y="270469"/>
                  </a:lnTo>
                  <a:close/>
                </a:path>
                <a:path w="5925820" h="356870">
                  <a:moveTo>
                    <a:pt x="97536" y="269748"/>
                  </a:moveTo>
                  <a:lnTo>
                    <a:pt x="97536" y="268224"/>
                  </a:lnTo>
                  <a:lnTo>
                    <a:pt x="95481" y="270278"/>
                  </a:lnTo>
                  <a:lnTo>
                    <a:pt x="95731" y="270469"/>
                  </a:lnTo>
                  <a:lnTo>
                    <a:pt x="97536" y="2697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721" y="5035296"/>
              <a:ext cx="179831" cy="108203"/>
            </a:xfrm>
            <a:prstGeom prst="rect">
              <a:avLst/>
            </a:prstGeom>
          </p:spPr>
        </p:pic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8F59294-06CA-32BC-17A7-14E40A41EACB}"/>
              </a:ext>
            </a:extLst>
          </p:cNvPr>
          <p:cNvSpPr txBox="1"/>
          <p:nvPr/>
        </p:nvSpPr>
        <p:spPr>
          <a:xfrm>
            <a:off x="6489700" y="6466849"/>
            <a:ext cx="5008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b="1" i="1" dirty="0">
                <a:latin typeface="Times New Roman"/>
                <a:cs typeface="Times New Roman"/>
              </a:rPr>
              <a:t>Poznámka:</a:t>
            </a:r>
          </a:p>
          <a:p>
            <a:r>
              <a:rPr lang="cs-CZ" sz="2400" b="1" i="1" dirty="0">
                <a:latin typeface="Times New Roman"/>
                <a:cs typeface="Times New Roman"/>
              </a:rPr>
              <a:t>a</a:t>
            </a:r>
            <a:r>
              <a:rPr lang="cs-CZ" sz="2400" b="1" baseline="24822" dirty="0">
                <a:latin typeface="Times New Roman"/>
                <a:cs typeface="Times New Roman"/>
              </a:rPr>
              <a:t>+</a:t>
            </a:r>
            <a:r>
              <a:rPr lang="cs-CZ" sz="2400" b="1" spc="419" baseline="24822" dirty="0">
                <a:latin typeface="Times New Roman"/>
                <a:cs typeface="Times New Roman"/>
              </a:rPr>
              <a:t> </a:t>
            </a:r>
            <a:r>
              <a:rPr lang="cs-CZ"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+</a:t>
            </a:r>
            <a:r>
              <a:rPr lang="cs-CZ" sz="240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lang="cs-CZ" sz="2400" b="1" i="1" spc="-25" dirty="0">
                <a:latin typeface="Times New Roman"/>
                <a:cs typeface="Times New Roman"/>
              </a:rPr>
              <a:t>b</a:t>
            </a:r>
            <a:r>
              <a:rPr lang="cs-CZ" sz="2400" b="1" spc="-37" baseline="24822" dirty="0">
                <a:latin typeface="Times New Roman"/>
                <a:cs typeface="Times New Roman"/>
              </a:rPr>
              <a:t>+  </a:t>
            </a:r>
            <a:r>
              <a:rPr lang="cs-CZ" dirty="0">
                <a:solidFill>
                  <a:schemeClr val="tx1"/>
                </a:solidFill>
              </a:rPr>
              <a:t>je množina všech libovolných </a:t>
            </a:r>
            <a:r>
              <a:rPr lang="cs-CZ" b="1" u="sng" dirty="0">
                <a:solidFill>
                  <a:schemeClr val="tx1"/>
                </a:solidFill>
              </a:rPr>
              <a:t>neprázdných</a:t>
            </a:r>
            <a:r>
              <a:rPr lang="cs-CZ" dirty="0">
                <a:solidFill>
                  <a:schemeClr val="tx1"/>
                </a:solidFill>
              </a:rPr>
              <a:t> řetězců áček a béček</a:t>
            </a:r>
          </a:p>
        </p:txBody>
      </p:sp>
      <p:sp>
        <p:nvSpPr>
          <p:cNvPr id="14" name="Zástupný symbol pro číslo snímku 13">
            <a:extLst>
              <a:ext uri="{FF2B5EF4-FFF2-40B4-BE49-F238E27FC236}">
                <a16:creationId xmlns:a16="http://schemas.microsoft.com/office/drawing/2014/main" id="{735D02BE-9040-CC57-6BA4-564785CBC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4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831848"/>
            <a:ext cx="8595360" cy="1711960"/>
            <a:chOff x="1049917" y="1831848"/>
            <a:chExt cx="8595360" cy="1711960"/>
          </a:xfrm>
        </p:grpSpPr>
        <p:sp>
          <p:nvSpPr>
            <p:cNvPr id="3" name="object 3"/>
            <p:cNvSpPr/>
            <p:nvPr/>
          </p:nvSpPr>
          <p:spPr>
            <a:xfrm>
              <a:off x="1065157" y="1848612"/>
              <a:ext cx="8564880" cy="669290"/>
            </a:xfrm>
            <a:custGeom>
              <a:avLst/>
              <a:gdLst/>
              <a:ahLst/>
              <a:cxnLst/>
              <a:rect l="l" t="t" r="r" b="b"/>
              <a:pathLst>
                <a:path w="8564880" h="669289">
                  <a:moveTo>
                    <a:pt x="8564879" y="66903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669035"/>
                  </a:lnTo>
                  <a:lnTo>
                    <a:pt x="8564879" y="66903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831848"/>
              <a:ext cx="8595360" cy="685800"/>
            </a:xfrm>
            <a:custGeom>
              <a:avLst/>
              <a:gdLst/>
              <a:ahLst/>
              <a:cxnLst/>
              <a:rect l="l" t="t" r="r" b="b"/>
              <a:pathLst>
                <a:path w="8595360" h="685800">
                  <a:moveTo>
                    <a:pt x="8595356" y="68579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685799"/>
                  </a:lnTo>
                  <a:lnTo>
                    <a:pt x="15239" y="685799"/>
                  </a:lnTo>
                  <a:lnTo>
                    <a:pt x="15239" y="32003"/>
                  </a:lnTo>
                  <a:lnTo>
                    <a:pt x="32003" y="16763"/>
                  </a:lnTo>
                  <a:lnTo>
                    <a:pt x="32003" y="32003"/>
                  </a:lnTo>
                  <a:lnTo>
                    <a:pt x="8563352" y="32003"/>
                  </a:lnTo>
                  <a:lnTo>
                    <a:pt x="8563352" y="16763"/>
                  </a:lnTo>
                  <a:lnTo>
                    <a:pt x="8580116" y="32003"/>
                  </a:lnTo>
                  <a:lnTo>
                    <a:pt x="8580116" y="685799"/>
                  </a:lnTo>
                  <a:lnTo>
                    <a:pt x="8595356" y="685799"/>
                  </a:lnTo>
                  <a:close/>
                </a:path>
                <a:path w="8595360" h="685800">
                  <a:moveTo>
                    <a:pt x="32003" y="32003"/>
                  </a:moveTo>
                  <a:lnTo>
                    <a:pt x="32003" y="16763"/>
                  </a:lnTo>
                  <a:lnTo>
                    <a:pt x="15239" y="32003"/>
                  </a:lnTo>
                  <a:lnTo>
                    <a:pt x="32003" y="32003"/>
                  </a:lnTo>
                  <a:close/>
                </a:path>
                <a:path w="8595360" h="685800">
                  <a:moveTo>
                    <a:pt x="32003" y="685799"/>
                  </a:moveTo>
                  <a:lnTo>
                    <a:pt x="32003" y="32003"/>
                  </a:lnTo>
                  <a:lnTo>
                    <a:pt x="15239" y="32003"/>
                  </a:lnTo>
                  <a:lnTo>
                    <a:pt x="15239" y="685799"/>
                  </a:lnTo>
                  <a:lnTo>
                    <a:pt x="32003" y="685799"/>
                  </a:lnTo>
                  <a:close/>
                </a:path>
                <a:path w="8595360" h="685800">
                  <a:moveTo>
                    <a:pt x="8580116" y="32003"/>
                  </a:moveTo>
                  <a:lnTo>
                    <a:pt x="8563352" y="16763"/>
                  </a:lnTo>
                  <a:lnTo>
                    <a:pt x="8563352" y="32003"/>
                  </a:lnTo>
                  <a:lnTo>
                    <a:pt x="8580116" y="32003"/>
                  </a:lnTo>
                  <a:close/>
                </a:path>
                <a:path w="8595360" h="685800">
                  <a:moveTo>
                    <a:pt x="8580116" y="685799"/>
                  </a:moveTo>
                  <a:lnTo>
                    <a:pt x="8580116" y="32003"/>
                  </a:lnTo>
                  <a:lnTo>
                    <a:pt x="8563352" y="32003"/>
                  </a:lnTo>
                  <a:lnTo>
                    <a:pt x="8563352" y="685799"/>
                  </a:lnTo>
                  <a:lnTo>
                    <a:pt x="8580116" y="685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157" y="2517648"/>
              <a:ext cx="8564880" cy="1009015"/>
            </a:xfrm>
            <a:custGeom>
              <a:avLst/>
              <a:gdLst/>
              <a:ahLst/>
              <a:cxnLst/>
              <a:rect l="l" t="t" r="r" b="b"/>
              <a:pathLst>
                <a:path w="8564880" h="1009014">
                  <a:moveTo>
                    <a:pt x="8564879" y="100888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08887"/>
                  </a:lnTo>
                  <a:lnTo>
                    <a:pt x="8564879" y="10088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17" y="2517648"/>
              <a:ext cx="8595360" cy="1026160"/>
            </a:xfrm>
            <a:custGeom>
              <a:avLst/>
              <a:gdLst/>
              <a:ahLst/>
              <a:cxnLst/>
              <a:rect l="l" t="t" r="r" b="b"/>
              <a:pathLst>
                <a:path w="8595360" h="1026160">
                  <a:moveTo>
                    <a:pt x="32003" y="99364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1025651"/>
                  </a:lnTo>
                  <a:lnTo>
                    <a:pt x="15239" y="1025651"/>
                  </a:lnTo>
                  <a:lnTo>
                    <a:pt x="15239" y="993647"/>
                  </a:lnTo>
                  <a:lnTo>
                    <a:pt x="32003" y="993647"/>
                  </a:lnTo>
                  <a:close/>
                </a:path>
                <a:path w="8595360" h="1026160">
                  <a:moveTo>
                    <a:pt x="8580116" y="993647"/>
                  </a:moveTo>
                  <a:lnTo>
                    <a:pt x="15239" y="993647"/>
                  </a:lnTo>
                  <a:lnTo>
                    <a:pt x="32003" y="1008887"/>
                  </a:lnTo>
                  <a:lnTo>
                    <a:pt x="32003" y="1025651"/>
                  </a:lnTo>
                  <a:lnTo>
                    <a:pt x="8563352" y="1025651"/>
                  </a:lnTo>
                  <a:lnTo>
                    <a:pt x="8563352" y="1008887"/>
                  </a:lnTo>
                  <a:lnTo>
                    <a:pt x="8580116" y="993647"/>
                  </a:lnTo>
                  <a:close/>
                </a:path>
                <a:path w="8595360" h="1026160">
                  <a:moveTo>
                    <a:pt x="32003" y="1025651"/>
                  </a:moveTo>
                  <a:lnTo>
                    <a:pt x="32003" y="1008887"/>
                  </a:lnTo>
                  <a:lnTo>
                    <a:pt x="15239" y="993647"/>
                  </a:lnTo>
                  <a:lnTo>
                    <a:pt x="15239" y="1025651"/>
                  </a:lnTo>
                  <a:lnTo>
                    <a:pt x="32003" y="1025651"/>
                  </a:lnTo>
                  <a:close/>
                </a:path>
                <a:path w="8595360" h="1026160">
                  <a:moveTo>
                    <a:pt x="8595356" y="102565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993647"/>
                  </a:lnTo>
                  <a:lnTo>
                    <a:pt x="8580116" y="993647"/>
                  </a:lnTo>
                  <a:lnTo>
                    <a:pt x="8580116" y="1025651"/>
                  </a:lnTo>
                  <a:lnTo>
                    <a:pt x="8595356" y="1025651"/>
                  </a:lnTo>
                  <a:close/>
                </a:path>
                <a:path w="8595360" h="1026160">
                  <a:moveTo>
                    <a:pt x="8580116" y="1025651"/>
                  </a:moveTo>
                  <a:lnTo>
                    <a:pt x="8580116" y="993647"/>
                  </a:lnTo>
                  <a:lnTo>
                    <a:pt x="8563352" y="1008887"/>
                  </a:lnTo>
                  <a:lnTo>
                    <a:pt x="8563352" y="1025651"/>
                  </a:lnTo>
                  <a:lnTo>
                    <a:pt x="8580116" y="10256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8" name="object 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95"/>
              </a:spcBef>
            </a:pPr>
            <a:r>
              <a:rPr dirty="0"/>
              <a:t>Regulární</a:t>
            </a:r>
            <a:r>
              <a:rPr spc="-120" dirty="0"/>
              <a:t> </a:t>
            </a:r>
            <a:r>
              <a:rPr dirty="0"/>
              <a:t>jazyk</a:t>
            </a:r>
            <a:r>
              <a:rPr spc="-120" dirty="0"/>
              <a:t> </a:t>
            </a:r>
            <a:r>
              <a:rPr spc="-20" dirty="0"/>
              <a:t>(RJ)</a:t>
            </a:r>
          </a:p>
        </p:txBody>
      </p:sp>
      <p:sp>
        <p:nvSpPr>
          <p:cNvPr id="12" name="object 12"/>
          <p:cNvSpPr/>
          <p:nvPr/>
        </p:nvSpPr>
        <p:spPr>
          <a:xfrm>
            <a:off x="1065157" y="4009644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1516" y="1225453"/>
            <a:ext cx="8449310" cy="27876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97790" marR="5080" indent="-85725">
              <a:lnSpc>
                <a:spcPct val="103400"/>
              </a:lnSpc>
              <a:spcBef>
                <a:spcPts val="42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Každý</a:t>
            </a:r>
            <a:r>
              <a:rPr sz="35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RV</a:t>
            </a:r>
            <a:r>
              <a:rPr sz="35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značí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regulární</a:t>
            </a:r>
            <a:r>
              <a:rPr sz="35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jazyk </a:t>
            </a: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i="1" spc="-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jazyk.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i="1" spc="-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regulární</a:t>
            </a:r>
            <a:r>
              <a:rPr sz="3300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jazyk </a:t>
            </a:r>
            <a:r>
              <a:rPr sz="3300" dirty="0">
                <a:latin typeface="Times New Roman"/>
                <a:cs typeface="Times New Roman"/>
              </a:rPr>
              <a:t>(RJ),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pokud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existuje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regulární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výraz </a:t>
            </a:r>
            <a:r>
              <a:rPr sz="3300" i="1" dirty="0">
                <a:latin typeface="Times New Roman"/>
                <a:cs typeface="Times New Roman"/>
              </a:rPr>
              <a:t>r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který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tento </a:t>
            </a:r>
            <a:r>
              <a:rPr sz="3300" dirty="0">
                <a:latin typeface="Times New Roman"/>
                <a:cs typeface="Times New Roman"/>
              </a:rPr>
              <a:t>jazyk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značí.</a:t>
            </a:r>
            <a:endParaRPr sz="3300" dirty="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350"/>
              </a:spcBef>
            </a:pPr>
            <a:r>
              <a:rPr sz="2850" b="1" dirty="0">
                <a:latin typeface="Times New Roman"/>
                <a:cs typeface="Times New Roman"/>
              </a:rPr>
              <a:t>Konvence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spc="-4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L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označuje</a:t>
            </a:r>
            <a:r>
              <a:rPr sz="2850" spc="-5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jazyk,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který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značí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spc="-110" dirty="0">
                <a:latin typeface="Times New Roman"/>
                <a:cs typeface="Times New Roman"/>
              </a:rPr>
              <a:t>RV</a:t>
            </a:r>
            <a:r>
              <a:rPr sz="2850" spc="-55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r</a:t>
            </a:r>
            <a:r>
              <a:rPr sz="2850" spc="-25" dirty="0">
                <a:latin typeface="Times New Roman"/>
                <a:cs typeface="Times New Roman"/>
              </a:rPr>
              <a:t>.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0000" y="3967986"/>
            <a:ext cx="2410460" cy="200913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marR="421640" indent="83820" algn="just">
              <a:lnSpc>
                <a:spcPct val="101899"/>
              </a:lnSpc>
              <a:spcBef>
                <a:spcPts val="45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Příklady: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75" spc="382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ab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+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ba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75" spc="37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i="1" spc="-20" dirty="0">
                <a:latin typeface="Times New Roman"/>
                <a:cs typeface="Times New Roman"/>
              </a:rPr>
              <a:t>a</a:t>
            </a:r>
            <a:r>
              <a:rPr sz="3075" i="1" spc="-30" baseline="33875" dirty="0">
                <a:latin typeface="Times New Roman"/>
                <a:cs typeface="Times New Roman"/>
              </a:rPr>
              <a:t>+</a:t>
            </a:r>
            <a:r>
              <a:rPr sz="3050" i="1" spc="-20" dirty="0">
                <a:latin typeface="Times New Roman"/>
                <a:cs typeface="Times New Roman"/>
              </a:rPr>
              <a:t>b</a:t>
            </a:r>
            <a:r>
              <a:rPr sz="3075" i="1" spc="-30" baseline="24390" dirty="0">
                <a:latin typeface="Times New Roman"/>
                <a:cs typeface="Times New Roman"/>
              </a:rPr>
              <a:t>*</a:t>
            </a:r>
            <a:endParaRPr sz="3075" baseline="24390">
              <a:latin typeface="Times New Roman"/>
              <a:cs typeface="Times New Roman"/>
            </a:endParaRPr>
          </a:p>
          <a:p>
            <a:pPr marL="38100" algn="just">
              <a:lnSpc>
                <a:spcPct val="100000"/>
              </a:lnSpc>
              <a:spcBef>
                <a:spcPts val="290"/>
              </a:spcBef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baseline="-20325" dirty="0">
                <a:latin typeface="Times New Roman"/>
                <a:cs typeface="Times New Roman"/>
              </a:rPr>
              <a:t>3</a:t>
            </a:r>
            <a:r>
              <a:rPr sz="3075" spc="382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ab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a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+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b</a:t>
            </a:r>
            <a:r>
              <a:rPr sz="3050" spc="-25" dirty="0">
                <a:latin typeface="Times New Roman"/>
                <a:cs typeface="Times New Roman"/>
              </a:rPr>
              <a:t>)</a:t>
            </a:r>
            <a:r>
              <a:rPr sz="3075" i="1" spc="-37" baseline="24390" dirty="0">
                <a:latin typeface="Times New Roman"/>
                <a:cs typeface="Times New Roman"/>
              </a:rPr>
              <a:t>*</a:t>
            </a:r>
            <a:endParaRPr sz="3075" baseline="2439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9770" y="4437987"/>
            <a:ext cx="4949190" cy="15392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15"/>
              </a:spcBef>
            </a:pPr>
            <a:r>
              <a:rPr sz="3050" dirty="0">
                <a:latin typeface="Times New Roman"/>
                <a:cs typeface="Times New Roman"/>
              </a:rPr>
              <a:t>značí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75" spc="442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ab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ba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L="38100" marR="30480">
              <a:lnSpc>
                <a:spcPct val="107900"/>
              </a:lnSpc>
              <a:spcBef>
                <a:spcPts val="35"/>
              </a:spcBef>
            </a:pPr>
            <a:r>
              <a:rPr sz="3050" dirty="0">
                <a:latin typeface="Times New Roman"/>
                <a:cs typeface="Times New Roman"/>
              </a:rPr>
              <a:t>značí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75" spc="434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a</a:t>
            </a:r>
            <a:r>
              <a:rPr sz="3075" i="1" baseline="24390" dirty="0">
                <a:latin typeface="Times New Roman"/>
                <a:cs typeface="Times New Roman"/>
              </a:rPr>
              <a:t>n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75" i="1" baseline="24390" dirty="0">
                <a:latin typeface="Times New Roman"/>
                <a:cs typeface="Times New Roman"/>
              </a:rPr>
              <a:t>m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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1,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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0} </a:t>
            </a:r>
            <a:r>
              <a:rPr sz="3050" dirty="0">
                <a:latin typeface="Times New Roman"/>
                <a:cs typeface="Times New Roman"/>
              </a:rPr>
              <a:t>značí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3</a:t>
            </a:r>
            <a:r>
              <a:rPr sz="3075" spc="442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ab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prefix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x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15902" y="6612635"/>
            <a:ext cx="7347584" cy="655320"/>
            <a:chOff x="1715902" y="6612635"/>
            <a:chExt cx="7347584" cy="655320"/>
          </a:xfrm>
        </p:grpSpPr>
        <p:sp>
          <p:nvSpPr>
            <p:cNvPr id="17" name="object 17"/>
            <p:cNvSpPr/>
            <p:nvPr/>
          </p:nvSpPr>
          <p:spPr>
            <a:xfrm>
              <a:off x="1737237" y="6633971"/>
              <a:ext cx="7305040" cy="614680"/>
            </a:xfrm>
            <a:custGeom>
              <a:avLst/>
              <a:gdLst/>
              <a:ahLst/>
              <a:cxnLst/>
              <a:rect l="l" t="t" r="r" b="b"/>
              <a:pathLst>
                <a:path w="7305040" h="614679">
                  <a:moveTo>
                    <a:pt x="7304531" y="614171"/>
                  </a:moveTo>
                  <a:lnTo>
                    <a:pt x="7304531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7304531" y="6141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15902" y="6612635"/>
              <a:ext cx="7347584" cy="655320"/>
            </a:xfrm>
            <a:custGeom>
              <a:avLst/>
              <a:gdLst/>
              <a:ahLst/>
              <a:cxnLst/>
              <a:rect l="l" t="t" r="r" b="b"/>
              <a:pathLst>
                <a:path w="7347584" h="655320">
                  <a:moveTo>
                    <a:pt x="7347204" y="655320"/>
                  </a:moveTo>
                  <a:lnTo>
                    <a:pt x="7347204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7304532" y="42672"/>
                  </a:lnTo>
                  <a:lnTo>
                    <a:pt x="7304532" y="21336"/>
                  </a:lnTo>
                  <a:lnTo>
                    <a:pt x="7325868" y="42672"/>
                  </a:lnTo>
                  <a:lnTo>
                    <a:pt x="7325868" y="655320"/>
                  </a:lnTo>
                  <a:lnTo>
                    <a:pt x="7347204" y="655320"/>
                  </a:lnTo>
                  <a:close/>
                </a:path>
                <a:path w="7347584" h="65532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7347584" h="655320">
                  <a:moveTo>
                    <a:pt x="42672" y="6141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7347584" h="655320">
                  <a:moveTo>
                    <a:pt x="7325868" y="614172"/>
                  </a:moveTo>
                  <a:lnTo>
                    <a:pt x="21336" y="614172"/>
                  </a:lnTo>
                  <a:lnTo>
                    <a:pt x="42672" y="635508"/>
                  </a:lnTo>
                  <a:lnTo>
                    <a:pt x="42672" y="655320"/>
                  </a:lnTo>
                  <a:lnTo>
                    <a:pt x="7304532" y="655320"/>
                  </a:lnTo>
                  <a:lnTo>
                    <a:pt x="7304532" y="635508"/>
                  </a:lnTo>
                  <a:lnTo>
                    <a:pt x="7325868" y="614172"/>
                  </a:lnTo>
                  <a:close/>
                </a:path>
                <a:path w="7347584" h="655320">
                  <a:moveTo>
                    <a:pt x="42672" y="655320"/>
                  </a:moveTo>
                  <a:lnTo>
                    <a:pt x="42672" y="635508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7347584" h="655320">
                  <a:moveTo>
                    <a:pt x="7325868" y="42672"/>
                  </a:moveTo>
                  <a:lnTo>
                    <a:pt x="7304532" y="21336"/>
                  </a:lnTo>
                  <a:lnTo>
                    <a:pt x="7304532" y="42672"/>
                  </a:lnTo>
                  <a:lnTo>
                    <a:pt x="7325868" y="42672"/>
                  </a:lnTo>
                  <a:close/>
                </a:path>
                <a:path w="7347584" h="655320">
                  <a:moveTo>
                    <a:pt x="7325868" y="614172"/>
                  </a:moveTo>
                  <a:lnTo>
                    <a:pt x="7325868" y="42672"/>
                  </a:lnTo>
                  <a:lnTo>
                    <a:pt x="7304532" y="42672"/>
                  </a:lnTo>
                  <a:lnTo>
                    <a:pt x="7304532" y="614172"/>
                  </a:lnTo>
                  <a:lnTo>
                    <a:pt x="7325868" y="614172"/>
                  </a:lnTo>
                  <a:close/>
                </a:path>
                <a:path w="7347584" h="655320">
                  <a:moveTo>
                    <a:pt x="7325868" y="655320"/>
                  </a:moveTo>
                  <a:lnTo>
                    <a:pt x="7325868" y="614172"/>
                  </a:lnTo>
                  <a:lnTo>
                    <a:pt x="7304532" y="635508"/>
                  </a:lnTo>
                  <a:lnTo>
                    <a:pt x="7304532" y="655320"/>
                  </a:lnTo>
                  <a:lnTo>
                    <a:pt x="7325868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60005" y="5783679"/>
            <a:ext cx="8850630" cy="136969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25"/>
              </a:spcBef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baseline="-20325" dirty="0">
                <a:latin typeface="Times New Roman"/>
                <a:cs typeface="Times New Roman"/>
              </a:rPr>
              <a:t>4</a:t>
            </a:r>
            <a:r>
              <a:rPr sz="3075" spc="40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125" dirty="0">
                <a:latin typeface="Times New Roman"/>
                <a:cs typeface="Times New Roman"/>
              </a:rPr>
              <a:t>(</a:t>
            </a:r>
            <a:r>
              <a:rPr sz="3050" i="1" spc="125" dirty="0">
                <a:latin typeface="Times New Roman"/>
                <a:cs typeface="Times New Roman"/>
              </a:rPr>
              <a:t>a+b</a:t>
            </a:r>
            <a:r>
              <a:rPr sz="3050" spc="125" dirty="0">
                <a:latin typeface="Times New Roman"/>
                <a:cs typeface="Times New Roman"/>
              </a:rPr>
              <a:t>)</a:t>
            </a:r>
            <a:r>
              <a:rPr sz="3075" i="1" spc="187" baseline="24390" dirty="0">
                <a:latin typeface="Times New Roman"/>
                <a:cs typeface="Times New Roman"/>
              </a:rPr>
              <a:t>*</a:t>
            </a:r>
            <a:r>
              <a:rPr sz="3050" i="1" spc="125" dirty="0">
                <a:latin typeface="Times New Roman"/>
                <a:cs typeface="Times New Roman"/>
              </a:rPr>
              <a:t>ab</a:t>
            </a:r>
            <a:r>
              <a:rPr sz="3050" spc="125" dirty="0">
                <a:latin typeface="Times New Roman"/>
                <a:cs typeface="Times New Roman"/>
              </a:rPr>
              <a:t>(</a:t>
            </a:r>
            <a:r>
              <a:rPr sz="3050" i="1" spc="125" dirty="0">
                <a:latin typeface="Times New Roman"/>
                <a:cs typeface="Times New Roman"/>
              </a:rPr>
              <a:t>a+b</a:t>
            </a:r>
            <a:r>
              <a:rPr sz="3050" spc="125" dirty="0">
                <a:latin typeface="Times New Roman"/>
                <a:cs typeface="Times New Roman"/>
              </a:rPr>
              <a:t>)</a:t>
            </a:r>
            <a:r>
              <a:rPr sz="3075" i="1" spc="187" baseline="24390" dirty="0">
                <a:latin typeface="Times New Roman"/>
                <a:cs typeface="Times New Roman"/>
              </a:rPr>
              <a:t>*</a:t>
            </a:r>
            <a:r>
              <a:rPr sz="3075" i="1" spc="427" baseline="243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značí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75" baseline="-20325" dirty="0">
                <a:latin typeface="Times New Roman"/>
                <a:cs typeface="Times New Roman"/>
              </a:rPr>
              <a:t>4</a:t>
            </a:r>
            <a:r>
              <a:rPr sz="3075" spc="450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x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ab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podřetězec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x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1630"/>
              </a:spcBef>
            </a:pP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75" b="1" baseline="-20325" dirty="0"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75" b="1" baseline="-20325" dirty="0">
                <a:latin typeface="Times New Roman"/>
                <a:cs typeface="Times New Roman"/>
              </a:rPr>
              <a:t>3</a:t>
            </a:r>
            <a:r>
              <a:rPr sz="3075" b="1" spc="15" baseline="-203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75" b="1" baseline="-20325" dirty="0">
                <a:latin typeface="Times New Roman"/>
                <a:cs typeface="Times New Roman"/>
              </a:rPr>
              <a:t>4</a:t>
            </a:r>
            <a:r>
              <a:rPr sz="3075" b="1" spc="427" baseline="-203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jsou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regulární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jazyky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nad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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1" name="Zástupný symbol pro číslo snímku 10">
            <a:extLst>
              <a:ext uri="{FF2B5EF4-FFF2-40B4-BE49-F238E27FC236}">
                <a16:creationId xmlns:a16="http://schemas.microsoft.com/office/drawing/2014/main" id="{A1E75DD7-5F74-8F61-472B-4B1A6607F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5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1472" y="478027"/>
            <a:ext cx="611060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Konečné</a:t>
            </a:r>
            <a:r>
              <a:rPr spc="-150" dirty="0"/>
              <a:t> </a:t>
            </a:r>
            <a:r>
              <a:rPr dirty="0"/>
              <a:t>automaty</a:t>
            </a:r>
            <a:r>
              <a:rPr spc="-100" dirty="0"/>
              <a:t> </a:t>
            </a:r>
            <a:r>
              <a:rPr spc="-20" dirty="0"/>
              <a:t>(KA)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9220" y="1314527"/>
            <a:ext cx="8573770" cy="1777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3895">
              <a:lnSpc>
                <a:spcPct val="100600"/>
              </a:lnSpc>
              <a:spcBef>
                <a:spcPts val="10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Nejjednodušší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založený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na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konečné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množině</a:t>
            </a:r>
            <a:r>
              <a:rPr sz="35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stavů</a:t>
            </a:r>
            <a:r>
              <a:rPr sz="35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výpočetních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560435" algn="l"/>
              </a:tabLst>
            </a:pPr>
            <a:r>
              <a:rPr sz="3500" b="1" spc="-10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pravidel</a:t>
            </a:r>
            <a:r>
              <a:rPr sz="3500" b="1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endParaRPr lang="cs-CZ" b="1" spc="-10" dirty="0">
              <a:solidFill>
                <a:srgbClr val="FF0000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8560435" algn="l"/>
              </a:tabLst>
            </a:pPr>
            <a:r>
              <a:rPr sz="9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900" dirty="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45345" y="3002280"/>
            <a:ext cx="6087110" cy="2033270"/>
            <a:chOff x="1045345" y="3002280"/>
            <a:chExt cx="6087110" cy="2033270"/>
          </a:xfrm>
        </p:grpSpPr>
        <p:sp>
          <p:nvSpPr>
            <p:cNvPr id="9" name="object 9"/>
            <p:cNvSpPr/>
            <p:nvPr/>
          </p:nvSpPr>
          <p:spPr>
            <a:xfrm>
              <a:off x="3584325" y="3023616"/>
              <a:ext cx="3526790" cy="2011680"/>
            </a:xfrm>
            <a:custGeom>
              <a:avLst/>
              <a:gdLst/>
              <a:ahLst/>
              <a:cxnLst/>
              <a:rect l="l" t="t" r="r" b="b"/>
              <a:pathLst>
                <a:path w="3526790" h="2011679">
                  <a:moveTo>
                    <a:pt x="3526535" y="2011679"/>
                  </a:moveTo>
                  <a:lnTo>
                    <a:pt x="3526535" y="0"/>
                  </a:lnTo>
                  <a:lnTo>
                    <a:pt x="0" y="0"/>
                  </a:lnTo>
                  <a:lnTo>
                    <a:pt x="0" y="2011679"/>
                  </a:lnTo>
                  <a:lnTo>
                    <a:pt x="3526535" y="20116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2989" y="3002280"/>
              <a:ext cx="3569335" cy="2033270"/>
            </a:xfrm>
            <a:custGeom>
              <a:avLst/>
              <a:gdLst/>
              <a:ahLst/>
              <a:cxnLst/>
              <a:rect l="l" t="t" r="r" b="b"/>
              <a:pathLst>
                <a:path w="3569334" h="2033270">
                  <a:moveTo>
                    <a:pt x="3569207" y="2033015"/>
                  </a:moveTo>
                  <a:lnTo>
                    <a:pt x="3569207" y="0"/>
                  </a:lnTo>
                  <a:lnTo>
                    <a:pt x="0" y="0"/>
                  </a:lnTo>
                  <a:lnTo>
                    <a:pt x="0" y="2033015"/>
                  </a:lnTo>
                  <a:lnTo>
                    <a:pt x="21335" y="2033015"/>
                  </a:lnTo>
                  <a:lnTo>
                    <a:pt x="21335" y="42671"/>
                  </a:lnTo>
                  <a:lnTo>
                    <a:pt x="42671" y="21335"/>
                  </a:lnTo>
                  <a:lnTo>
                    <a:pt x="42671" y="42671"/>
                  </a:lnTo>
                  <a:lnTo>
                    <a:pt x="3526535" y="42671"/>
                  </a:lnTo>
                  <a:lnTo>
                    <a:pt x="3526535" y="21335"/>
                  </a:lnTo>
                  <a:lnTo>
                    <a:pt x="3547871" y="42671"/>
                  </a:lnTo>
                  <a:lnTo>
                    <a:pt x="3547871" y="2033015"/>
                  </a:lnTo>
                  <a:lnTo>
                    <a:pt x="3569207" y="2033015"/>
                  </a:lnTo>
                  <a:close/>
                </a:path>
                <a:path w="3569334" h="2033270">
                  <a:moveTo>
                    <a:pt x="42671" y="42671"/>
                  </a:moveTo>
                  <a:lnTo>
                    <a:pt x="42671" y="21335"/>
                  </a:lnTo>
                  <a:lnTo>
                    <a:pt x="21335" y="42671"/>
                  </a:lnTo>
                  <a:lnTo>
                    <a:pt x="42671" y="42671"/>
                  </a:lnTo>
                  <a:close/>
                </a:path>
                <a:path w="3569334" h="2033270">
                  <a:moveTo>
                    <a:pt x="42671" y="2033015"/>
                  </a:moveTo>
                  <a:lnTo>
                    <a:pt x="42671" y="42671"/>
                  </a:lnTo>
                  <a:lnTo>
                    <a:pt x="21335" y="42671"/>
                  </a:lnTo>
                  <a:lnTo>
                    <a:pt x="21335" y="2033015"/>
                  </a:lnTo>
                  <a:lnTo>
                    <a:pt x="42671" y="2033015"/>
                  </a:lnTo>
                  <a:close/>
                </a:path>
                <a:path w="3569334" h="2033270">
                  <a:moveTo>
                    <a:pt x="3547871" y="42671"/>
                  </a:moveTo>
                  <a:lnTo>
                    <a:pt x="3526535" y="21335"/>
                  </a:lnTo>
                  <a:lnTo>
                    <a:pt x="3526535" y="42671"/>
                  </a:lnTo>
                  <a:lnTo>
                    <a:pt x="3547871" y="42671"/>
                  </a:lnTo>
                  <a:close/>
                </a:path>
                <a:path w="3569334" h="2033270">
                  <a:moveTo>
                    <a:pt x="3547871" y="2033015"/>
                  </a:moveTo>
                  <a:lnTo>
                    <a:pt x="3547871" y="42671"/>
                  </a:lnTo>
                  <a:lnTo>
                    <a:pt x="3526535" y="42671"/>
                  </a:lnTo>
                  <a:lnTo>
                    <a:pt x="3526535" y="2033015"/>
                  </a:lnTo>
                  <a:lnTo>
                    <a:pt x="3547871" y="2033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7870" y="3107436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4" y="377952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1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2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2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1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2" y="755904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1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1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4" y="37795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6534" y="3086100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29">
                  <a:moveTo>
                    <a:pt x="798576" y="399288"/>
                  </a:moveTo>
                  <a:lnTo>
                    <a:pt x="794004" y="338328"/>
                  </a:lnTo>
                  <a:lnTo>
                    <a:pt x="784860" y="298704"/>
                  </a:lnTo>
                  <a:lnTo>
                    <a:pt x="774192" y="262128"/>
                  </a:lnTo>
                  <a:lnTo>
                    <a:pt x="758952" y="225552"/>
                  </a:lnTo>
                  <a:lnTo>
                    <a:pt x="740664" y="192024"/>
                  </a:lnTo>
                  <a:lnTo>
                    <a:pt x="719328" y="160020"/>
                  </a:lnTo>
                  <a:lnTo>
                    <a:pt x="667512" y="103632"/>
                  </a:lnTo>
                  <a:lnTo>
                    <a:pt x="637032" y="79248"/>
                  </a:lnTo>
                  <a:lnTo>
                    <a:pt x="605028" y="57912"/>
                  </a:lnTo>
                  <a:lnTo>
                    <a:pt x="571500" y="39624"/>
                  </a:lnTo>
                  <a:lnTo>
                    <a:pt x="536448" y="24384"/>
                  </a:lnTo>
                  <a:lnTo>
                    <a:pt x="516636" y="18288"/>
                  </a:lnTo>
                  <a:lnTo>
                    <a:pt x="498348" y="12192"/>
                  </a:lnTo>
                  <a:lnTo>
                    <a:pt x="460248" y="4572"/>
                  </a:lnTo>
                  <a:lnTo>
                    <a:pt x="420624" y="117"/>
                  </a:lnTo>
                  <a:lnTo>
                    <a:pt x="377952" y="0"/>
                  </a:lnTo>
                  <a:lnTo>
                    <a:pt x="359664" y="1406"/>
                  </a:lnTo>
                  <a:lnTo>
                    <a:pt x="318516" y="7620"/>
                  </a:lnTo>
                  <a:lnTo>
                    <a:pt x="262128" y="2438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60020" y="79248"/>
                  </a:lnTo>
                  <a:lnTo>
                    <a:pt x="103632" y="131064"/>
                  </a:lnTo>
                  <a:lnTo>
                    <a:pt x="91440" y="146304"/>
                  </a:lnTo>
                  <a:lnTo>
                    <a:pt x="79248" y="160020"/>
                  </a:lnTo>
                  <a:lnTo>
                    <a:pt x="68580" y="176784"/>
                  </a:lnTo>
                  <a:lnTo>
                    <a:pt x="57912" y="192024"/>
                  </a:lnTo>
                  <a:lnTo>
                    <a:pt x="48768" y="208788"/>
                  </a:lnTo>
                  <a:lnTo>
                    <a:pt x="32004" y="243840"/>
                  </a:lnTo>
                  <a:lnTo>
                    <a:pt x="18288" y="280416"/>
                  </a:lnTo>
                  <a:lnTo>
                    <a:pt x="13716" y="300228"/>
                  </a:lnTo>
                  <a:lnTo>
                    <a:pt x="9144" y="318516"/>
                  </a:lnTo>
                  <a:lnTo>
                    <a:pt x="4572" y="338328"/>
                  </a:lnTo>
                  <a:lnTo>
                    <a:pt x="0" y="399288"/>
                  </a:lnTo>
                  <a:lnTo>
                    <a:pt x="4572" y="460248"/>
                  </a:lnTo>
                  <a:lnTo>
                    <a:pt x="13716" y="499872"/>
                  </a:lnTo>
                  <a:lnTo>
                    <a:pt x="24384" y="536448"/>
                  </a:lnTo>
                  <a:lnTo>
                    <a:pt x="39624" y="573024"/>
                  </a:lnTo>
                  <a:lnTo>
                    <a:pt x="42672" y="578612"/>
                  </a:lnTo>
                  <a:lnTo>
                    <a:pt x="42672" y="379476"/>
                  </a:lnTo>
                  <a:lnTo>
                    <a:pt x="44196" y="361188"/>
                  </a:lnTo>
                  <a:lnTo>
                    <a:pt x="47244" y="344424"/>
                  </a:lnTo>
                  <a:lnTo>
                    <a:pt x="50292" y="326136"/>
                  </a:lnTo>
                  <a:lnTo>
                    <a:pt x="53340" y="309372"/>
                  </a:lnTo>
                  <a:lnTo>
                    <a:pt x="59436" y="292608"/>
                  </a:lnTo>
                  <a:lnTo>
                    <a:pt x="64008" y="275844"/>
                  </a:lnTo>
                  <a:lnTo>
                    <a:pt x="70104" y="259080"/>
                  </a:lnTo>
                  <a:lnTo>
                    <a:pt x="94488" y="213360"/>
                  </a:lnTo>
                  <a:lnTo>
                    <a:pt x="124968" y="172212"/>
                  </a:lnTo>
                  <a:lnTo>
                    <a:pt x="135636" y="158496"/>
                  </a:lnTo>
                  <a:lnTo>
                    <a:pt x="172212" y="123444"/>
                  </a:lnTo>
                  <a:lnTo>
                    <a:pt x="214884" y="92964"/>
                  </a:lnTo>
                  <a:lnTo>
                    <a:pt x="260604" y="70104"/>
                  </a:lnTo>
                  <a:lnTo>
                    <a:pt x="327660" y="48768"/>
                  </a:lnTo>
                  <a:lnTo>
                    <a:pt x="381000" y="42672"/>
                  </a:lnTo>
                  <a:lnTo>
                    <a:pt x="419100" y="42799"/>
                  </a:lnTo>
                  <a:lnTo>
                    <a:pt x="452628" y="45593"/>
                  </a:lnTo>
                  <a:lnTo>
                    <a:pt x="454152" y="45720"/>
                  </a:lnTo>
                  <a:lnTo>
                    <a:pt x="472440" y="50292"/>
                  </a:lnTo>
                  <a:lnTo>
                    <a:pt x="489204" y="53340"/>
                  </a:lnTo>
                  <a:lnTo>
                    <a:pt x="537972" y="70104"/>
                  </a:lnTo>
                  <a:lnTo>
                    <a:pt x="585216" y="94488"/>
                  </a:lnTo>
                  <a:lnTo>
                    <a:pt x="626364" y="123444"/>
                  </a:lnTo>
                  <a:lnTo>
                    <a:pt x="640080" y="135636"/>
                  </a:lnTo>
                  <a:lnTo>
                    <a:pt x="652272" y="146304"/>
                  </a:lnTo>
                  <a:lnTo>
                    <a:pt x="664464" y="160020"/>
                  </a:lnTo>
                  <a:lnTo>
                    <a:pt x="675132" y="172212"/>
                  </a:lnTo>
                  <a:lnTo>
                    <a:pt x="685800" y="185928"/>
                  </a:lnTo>
                  <a:lnTo>
                    <a:pt x="694944" y="199644"/>
                  </a:lnTo>
                  <a:lnTo>
                    <a:pt x="705612" y="214884"/>
                  </a:lnTo>
                  <a:lnTo>
                    <a:pt x="713232" y="228600"/>
                  </a:lnTo>
                  <a:lnTo>
                    <a:pt x="720852" y="245364"/>
                  </a:lnTo>
                  <a:lnTo>
                    <a:pt x="728472" y="260604"/>
                  </a:lnTo>
                  <a:lnTo>
                    <a:pt x="734568" y="277368"/>
                  </a:lnTo>
                  <a:lnTo>
                    <a:pt x="740664" y="292608"/>
                  </a:lnTo>
                  <a:lnTo>
                    <a:pt x="745236" y="310896"/>
                  </a:lnTo>
                  <a:lnTo>
                    <a:pt x="748284" y="327660"/>
                  </a:lnTo>
                  <a:lnTo>
                    <a:pt x="752856" y="345948"/>
                  </a:lnTo>
                  <a:lnTo>
                    <a:pt x="755904" y="381000"/>
                  </a:lnTo>
                  <a:lnTo>
                    <a:pt x="755904" y="577088"/>
                  </a:lnTo>
                  <a:lnTo>
                    <a:pt x="758952" y="571500"/>
                  </a:lnTo>
                  <a:lnTo>
                    <a:pt x="766572" y="553212"/>
                  </a:lnTo>
                  <a:lnTo>
                    <a:pt x="774192" y="536448"/>
                  </a:lnTo>
                  <a:lnTo>
                    <a:pt x="780288" y="516636"/>
                  </a:lnTo>
                  <a:lnTo>
                    <a:pt x="786384" y="498348"/>
                  </a:lnTo>
                  <a:lnTo>
                    <a:pt x="789432" y="478536"/>
                  </a:lnTo>
                  <a:lnTo>
                    <a:pt x="794004" y="458724"/>
                  </a:lnTo>
                  <a:lnTo>
                    <a:pt x="798576" y="399288"/>
                  </a:lnTo>
                  <a:close/>
                </a:path>
                <a:path w="798829" h="798829">
                  <a:moveTo>
                    <a:pt x="755904" y="577088"/>
                  </a:moveTo>
                  <a:lnTo>
                    <a:pt x="755904" y="417576"/>
                  </a:lnTo>
                  <a:lnTo>
                    <a:pt x="754380" y="435864"/>
                  </a:lnTo>
                  <a:lnTo>
                    <a:pt x="751332" y="454152"/>
                  </a:lnTo>
                  <a:lnTo>
                    <a:pt x="748284" y="470916"/>
                  </a:lnTo>
                  <a:lnTo>
                    <a:pt x="745236" y="489204"/>
                  </a:lnTo>
                  <a:lnTo>
                    <a:pt x="740664" y="505968"/>
                  </a:lnTo>
                  <a:lnTo>
                    <a:pt x="720852" y="554736"/>
                  </a:lnTo>
                  <a:lnTo>
                    <a:pt x="694944" y="598932"/>
                  </a:lnTo>
                  <a:lnTo>
                    <a:pt x="684276" y="612648"/>
                  </a:lnTo>
                  <a:lnTo>
                    <a:pt x="675132" y="626364"/>
                  </a:lnTo>
                  <a:lnTo>
                    <a:pt x="662940" y="640080"/>
                  </a:lnTo>
                  <a:lnTo>
                    <a:pt x="650748" y="652272"/>
                  </a:lnTo>
                  <a:lnTo>
                    <a:pt x="638556" y="662940"/>
                  </a:lnTo>
                  <a:lnTo>
                    <a:pt x="626364" y="675132"/>
                  </a:lnTo>
                  <a:lnTo>
                    <a:pt x="568452" y="713232"/>
                  </a:lnTo>
                  <a:lnTo>
                    <a:pt x="504444" y="740664"/>
                  </a:lnTo>
                  <a:lnTo>
                    <a:pt x="452628" y="751332"/>
                  </a:lnTo>
                  <a:lnTo>
                    <a:pt x="435864" y="754380"/>
                  </a:lnTo>
                  <a:lnTo>
                    <a:pt x="420624" y="755650"/>
                  </a:lnTo>
                  <a:lnTo>
                    <a:pt x="419100" y="755777"/>
                  </a:lnTo>
                  <a:lnTo>
                    <a:pt x="381000" y="755904"/>
                  </a:lnTo>
                  <a:lnTo>
                    <a:pt x="362712" y="754380"/>
                  </a:lnTo>
                  <a:lnTo>
                    <a:pt x="344424" y="751332"/>
                  </a:lnTo>
                  <a:lnTo>
                    <a:pt x="327660" y="748284"/>
                  </a:lnTo>
                  <a:lnTo>
                    <a:pt x="309372" y="745236"/>
                  </a:lnTo>
                  <a:lnTo>
                    <a:pt x="292608" y="739140"/>
                  </a:lnTo>
                  <a:lnTo>
                    <a:pt x="275844" y="734568"/>
                  </a:lnTo>
                  <a:lnTo>
                    <a:pt x="260604" y="726948"/>
                  </a:lnTo>
                  <a:lnTo>
                    <a:pt x="213360" y="704088"/>
                  </a:lnTo>
                  <a:lnTo>
                    <a:pt x="158496" y="662940"/>
                  </a:lnTo>
                  <a:lnTo>
                    <a:pt x="135636" y="638556"/>
                  </a:lnTo>
                  <a:lnTo>
                    <a:pt x="123444" y="626364"/>
                  </a:lnTo>
                  <a:lnTo>
                    <a:pt x="112776" y="612648"/>
                  </a:lnTo>
                  <a:lnTo>
                    <a:pt x="103632" y="597408"/>
                  </a:lnTo>
                  <a:lnTo>
                    <a:pt x="94488" y="583692"/>
                  </a:lnTo>
                  <a:lnTo>
                    <a:pt x="70104" y="537972"/>
                  </a:lnTo>
                  <a:lnTo>
                    <a:pt x="53340" y="487680"/>
                  </a:lnTo>
                  <a:lnTo>
                    <a:pt x="44196" y="434340"/>
                  </a:lnTo>
                  <a:lnTo>
                    <a:pt x="42672" y="417576"/>
                  </a:lnTo>
                  <a:lnTo>
                    <a:pt x="42672" y="578612"/>
                  </a:lnTo>
                  <a:lnTo>
                    <a:pt x="57912" y="606552"/>
                  </a:lnTo>
                  <a:lnTo>
                    <a:pt x="68580" y="621792"/>
                  </a:lnTo>
                  <a:lnTo>
                    <a:pt x="80772" y="638556"/>
                  </a:lnTo>
                  <a:lnTo>
                    <a:pt x="91440" y="653796"/>
                  </a:lnTo>
                  <a:lnTo>
                    <a:pt x="105156" y="667512"/>
                  </a:lnTo>
                  <a:lnTo>
                    <a:pt x="117348" y="681228"/>
                  </a:lnTo>
                  <a:lnTo>
                    <a:pt x="131064" y="694944"/>
                  </a:lnTo>
                  <a:lnTo>
                    <a:pt x="161544" y="719328"/>
                  </a:lnTo>
                  <a:lnTo>
                    <a:pt x="193548" y="740664"/>
                  </a:lnTo>
                  <a:lnTo>
                    <a:pt x="227076" y="758952"/>
                  </a:lnTo>
                  <a:lnTo>
                    <a:pt x="262128" y="774192"/>
                  </a:lnTo>
                  <a:lnTo>
                    <a:pt x="300228" y="784860"/>
                  </a:lnTo>
                  <a:lnTo>
                    <a:pt x="320040" y="789432"/>
                  </a:lnTo>
                  <a:lnTo>
                    <a:pt x="338328" y="794004"/>
                  </a:lnTo>
                  <a:lnTo>
                    <a:pt x="358140" y="795419"/>
                  </a:lnTo>
                  <a:lnTo>
                    <a:pt x="399288" y="798576"/>
                  </a:lnTo>
                  <a:lnTo>
                    <a:pt x="417576" y="797269"/>
                  </a:lnTo>
                  <a:lnTo>
                    <a:pt x="480060" y="789432"/>
                  </a:lnTo>
                  <a:lnTo>
                    <a:pt x="518160" y="780288"/>
                  </a:lnTo>
                  <a:lnTo>
                    <a:pt x="573024" y="758952"/>
                  </a:lnTo>
                  <a:lnTo>
                    <a:pt x="606552" y="739140"/>
                  </a:lnTo>
                  <a:lnTo>
                    <a:pt x="623316" y="729996"/>
                  </a:lnTo>
                  <a:lnTo>
                    <a:pt x="638556" y="717804"/>
                  </a:lnTo>
                  <a:lnTo>
                    <a:pt x="653796" y="707136"/>
                  </a:lnTo>
                  <a:lnTo>
                    <a:pt x="667512" y="693420"/>
                  </a:lnTo>
                  <a:lnTo>
                    <a:pt x="719328" y="637032"/>
                  </a:lnTo>
                  <a:lnTo>
                    <a:pt x="740664" y="605028"/>
                  </a:lnTo>
                  <a:lnTo>
                    <a:pt x="755904" y="577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51966" y="3442716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4" y="377952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1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2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2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1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2" y="755904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1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1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4" y="37795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5337" y="3002292"/>
              <a:ext cx="3546475" cy="1217930"/>
            </a:xfrm>
            <a:custGeom>
              <a:avLst/>
              <a:gdLst/>
              <a:ahLst/>
              <a:cxnLst/>
              <a:rect l="l" t="t" r="r" b="b"/>
              <a:pathLst>
                <a:path w="3546475" h="1217929">
                  <a:moveTo>
                    <a:pt x="3546348" y="272796"/>
                  </a:moveTo>
                  <a:lnTo>
                    <a:pt x="3421380" y="210312"/>
                  </a:lnTo>
                  <a:lnTo>
                    <a:pt x="3421380" y="251460"/>
                  </a:lnTo>
                  <a:lnTo>
                    <a:pt x="2392680" y="251460"/>
                  </a:lnTo>
                  <a:lnTo>
                    <a:pt x="2392680" y="0"/>
                  </a:lnTo>
                  <a:lnTo>
                    <a:pt x="2350008" y="0"/>
                  </a:lnTo>
                  <a:lnTo>
                    <a:pt x="2350008" y="42672"/>
                  </a:lnTo>
                  <a:lnTo>
                    <a:pt x="2350008" y="1085088"/>
                  </a:lnTo>
                  <a:lnTo>
                    <a:pt x="41148" y="1085088"/>
                  </a:lnTo>
                  <a:lnTo>
                    <a:pt x="41148" y="42672"/>
                  </a:lnTo>
                  <a:lnTo>
                    <a:pt x="2350008" y="42672"/>
                  </a:lnTo>
                  <a:lnTo>
                    <a:pt x="2350008" y="0"/>
                  </a:lnTo>
                  <a:lnTo>
                    <a:pt x="0" y="0"/>
                  </a:lnTo>
                  <a:lnTo>
                    <a:pt x="0" y="1126236"/>
                  </a:lnTo>
                  <a:lnTo>
                    <a:pt x="19812" y="1126236"/>
                  </a:lnTo>
                  <a:lnTo>
                    <a:pt x="41148" y="1126236"/>
                  </a:lnTo>
                  <a:lnTo>
                    <a:pt x="2350008" y="1126236"/>
                  </a:lnTo>
                  <a:lnTo>
                    <a:pt x="2371344" y="1126236"/>
                  </a:lnTo>
                  <a:lnTo>
                    <a:pt x="2392680" y="1126236"/>
                  </a:lnTo>
                  <a:lnTo>
                    <a:pt x="2392680" y="471919"/>
                  </a:lnTo>
                  <a:lnTo>
                    <a:pt x="2665679" y="581888"/>
                  </a:lnTo>
                  <a:lnTo>
                    <a:pt x="2650236" y="620268"/>
                  </a:lnTo>
                  <a:lnTo>
                    <a:pt x="2702052" y="615759"/>
                  </a:lnTo>
                  <a:lnTo>
                    <a:pt x="2743504" y="612165"/>
                  </a:lnTo>
                  <a:lnTo>
                    <a:pt x="2743200" y="612648"/>
                  </a:lnTo>
                  <a:lnTo>
                    <a:pt x="2724912" y="646176"/>
                  </a:lnTo>
                  <a:lnTo>
                    <a:pt x="2709672" y="682752"/>
                  </a:lnTo>
                  <a:lnTo>
                    <a:pt x="2699004" y="719328"/>
                  </a:lnTo>
                  <a:lnTo>
                    <a:pt x="2689860" y="758952"/>
                  </a:lnTo>
                  <a:lnTo>
                    <a:pt x="2686812" y="798576"/>
                  </a:lnTo>
                  <a:lnTo>
                    <a:pt x="2686812" y="839724"/>
                  </a:lnTo>
                  <a:lnTo>
                    <a:pt x="2694432" y="899160"/>
                  </a:lnTo>
                  <a:lnTo>
                    <a:pt x="2703576" y="937260"/>
                  </a:lnTo>
                  <a:lnTo>
                    <a:pt x="2711196" y="957072"/>
                  </a:lnTo>
                  <a:lnTo>
                    <a:pt x="2717292" y="973836"/>
                  </a:lnTo>
                  <a:lnTo>
                    <a:pt x="2724912" y="992124"/>
                  </a:lnTo>
                  <a:lnTo>
                    <a:pt x="2727960" y="997712"/>
                  </a:lnTo>
                  <a:lnTo>
                    <a:pt x="2734056" y="1008888"/>
                  </a:lnTo>
                  <a:lnTo>
                    <a:pt x="2744724" y="1025652"/>
                  </a:lnTo>
                  <a:lnTo>
                    <a:pt x="2753868" y="1042416"/>
                  </a:lnTo>
                  <a:lnTo>
                    <a:pt x="2766060" y="1057656"/>
                  </a:lnTo>
                  <a:lnTo>
                    <a:pt x="2776728" y="1072896"/>
                  </a:lnTo>
                  <a:lnTo>
                    <a:pt x="2790444" y="1086612"/>
                  </a:lnTo>
                  <a:lnTo>
                    <a:pt x="2802636" y="1101852"/>
                  </a:lnTo>
                  <a:lnTo>
                    <a:pt x="2817876" y="1114044"/>
                  </a:lnTo>
                  <a:lnTo>
                    <a:pt x="2831592" y="1126236"/>
                  </a:lnTo>
                  <a:lnTo>
                    <a:pt x="2846832" y="1138428"/>
                  </a:lnTo>
                  <a:lnTo>
                    <a:pt x="2878836" y="1159764"/>
                  </a:lnTo>
                  <a:lnTo>
                    <a:pt x="2912364" y="1178052"/>
                  </a:lnTo>
                  <a:lnTo>
                    <a:pt x="2948940" y="1193292"/>
                  </a:lnTo>
                  <a:lnTo>
                    <a:pt x="2985516" y="1205484"/>
                  </a:lnTo>
                  <a:lnTo>
                    <a:pt x="3044952" y="1216152"/>
                  </a:lnTo>
                  <a:lnTo>
                    <a:pt x="3105912" y="1217676"/>
                  </a:lnTo>
                  <a:lnTo>
                    <a:pt x="3125724" y="1216152"/>
                  </a:lnTo>
                  <a:lnTo>
                    <a:pt x="3165348" y="1210056"/>
                  </a:lnTo>
                  <a:lnTo>
                    <a:pt x="3185160" y="1205484"/>
                  </a:lnTo>
                  <a:lnTo>
                    <a:pt x="3203448" y="1199388"/>
                  </a:lnTo>
                  <a:lnTo>
                    <a:pt x="3223260" y="1193292"/>
                  </a:lnTo>
                  <a:lnTo>
                    <a:pt x="3240024" y="1185672"/>
                  </a:lnTo>
                  <a:lnTo>
                    <a:pt x="3258312" y="1178052"/>
                  </a:lnTo>
                  <a:lnTo>
                    <a:pt x="3291840" y="1159764"/>
                  </a:lnTo>
                  <a:lnTo>
                    <a:pt x="3323844" y="1138428"/>
                  </a:lnTo>
                  <a:lnTo>
                    <a:pt x="3368040" y="1100328"/>
                  </a:lnTo>
                  <a:lnTo>
                    <a:pt x="3392424" y="1071372"/>
                  </a:lnTo>
                  <a:lnTo>
                    <a:pt x="3404616" y="1057656"/>
                  </a:lnTo>
                  <a:lnTo>
                    <a:pt x="3415284" y="1040892"/>
                  </a:lnTo>
                  <a:lnTo>
                    <a:pt x="3425952" y="1025652"/>
                  </a:lnTo>
                  <a:lnTo>
                    <a:pt x="3435096" y="1008888"/>
                  </a:lnTo>
                  <a:lnTo>
                    <a:pt x="3441192" y="996696"/>
                  </a:lnTo>
                  <a:lnTo>
                    <a:pt x="3444240" y="990600"/>
                  </a:lnTo>
                  <a:lnTo>
                    <a:pt x="3451860" y="973836"/>
                  </a:lnTo>
                  <a:lnTo>
                    <a:pt x="3465576" y="937260"/>
                  </a:lnTo>
                  <a:lnTo>
                    <a:pt x="3476244" y="899160"/>
                  </a:lnTo>
                  <a:lnTo>
                    <a:pt x="3482340" y="859536"/>
                  </a:lnTo>
                  <a:lnTo>
                    <a:pt x="3483864" y="838200"/>
                  </a:lnTo>
                  <a:lnTo>
                    <a:pt x="3483864" y="797052"/>
                  </a:lnTo>
                  <a:lnTo>
                    <a:pt x="3476244" y="737616"/>
                  </a:lnTo>
                  <a:lnTo>
                    <a:pt x="3459480" y="681228"/>
                  </a:lnTo>
                  <a:lnTo>
                    <a:pt x="3444240" y="644652"/>
                  </a:lnTo>
                  <a:lnTo>
                    <a:pt x="3441192" y="639064"/>
                  </a:lnTo>
                  <a:lnTo>
                    <a:pt x="3441192" y="801624"/>
                  </a:lnTo>
                  <a:lnTo>
                    <a:pt x="3441192" y="838200"/>
                  </a:lnTo>
                  <a:lnTo>
                    <a:pt x="3435096" y="891540"/>
                  </a:lnTo>
                  <a:lnTo>
                    <a:pt x="3413760" y="958596"/>
                  </a:lnTo>
                  <a:lnTo>
                    <a:pt x="3389376" y="1004316"/>
                  </a:lnTo>
                  <a:lnTo>
                    <a:pt x="3380232" y="1018032"/>
                  </a:lnTo>
                  <a:lnTo>
                    <a:pt x="3371088" y="1033272"/>
                  </a:lnTo>
                  <a:lnTo>
                    <a:pt x="3360420" y="1045464"/>
                  </a:lnTo>
                  <a:lnTo>
                    <a:pt x="3348228" y="1059180"/>
                  </a:lnTo>
                  <a:lnTo>
                    <a:pt x="3337560" y="1071372"/>
                  </a:lnTo>
                  <a:lnTo>
                    <a:pt x="3284220" y="1115568"/>
                  </a:lnTo>
                  <a:lnTo>
                    <a:pt x="3238500" y="1139952"/>
                  </a:lnTo>
                  <a:lnTo>
                    <a:pt x="3223260" y="1147572"/>
                  </a:lnTo>
                  <a:lnTo>
                    <a:pt x="3206496" y="1153668"/>
                  </a:lnTo>
                  <a:lnTo>
                    <a:pt x="3191256" y="1159764"/>
                  </a:lnTo>
                  <a:lnTo>
                    <a:pt x="3172968" y="1164336"/>
                  </a:lnTo>
                  <a:lnTo>
                    <a:pt x="3156204" y="1168908"/>
                  </a:lnTo>
                  <a:lnTo>
                    <a:pt x="3139440" y="1171956"/>
                  </a:lnTo>
                  <a:lnTo>
                    <a:pt x="3105912" y="1174750"/>
                  </a:lnTo>
                  <a:lnTo>
                    <a:pt x="3063240" y="1174750"/>
                  </a:lnTo>
                  <a:lnTo>
                    <a:pt x="3012948" y="1168908"/>
                  </a:lnTo>
                  <a:lnTo>
                    <a:pt x="2961132" y="1153668"/>
                  </a:lnTo>
                  <a:lnTo>
                    <a:pt x="2913888" y="1132332"/>
                  </a:lnTo>
                  <a:lnTo>
                    <a:pt x="2871216" y="1104900"/>
                  </a:lnTo>
                  <a:lnTo>
                    <a:pt x="2845308" y="1082040"/>
                  </a:lnTo>
                  <a:lnTo>
                    <a:pt x="2831592" y="1071372"/>
                  </a:lnTo>
                  <a:lnTo>
                    <a:pt x="2820924" y="1057656"/>
                  </a:lnTo>
                  <a:lnTo>
                    <a:pt x="2808732" y="1045464"/>
                  </a:lnTo>
                  <a:lnTo>
                    <a:pt x="2798064" y="1031748"/>
                  </a:lnTo>
                  <a:lnTo>
                    <a:pt x="2788920" y="1018032"/>
                  </a:lnTo>
                  <a:lnTo>
                    <a:pt x="2779776" y="1002792"/>
                  </a:lnTo>
                  <a:lnTo>
                    <a:pt x="2770632" y="989076"/>
                  </a:lnTo>
                  <a:lnTo>
                    <a:pt x="2763012" y="972312"/>
                  </a:lnTo>
                  <a:lnTo>
                    <a:pt x="2755392" y="957072"/>
                  </a:lnTo>
                  <a:lnTo>
                    <a:pt x="2749296" y="940308"/>
                  </a:lnTo>
                  <a:lnTo>
                    <a:pt x="2732532" y="873252"/>
                  </a:lnTo>
                  <a:lnTo>
                    <a:pt x="2727960" y="836676"/>
                  </a:lnTo>
                  <a:lnTo>
                    <a:pt x="2727960" y="800100"/>
                  </a:lnTo>
                  <a:lnTo>
                    <a:pt x="2735580" y="746760"/>
                  </a:lnTo>
                  <a:lnTo>
                    <a:pt x="2749296" y="694944"/>
                  </a:lnTo>
                  <a:lnTo>
                    <a:pt x="2756916" y="679704"/>
                  </a:lnTo>
                  <a:lnTo>
                    <a:pt x="2763012" y="662940"/>
                  </a:lnTo>
                  <a:lnTo>
                    <a:pt x="2788920" y="618744"/>
                  </a:lnTo>
                  <a:lnTo>
                    <a:pt x="2820924" y="579120"/>
                  </a:lnTo>
                  <a:lnTo>
                    <a:pt x="2845308" y="554736"/>
                  </a:lnTo>
                  <a:lnTo>
                    <a:pt x="2859024" y="542544"/>
                  </a:lnTo>
                  <a:lnTo>
                    <a:pt x="2871216" y="531876"/>
                  </a:lnTo>
                  <a:lnTo>
                    <a:pt x="2886456" y="522732"/>
                  </a:lnTo>
                  <a:lnTo>
                    <a:pt x="2900172" y="513588"/>
                  </a:lnTo>
                  <a:lnTo>
                    <a:pt x="2945892" y="489204"/>
                  </a:lnTo>
                  <a:lnTo>
                    <a:pt x="2996184" y="472440"/>
                  </a:lnTo>
                  <a:lnTo>
                    <a:pt x="3049524" y="463296"/>
                  </a:lnTo>
                  <a:lnTo>
                    <a:pt x="3066288" y="461772"/>
                  </a:lnTo>
                  <a:lnTo>
                    <a:pt x="3105912" y="461899"/>
                  </a:lnTo>
                  <a:lnTo>
                    <a:pt x="3122676" y="463296"/>
                  </a:lnTo>
                  <a:lnTo>
                    <a:pt x="3139440" y="466344"/>
                  </a:lnTo>
                  <a:lnTo>
                    <a:pt x="3157728" y="469392"/>
                  </a:lnTo>
                  <a:lnTo>
                    <a:pt x="3208020" y="483108"/>
                  </a:lnTo>
                  <a:lnTo>
                    <a:pt x="3224784" y="490728"/>
                  </a:lnTo>
                  <a:lnTo>
                    <a:pt x="3240024" y="496824"/>
                  </a:lnTo>
                  <a:lnTo>
                    <a:pt x="3284220" y="522732"/>
                  </a:lnTo>
                  <a:lnTo>
                    <a:pt x="3311652" y="544068"/>
                  </a:lnTo>
                  <a:lnTo>
                    <a:pt x="3325368" y="554736"/>
                  </a:lnTo>
                  <a:lnTo>
                    <a:pt x="3349752" y="579120"/>
                  </a:lnTo>
                  <a:lnTo>
                    <a:pt x="3360420" y="592836"/>
                  </a:lnTo>
                  <a:lnTo>
                    <a:pt x="3371088" y="605028"/>
                  </a:lnTo>
                  <a:lnTo>
                    <a:pt x="3413760" y="679704"/>
                  </a:lnTo>
                  <a:lnTo>
                    <a:pt x="3435096" y="746760"/>
                  </a:lnTo>
                  <a:lnTo>
                    <a:pt x="3441192" y="801624"/>
                  </a:lnTo>
                  <a:lnTo>
                    <a:pt x="3441192" y="639064"/>
                  </a:lnTo>
                  <a:lnTo>
                    <a:pt x="3425952" y="611124"/>
                  </a:lnTo>
                  <a:lnTo>
                    <a:pt x="3415284" y="595884"/>
                  </a:lnTo>
                  <a:lnTo>
                    <a:pt x="3404616" y="579120"/>
                  </a:lnTo>
                  <a:lnTo>
                    <a:pt x="3392424" y="565404"/>
                  </a:lnTo>
                  <a:lnTo>
                    <a:pt x="3380232" y="550164"/>
                  </a:lnTo>
                  <a:lnTo>
                    <a:pt x="3352800" y="522732"/>
                  </a:lnTo>
                  <a:lnTo>
                    <a:pt x="3337560" y="510540"/>
                  </a:lnTo>
                  <a:lnTo>
                    <a:pt x="3323844" y="498348"/>
                  </a:lnTo>
                  <a:lnTo>
                    <a:pt x="3307080" y="487680"/>
                  </a:lnTo>
                  <a:lnTo>
                    <a:pt x="3256788" y="458724"/>
                  </a:lnTo>
                  <a:lnTo>
                    <a:pt x="3221736" y="443484"/>
                  </a:lnTo>
                  <a:lnTo>
                    <a:pt x="3183636" y="432816"/>
                  </a:lnTo>
                  <a:lnTo>
                    <a:pt x="3165348" y="428244"/>
                  </a:lnTo>
                  <a:lnTo>
                    <a:pt x="3145536" y="423672"/>
                  </a:lnTo>
                  <a:lnTo>
                    <a:pt x="3125724" y="422148"/>
                  </a:lnTo>
                  <a:lnTo>
                    <a:pt x="3105912" y="420725"/>
                  </a:lnTo>
                  <a:lnTo>
                    <a:pt x="3063240" y="420624"/>
                  </a:lnTo>
                  <a:lnTo>
                    <a:pt x="3044952" y="422021"/>
                  </a:lnTo>
                  <a:lnTo>
                    <a:pt x="3003804" y="428244"/>
                  </a:lnTo>
                  <a:lnTo>
                    <a:pt x="2965704" y="437388"/>
                  </a:lnTo>
                  <a:lnTo>
                    <a:pt x="2947416" y="445008"/>
                  </a:lnTo>
                  <a:lnTo>
                    <a:pt x="2929128" y="451104"/>
                  </a:lnTo>
                  <a:lnTo>
                    <a:pt x="2910840" y="458724"/>
                  </a:lnTo>
                  <a:lnTo>
                    <a:pt x="2894076" y="467868"/>
                  </a:lnTo>
                  <a:lnTo>
                    <a:pt x="2877312" y="478536"/>
                  </a:lnTo>
                  <a:lnTo>
                    <a:pt x="2862072" y="487680"/>
                  </a:lnTo>
                  <a:lnTo>
                    <a:pt x="2845308" y="499872"/>
                  </a:lnTo>
                  <a:lnTo>
                    <a:pt x="2831592" y="510540"/>
                  </a:lnTo>
                  <a:lnTo>
                    <a:pt x="2816352" y="524256"/>
                  </a:lnTo>
                  <a:lnTo>
                    <a:pt x="2802636" y="536448"/>
                  </a:lnTo>
                  <a:lnTo>
                    <a:pt x="2788920" y="551688"/>
                  </a:lnTo>
                  <a:lnTo>
                    <a:pt x="2776728" y="565404"/>
                  </a:lnTo>
                  <a:lnTo>
                    <a:pt x="2765310" y="579666"/>
                  </a:lnTo>
                  <a:lnTo>
                    <a:pt x="2697480" y="502920"/>
                  </a:lnTo>
                  <a:lnTo>
                    <a:pt x="2681732" y="542010"/>
                  </a:lnTo>
                  <a:lnTo>
                    <a:pt x="2392680" y="426123"/>
                  </a:lnTo>
                  <a:lnTo>
                    <a:pt x="2392680" y="294132"/>
                  </a:lnTo>
                  <a:lnTo>
                    <a:pt x="3421380" y="294132"/>
                  </a:lnTo>
                  <a:lnTo>
                    <a:pt x="3421380" y="335280"/>
                  </a:lnTo>
                  <a:lnTo>
                    <a:pt x="3441192" y="325374"/>
                  </a:lnTo>
                  <a:lnTo>
                    <a:pt x="3546348" y="272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966" y="4282440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431" y="246641"/>
                  </a:lnTo>
                  <a:lnTo>
                    <a:pt x="573328" y="201509"/>
                  </a:lnTo>
                  <a:lnTo>
                    <a:pt x="555551" y="159358"/>
                  </a:lnTo>
                  <a:lnTo>
                    <a:pt x="531693" y="120810"/>
                  </a:lnTo>
                  <a:lnTo>
                    <a:pt x="502348" y="86487"/>
                  </a:lnTo>
                  <a:lnTo>
                    <a:pt x="468111" y="57009"/>
                  </a:lnTo>
                  <a:lnTo>
                    <a:pt x="429577" y="33000"/>
                  </a:lnTo>
                  <a:lnTo>
                    <a:pt x="387339" y="15081"/>
                  </a:lnTo>
                  <a:lnTo>
                    <a:pt x="341993" y="3874"/>
                  </a:lnTo>
                  <a:lnTo>
                    <a:pt x="294132" y="0"/>
                  </a:lnTo>
                  <a:lnTo>
                    <a:pt x="246641" y="3874"/>
                  </a:lnTo>
                  <a:lnTo>
                    <a:pt x="201509" y="15081"/>
                  </a:lnTo>
                  <a:lnTo>
                    <a:pt x="159358" y="33000"/>
                  </a:lnTo>
                  <a:lnTo>
                    <a:pt x="120810" y="57009"/>
                  </a:lnTo>
                  <a:lnTo>
                    <a:pt x="86487" y="86487"/>
                  </a:lnTo>
                  <a:lnTo>
                    <a:pt x="57009" y="120810"/>
                  </a:lnTo>
                  <a:lnTo>
                    <a:pt x="33000" y="159358"/>
                  </a:lnTo>
                  <a:lnTo>
                    <a:pt x="15081" y="201509"/>
                  </a:lnTo>
                  <a:lnTo>
                    <a:pt x="3874" y="246641"/>
                  </a:lnTo>
                  <a:lnTo>
                    <a:pt x="0" y="294132"/>
                  </a:lnTo>
                  <a:lnTo>
                    <a:pt x="3874" y="341993"/>
                  </a:lnTo>
                  <a:lnTo>
                    <a:pt x="15081" y="387339"/>
                  </a:lnTo>
                  <a:lnTo>
                    <a:pt x="33000" y="429577"/>
                  </a:lnTo>
                  <a:lnTo>
                    <a:pt x="57009" y="468111"/>
                  </a:lnTo>
                  <a:lnTo>
                    <a:pt x="86487" y="502348"/>
                  </a:lnTo>
                  <a:lnTo>
                    <a:pt x="120810" y="531693"/>
                  </a:lnTo>
                  <a:lnTo>
                    <a:pt x="159358" y="555551"/>
                  </a:lnTo>
                  <a:lnTo>
                    <a:pt x="201509" y="573328"/>
                  </a:lnTo>
                  <a:lnTo>
                    <a:pt x="246641" y="584431"/>
                  </a:lnTo>
                  <a:lnTo>
                    <a:pt x="294132" y="588264"/>
                  </a:lnTo>
                  <a:lnTo>
                    <a:pt x="341993" y="584431"/>
                  </a:lnTo>
                  <a:lnTo>
                    <a:pt x="387339" y="573328"/>
                  </a:lnTo>
                  <a:lnTo>
                    <a:pt x="429577" y="555551"/>
                  </a:lnTo>
                  <a:lnTo>
                    <a:pt x="468111" y="531693"/>
                  </a:lnTo>
                  <a:lnTo>
                    <a:pt x="502348" y="502348"/>
                  </a:lnTo>
                  <a:lnTo>
                    <a:pt x="531693" y="468111"/>
                  </a:lnTo>
                  <a:lnTo>
                    <a:pt x="555551" y="429577"/>
                  </a:lnTo>
                  <a:lnTo>
                    <a:pt x="573328" y="387339"/>
                  </a:lnTo>
                  <a:lnTo>
                    <a:pt x="584431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2154" y="4261104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627888" y="347472"/>
                  </a:moveTo>
                  <a:lnTo>
                    <a:pt x="627888" y="283464"/>
                  </a:lnTo>
                  <a:lnTo>
                    <a:pt x="624840" y="266700"/>
                  </a:lnTo>
                  <a:lnTo>
                    <a:pt x="614172" y="220980"/>
                  </a:lnTo>
                  <a:lnTo>
                    <a:pt x="591312" y="164592"/>
                  </a:lnTo>
                  <a:lnTo>
                    <a:pt x="556260" y="114300"/>
                  </a:lnTo>
                  <a:lnTo>
                    <a:pt x="513588" y="71628"/>
                  </a:lnTo>
                  <a:lnTo>
                    <a:pt x="489204" y="54864"/>
                  </a:lnTo>
                  <a:lnTo>
                    <a:pt x="477012" y="45720"/>
                  </a:lnTo>
                  <a:lnTo>
                    <a:pt x="463296" y="38100"/>
                  </a:lnTo>
                  <a:lnTo>
                    <a:pt x="422148" y="19812"/>
                  </a:lnTo>
                  <a:lnTo>
                    <a:pt x="391668" y="10668"/>
                  </a:lnTo>
                  <a:lnTo>
                    <a:pt x="345948" y="1524"/>
                  </a:lnTo>
                  <a:lnTo>
                    <a:pt x="329184" y="1524"/>
                  </a:lnTo>
                  <a:lnTo>
                    <a:pt x="313944" y="0"/>
                  </a:lnTo>
                  <a:lnTo>
                    <a:pt x="297180" y="1524"/>
                  </a:lnTo>
                  <a:lnTo>
                    <a:pt x="281940" y="3048"/>
                  </a:lnTo>
                  <a:lnTo>
                    <a:pt x="265176" y="4572"/>
                  </a:lnTo>
                  <a:lnTo>
                    <a:pt x="219456" y="15240"/>
                  </a:lnTo>
                  <a:lnTo>
                    <a:pt x="176784" y="32004"/>
                  </a:lnTo>
                  <a:lnTo>
                    <a:pt x="150876" y="47244"/>
                  </a:lnTo>
                  <a:lnTo>
                    <a:pt x="137160" y="54864"/>
                  </a:lnTo>
                  <a:lnTo>
                    <a:pt x="112776" y="73152"/>
                  </a:lnTo>
                  <a:lnTo>
                    <a:pt x="91440" y="92964"/>
                  </a:lnTo>
                  <a:lnTo>
                    <a:pt x="70104" y="115824"/>
                  </a:lnTo>
                  <a:lnTo>
                    <a:pt x="53340" y="140208"/>
                  </a:lnTo>
                  <a:lnTo>
                    <a:pt x="44196" y="152400"/>
                  </a:lnTo>
                  <a:lnTo>
                    <a:pt x="18288" y="207264"/>
                  </a:lnTo>
                  <a:lnTo>
                    <a:pt x="3048" y="268224"/>
                  </a:lnTo>
                  <a:lnTo>
                    <a:pt x="0" y="300228"/>
                  </a:lnTo>
                  <a:lnTo>
                    <a:pt x="0" y="332232"/>
                  </a:lnTo>
                  <a:lnTo>
                    <a:pt x="9144" y="394716"/>
                  </a:lnTo>
                  <a:lnTo>
                    <a:pt x="24384" y="438912"/>
                  </a:lnTo>
                  <a:lnTo>
                    <a:pt x="41148" y="471220"/>
                  </a:lnTo>
                  <a:lnTo>
                    <a:pt x="41148" y="300228"/>
                  </a:lnTo>
                  <a:lnTo>
                    <a:pt x="44196" y="272796"/>
                  </a:lnTo>
                  <a:lnTo>
                    <a:pt x="47244" y="260604"/>
                  </a:lnTo>
                  <a:lnTo>
                    <a:pt x="50292" y="246888"/>
                  </a:lnTo>
                  <a:lnTo>
                    <a:pt x="53340" y="234696"/>
                  </a:lnTo>
                  <a:lnTo>
                    <a:pt x="74676" y="184404"/>
                  </a:lnTo>
                  <a:lnTo>
                    <a:pt x="103632" y="141732"/>
                  </a:lnTo>
                  <a:lnTo>
                    <a:pt x="141732" y="103632"/>
                  </a:lnTo>
                  <a:lnTo>
                    <a:pt x="173736" y="82296"/>
                  </a:lnTo>
                  <a:lnTo>
                    <a:pt x="184404" y="74676"/>
                  </a:lnTo>
                  <a:lnTo>
                    <a:pt x="196596" y="68580"/>
                  </a:lnTo>
                  <a:lnTo>
                    <a:pt x="233172" y="54864"/>
                  </a:lnTo>
                  <a:lnTo>
                    <a:pt x="246888" y="51816"/>
                  </a:lnTo>
                  <a:lnTo>
                    <a:pt x="259080" y="48768"/>
                  </a:lnTo>
                  <a:lnTo>
                    <a:pt x="272796" y="45720"/>
                  </a:lnTo>
                  <a:lnTo>
                    <a:pt x="300228" y="42672"/>
                  </a:lnTo>
                  <a:lnTo>
                    <a:pt x="329184" y="42672"/>
                  </a:lnTo>
                  <a:lnTo>
                    <a:pt x="356616" y="45720"/>
                  </a:lnTo>
                  <a:lnTo>
                    <a:pt x="370332" y="48768"/>
                  </a:lnTo>
                  <a:lnTo>
                    <a:pt x="382524" y="51816"/>
                  </a:lnTo>
                  <a:lnTo>
                    <a:pt x="396240" y="54864"/>
                  </a:lnTo>
                  <a:lnTo>
                    <a:pt x="420624" y="64008"/>
                  </a:lnTo>
                  <a:lnTo>
                    <a:pt x="445008" y="76200"/>
                  </a:lnTo>
                  <a:lnTo>
                    <a:pt x="455676" y="82296"/>
                  </a:lnTo>
                  <a:lnTo>
                    <a:pt x="466344" y="89916"/>
                  </a:lnTo>
                  <a:lnTo>
                    <a:pt x="489204" y="105156"/>
                  </a:lnTo>
                  <a:lnTo>
                    <a:pt x="507492" y="123444"/>
                  </a:lnTo>
                  <a:lnTo>
                    <a:pt x="525780" y="143256"/>
                  </a:lnTo>
                  <a:lnTo>
                    <a:pt x="541020" y="163068"/>
                  </a:lnTo>
                  <a:lnTo>
                    <a:pt x="547116" y="173736"/>
                  </a:lnTo>
                  <a:lnTo>
                    <a:pt x="554736" y="185928"/>
                  </a:lnTo>
                  <a:lnTo>
                    <a:pt x="574548" y="234696"/>
                  </a:lnTo>
                  <a:lnTo>
                    <a:pt x="586740" y="301752"/>
                  </a:lnTo>
                  <a:lnTo>
                    <a:pt x="586740" y="473049"/>
                  </a:lnTo>
                  <a:lnTo>
                    <a:pt x="598932" y="451104"/>
                  </a:lnTo>
                  <a:lnTo>
                    <a:pt x="605028" y="437388"/>
                  </a:lnTo>
                  <a:lnTo>
                    <a:pt x="609600" y="423672"/>
                  </a:lnTo>
                  <a:lnTo>
                    <a:pt x="615696" y="408432"/>
                  </a:lnTo>
                  <a:lnTo>
                    <a:pt x="618744" y="393192"/>
                  </a:lnTo>
                  <a:lnTo>
                    <a:pt x="623316" y="377952"/>
                  </a:lnTo>
                  <a:lnTo>
                    <a:pt x="624840" y="362712"/>
                  </a:lnTo>
                  <a:lnTo>
                    <a:pt x="627888" y="347472"/>
                  </a:lnTo>
                  <a:close/>
                </a:path>
                <a:path w="629920" h="631189">
                  <a:moveTo>
                    <a:pt x="586740" y="473049"/>
                  </a:moveTo>
                  <a:lnTo>
                    <a:pt x="586740" y="330708"/>
                  </a:lnTo>
                  <a:lnTo>
                    <a:pt x="583692" y="358140"/>
                  </a:lnTo>
                  <a:lnTo>
                    <a:pt x="580644" y="370332"/>
                  </a:lnTo>
                  <a:lnTo>
                    <a:pt x="565404" y="422148"/>
                  </a:lnTo>
                  <a:lnTo>
                    <a:pt x="547116" y="457200"/>
                  </a:lnTo>
                  <a:lnTo>
                    <a:pt x="524256" y="489204"/>
                  </a:lnTo>
                  <a:lnTo>
                    <a:pt x="487680" y="527304"/>
                  </a:lnTo>
                  <a:lnTo>
                    <a:pt x="455676" y="548640"/>
                  </a:lnTo>
                  <a:lnTo>
                    <a:pt x="443484" y="556260"/>
                  </a:lnTo>
                  <a:lnTo>
                    <a:pt x="431292" y="562356"/>
                  </a:lnTo>
                  <a:lnTo>
                    <a:pt x="394716" y="576072"/>
                  </a:lnTo>
                  <a:lnTo>
                    <a:pt x="381000" y="580644"/>
                  </a:lnTo>
                  <a:lnTo>
                    <a:pt x="368808" y="582168"/>
                  </a:lnTo>
                  <a:lnTo>
                    <a:pt x="355092" y="585216"/>
                  </a:lnTo>
                  <a:lnTo>
                    <a:pt x="327660" y="588264"/>
                  </a:lnTo>
                  <a:lnTo>
                    <a:pt x="300228" y="588264"/>
                  </a:lnTo>
                  <a:lnTo>
                    <a:pt x="284988" y="586740"/>
                  </a:lnTo>
                  <a:lnTo>
                    <a:pt x="271272" y="585216"/>
                  </a:lnTo>
                  <a:lnTo>
                    <a:pt x="259080" y="582168"/>
                  </a:lnTo>
                  <a:lnTo>
                    <a:pt x="245364" y="579120"/>
                  </a:lnTo>
                  <a:lnTo>
                    <a:pt x="207264" y="566928"/>
                  </a:lnTo>
                  <a:lnTo>
                    <a:pt x="172212" y="548640"/>
                  </a:lnTo>
                  <a:lnTo>
                    <a:pt x="140208" y="525780"/>
                  </a:lnTo>
                  <a:lnTo>
                    <a:pt x="102108" y="487680"/>
                  </a:lnTo>
                  <a:lnTo>
                    <a:pt x="80772" y="457200"/>
                  </a:lnTo>
                  <a:lnTo>
                    <a:pt x="73152" y="445008"/>
                  </a:lnTo>
                  <a:lnTo>
                    <a:pt x="68580" y="432816"/>
                  </a:lnTo>
                  <a:lnTo>
                    <a:pt x="62484" y="420624"/>
                  </a:lnTo>
                  <a:lnTo>
                    <a:pt x="53340" y="396240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4196" y="356616"/>
                  </a:lnTo>
                  <a:lnTo>
                    <a:pt x="41148" y="329184"/>
                  </a:lnTo>
                  <a:lnTo>
                    <a:pt x="41148" y="471220"/>
                  </a:lnTo>
                  <a:lnTo>
                    <a:pt x="45720" y="478536"/>
                  </a:lnTo>
                  <a:lnTo>
                    <a:pt x="53340" y="492252"/>
                  </a:lnTo>
                  <a:lnTo>
                    <a:pt x="91440" y="539496"/>
                  </a:lnTo>
                  <a:lnTo>
                    <a:pt x="138684" y="577596"/>
                  </a:lnTo>
                  <a:lnTo>
                    <a:pt x="178308" y="598932"/>
                  </a:lnTo>
                  <a:lnTo>
                    <a:pt x="192024" y="606552"/>
                  </a:lnTo>
                  <a:lnTo>
                    <a:pt x="205740" y="611124"/>
                  </a:lnTo>
                  <a:lnTo>
                    <a:pt x="236220" y="620268"/>
                  </a:lnTo>
                  <a:lnTo>
                    <a:pt x="281940" y="629412"/>
                  </a:lnTo>
                  <a:lnTo>
                    <a:pt x="298704" y="629412"/>
                  </a:lnTo>
                  <a:lnTo>
                    <a:pt x="313944" y="630936"/>
                  </a:lnTo>
                  <a:lnTo>
                    <a:pt x="330708" y="629412"/>
                  </a:lnTo>
                  <a:lnTo>
                    <a:pt x="347472" y="629412"/>
                  </a:lnTo>
                  <a:lnTo>
                    <a:pt x="393192" y="620268"/>
                  </a:lnTo>
                  <a:lnTo>
                    <a:pt x="437388" y="605028"/>
                  </a:lnTo>
                  <a:lnTo>
                    <a:pt x="478536" y="585216"/>
                  </a:lnTo>
                  <a:lnTo>
                    <a:pt x="515112" y="557784"/>
                  </a:lnTo>
                  <a:lnTo>
                    <a:pt x="557784" y="515112"/>
                  </a:lnTo>
                  <a:lnTo>
                    <a:pt x="583692" y="478536"/>
                  </a:lnTo>
                  <a:lnTo>
                    <a:pt x="586740" y="473049"/>
                  </a:lnTo>
                  <a:close/>
                </a:path>
                <a:path w="629920" h="631189">
                  <a:moveTo>
                    <a:pt x="629412" y="315468"/>
                  </a:moveTo>
                  <a:lnTo>
                    <a:pt x="627888" y="298704"/>
                  </a:lnTo>
                  <a:lnTo>
                    <a:pt x="627888" y="330708"/>
                  </a:lnTo>
                  <a:lnTo>
                    <a:pt x="629412" y="3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5786" y="3526536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431" y="246641"/>
                  </a:lnTo>
                  <a:lnTo>
                    <a:pt x="573328" y="201509"/>
                  </a:lnTo>
                  <a:lnTo>
                    <a:pt x="555551" y="159358"/>
                  </a:lnTo>
                  <a:lnTo>
                    <a:pt x="531693" y="120810"/>
                  </a:lnTo>
                  <a:lnTo>
                    <a:pt x="502348" y="86487"/>
                  </a:lnTo>
                  <a:lnTo>
                    <a:pt x="468111" y="57009"/>
                  </a:lnTo>
                  <a:lnTo>
                    <a:pt x="429577" y="33000"/>
                  </a:lnTo>
                  <a:lnTo>
                    <a:pt x="387339" y="15081"/>
                  </a:lnTo>
                  <a:lnTo>
                    <a:pt x="341993" y="3874"/>
                  </a:lnTo>
                  <a:lnTo>
                    <a:pt x="294132" y="0"/>
                  </a:lnTo>
                  <a:lnTo>
                    <a:pt x="246641" y="3874"/>
                  </a:lnTo>
                  <a:lnTo>
                    <a:pt x="201509" y="15081"/>
                  </a:lnTo>
                  <a:lnTo>
                    <a:pt x="159358" y="33000"/>
                  </a:lnTo>
                  <a:lnTo>
                    <a:pt x="120810" y="57009"/>
                  </a:lnTo>
                  <a:lnTo>
                    <a:pt x="86487" y="86487"/>
                  </a:lnTo>
                  <a:lnTo>
                    <a:pt x="57009" y="120810"/>
                  </a:lnTo>
                  <a:lnTo>
                    <a:pt x="33000" y="159358"/>
                  </a:lnTo>
                  <a:lnTo>
                    <a:pt x="15081" y="201509"/>
                  </a:lnTo>
                  <a:lnTo>
                    <a:pt x="3874" y="246641"/>
                  </a:lnTo>
                  <a:lnTo>
                    <a:pt x="0" y="294132"/>
                  </a:lnTo>
                  <a:lnTo>
                    <a:pt x="3874" y="341993"/>
                  </a:lnTo>
                  <a:lnTo>
                    <a:pt x="15081" y="387339"/>
                  </a:lnTo>
                  <a:lnTo>
                    <a:pt x="33000" y="429577"/>
                  </a:lnTo>
                  <a:lnTo>
                    <a:pt x="57009" y="468111"/>
                  </a:lnTo>
                  <a:lnTo>
                    <a:pt x="86487" y="502348"/>
                  </a:lnTo>
                  <a:lnTo>
                    <a:pt x="120810" y="531693"/>
                  </a:lnTo>
                  <a:lnTo>
                    <a:pt x="159358" y="555551"/>
                  </a:lnTo>
                  <a:lnTo>
                    <a:pt x="201509" y="573328"/>
                  </a:lnTo>
                  <a:lnTo>
                    <a:pt x="246641" y="584431"/>
                  </a:lnTo>
                  <a:lnTo>
                    <a:pt x="294132" y="588264"/>
                  </a:lnTo>
                  <a:lnTo>
                    <a:pt x="341993" y="584431"/>
                  </a:lnTo>
                  <a:lnTo>
                    <a:pt x="387339" y="573328"/>
                  </a:lnTo>
                  <a:lnTo>
                    <a:pt x="429577" y="555551"/>
                  </a:lnTo>
                  <a:lnTo>
                    <a:pt x="468111" y="531693"/>
                  </a:lnTo>
                  <a:lnTo>
                    <a:pt x="502348" y="502348"/>
                  </a:lnTo>
                  <a:lnTo>
                    <a:pt x="531693" y="468111"/>
                  </a:lnTo>
                  <a:lnTo>
                    <a:pt x="555551" y="429577"/>
                  </a:lnTo>
                  <a:lnTo>
                    <a:pt x="573328" y="387339"/>
                  </a:lnTo>
                  <a:lnTo>
                    <a:pt x="584431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5974" y="3506724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7180"/>
                  </a:lnTo>
                  <a:lnTo>
                    <a:pt x="627888" y="281940"/>
                  </a:lnTo>
                  <a:lnTo>
                    <a:pt x="624840" y="265176"/>
                  </a:lnTo>
                  <a:lnTo>
                    <a:pt x="623316" y="249936"/>
                  </a:lnTo>
                  <a:lnTo>
                    <a:pt x="618744" y="234696"/>
                  </a:lnTo>
                  <a:lnTo>
                    <a:pt x="614172" y="220980"/>
                  </a:lnTo>
                  <a:lnTo>
                    <a:pt x="609600" y="205740"/>
                  </a:lnTo>
                  <a:lnTo>
                    <a:pt x="591312" y="163068"/>
                  </a:lnTo>
                  <a:lnTo>
                    <a:pt x="556260" y="112776"/>
                  </a:lnTo>
                  <a:lnTo>
                    <a:pt x="513588" y="70104"/>
                  </a:lnTo>
                  <a:lnTo>
                    <a:pt x="489204" y="53340"/>
                  </a:lnTo>
                  <a:lnTo>
                    <a:pt x="477012" y="44196"/>
                  </a:lnTo>
                  <a:lnTo>
                    <a:pt x="463296" y="36576"/>
                  </a:lnTo>
                  <a:lnTo>
                    <a:pt x="451104" y="30480"/>
                  </a:lnTo>
                  <a:lnTo>
                    <a:pt x="435864" y="24384"/>
                  </a:lnTo>
                  <a:lnTo>
                    <a:pt x="422148" y="18288"/>
                  </a:lnTo>
                  <a:lnTo>
                    <a:pt x="391668" y="9144"/>
                  </a:lnTo>
                  <a:lnTo>
                    <a:pt x="377952" y="6096"/>
                  </a:lnTo>
                  <a:lnTo>
                    <a:pt x="361188" y="3048"/>
                  </a:lnTo>
                  <a:lnTo>
                    <a:pt x="330708" y="0"/>
                  </a:lnTo>
                  <a:lnTo>
                    <a:pt x="297180" y="0"/>
                  </a:lnTo>
                  <a:lnTo>
                    <a:pt x="281940" y="1524"/>
                  </a:lnTo>
                  <a:lnTo>
                    <a:pt x="265176" y="3048"/>
                  </a:lnTo>
                  <a:lnTo>
                    <a:pt x="234696" y="9144"/>
                  </a:lnTo>
                  <a:lnTo>
                    <a:pt x="220980" y="13716"/>
                  </a:lnTo>
                  <a:lnTo>
                    <a:pt x="205740" y="18288"/>
                  </a:lnTo>
                  <a:lnTo>
                    <a:pt x="190500" y="24384"/>
                  </a:lnTo>
                  <a:lnTo>
                    <a:pt x="176784" y="30480"/>
                  </a:lnTo>
                  <a:lnTo>
                    <a:pt x="163068" y="38100"/>
                  </a:lnTo>
                  <a:lnTo>
                    <a:pt x="150876" y="45720"/>
                  </a:lnTo>
                  <a:lnTo>
                    <a:pt x="137160" y="53340"/>
                  </a:lnTo>
                  <a:lnTo>
                    <a:pt x="112776" y="71628"/>
                  </a:lnTo>
                  <a:lnTo>
                    <a:pt x="70104" y="114300"/>
                  </a:lnTo>
                  <a:lnTo>
                    <a:pt x="53340" y="138684"/>
                  </a:lnTo>
                  <a:lnTo>
                    <a:pt x="44196" y="150876"/>
                  </a:lnTo>
                  <a:lnTo>
                    <a:pt x="24384" y="192024"/>
                  </a:lnTo>
                  <a:lnTo>
                    <a:pt x="9144" y="23622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9144" y="393192"/>
                  </a:lnTo>
                  <a:lnTo>
                    <a:pt x="30480" y="451104"/>
                  </a:lnTo>
                  <a:lnTo>
                    <a:pt x="41148" y="470306"/>
                  </a:lnTo>
                  <a:lnTo>
                    <a:pt x="41148" y="300228"/>
                  </a:lnTo>
                  <a:lnTo>
                    <a:pt x="44196" y="272796"/>
                  </a:lnTo>
                  <a:lnTo>
                    <a:pt x="53340" y="233172"/>
                  </a:lnTo>
                  <a:lnTo>
                    <a:pt x="68580" y="195072"/>
                  </a:lnTo>
                  <a:lnTo>
                    <a:pt x="74676" y="184404"/>
                  </a:lnTo>
                  <a:lnTo>
                    <a:pt x="80772" y="172212"/>
                  </a:lnTo>
                  <a:lnTo>
                    <a:pt x="103632" y="140208"/>
                  </a:lnTo>
                  <a:lnTo>
                    <a:pt x="141732" y="103632"/>
                  </a:lnTo>
                  <a:lnTo>
                    <a:pt x="184404" y="74676"/>
                  </a:lnTo>
                  <a:lnTo>
                    <a:pt x="233172" y="53340"/>
                  </a:lnTo>
                  <a:lnTo>
                    <a:pt x="246888" y="50292"/>
                  </a:lnTo>
                  <a:lnTo>
                    <a:pt x="259080" y="47244"/>
                  </a:lnTo>
                  <a:lnTo>
                    <a:pt x="272796" y="44196"/>
                  </a:lnTo>
                  <a:lnTo>
                    <a:pt x="300228" y="41148"/>
                  </a:lnTo>
                  <a:lnTo>
                    <a:pt x="329184" y="41148"/>
                  </a:lnTo>
                  <a:lnTo>
                    <a:pt x="356616" y="44196"/>
                  </a:lnTo>
                  <a:lnTo>
                    <a:pt x="370332" y="47244"/>
                  </a:lnTo>
                  <a:lnTo>
                    <a:pt x="382524" y="50292"/>
                  </a:lnTo>
                  <a:lnTo>
                    <a:pt x="396240" y="53340"/>
                  </a:lnTo>
                  <a:lnTo>
                    <a:pt x="445008" y="74676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47116" y="173736"/>
                  </a:lnTo>
                  <a:lnTo>
                    <a:pt x="554736" y="184404"/>
                  </a:lnTo>
                  <a:lnTo>
                    <a:pt x="560832" y="196596"/>
                  </a:lnTo>
                  <a:lnTo>
                    <a:pt x="565404" y="208788"/>
                  </a:lnTo>
                  <a:lnTo>
                    <a:pt x="571500" y="220980"/>
                  </a:lnTo>
                  <a:lnTo>
                    <a:pt x="574548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6740" y="300228"/>
                  </a:lnTo>
                  <a:lnTo>
                    <a:pt x="586740" y="471525"/>
                  </a:lnTo>
                  <a:lnTo>
                    <a:pt x="591312" y="463296"/>
                  </a:lnTo>
                  <a:lnTo>
                    <a:pt x="598932" y="451104"/>
                  </a:lnTo>
                  <a:lnTo>
                    <a:pt x="605028" y="435864"/>
                  </a:lnTo>
                  <a:lnTo>
                    <a:pt x="609600" y="422148"/>
                  </a:lnTo>
                  <a:lnTo>
                    <a:pt x="615696" y="406908"/>
                  </a:lnTo>
                  <a:lnTo>
                    <a:pt x="618744" y="391668"/>
                  </a:lnTo>
                  <a:lnTo>
                    <a:pt x="623316" y="377952"/>
                  </a:lnTo>
                  <a:lnTo>
                    <a:pt x="624840" y="361188"/>
                  </a:lnTo>
                  <a:lnTo>
                    <a:pt x="627888" y="345948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6740" y="471525"/>
                  </a:moveTo>
                  <a:lnTo>
                    <a:pt x="586740" y="329184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4548" y="396240"/>
                  </a:lnTo>
                  <a:lnTo>
                    <a:pt x="565404" y="420624"/>
                  </a:lnTo>
                  <a:lnTo>
                    <a:pt x="559308" y="432816"/>
                  </a:lnTo>
                  <a:lnTo>
                    <a:pt x="554736" y="445008"/>
                  </a:lnTo>
                  <a:lnTo>
                    <a:pt x="547116" y="455676"/>
                  </a:lnTo>
                  <a:lnTo>
                    <a:pt x="539496" y="467868"/>
                  </a:lnTo>
                  <a:lnTo>
                    <a:pt x="524256" y="489204"/>
                  </a:lnTo>
                  <a:lnTo>
                    <a:pt x="487680" y="525780"/>
                  </a:lnTo>
                  <a:lnTo>
                    <a:pt x="466344" y="541020"/>
                  </a:lnTo>
                  <a:lnTo>
                    <a:pt x="455676" y="547116"/>
                  </a:lnTo>
                  <a:lnTo>
                    <a:pt x="443484" y="554736"/>
                  </a:lnTo>
                  <a:lnTo>
                    <a:pt x="432816" y="560832"/>
                  </a:lnTo>
                  <a:lnTo>
                    <a:pt x="420624" y="565404"/>
                  </a:lnTo>
                  <a:lnTo>
                    <a:pt x="406908" y="571500"/>
                  </a:lnTo>
                  <a:lnTo>
                    <a:pt x="394716" y="574548"/>
                  </a:lnTo>
                  <a:lnTo>
                    <a:pt x="382524" y="579120"/>
                  </a:lnTo>
                  <a:lnTo>
                    <a:pt x="368808" y="582168"/>
                  </a:lnTo>
                  <a:lnTo>
                    <a:pt x="327660" y="586740"/>
                  </a:lnTo>
                  <a:lnTo>
                    <a:pt x="300228" y="586740"/>
                  </a:lnTo>
                  <a:lnTo>
                    <a:pt x="259080" y="582168"/>
                  </a:lnTo>
                  <a:lnTo>
                    <a:pt x="245364" y="579120"/>
                  </a:lnTo>
                  <a:lnTo>
                    <a:pt x="233172" y="574548"/>
                  </a:lnTo>
                  <a:lnTo>
                    <a:pt x="219456" y="569976"/>
                  </a:lnTo>
                  <a:lnTo>
                    <a:pt x="207264" y="565404"/>
                  </a:lnTo>
                  <a:lnTo>
                    <a:pt x="195072" y="559308"/>
                  </a:lnTo>
                  <a:lnTo>
                    <a:pt x="184404" y="554736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2484" y="420624"/>
                  </a:lnTo>
                  <a:lnTo>
                    <a:pt x="57912" y="406908"/>
                  </a:lnTo>
                  <a:lnTo>
                    <a:pt x="53340" y="394716"/>
                  </a:lnTo>
                  <a:lnTo>
                    <a:pt x="50292" y="382524"/>
                  </a:lnTo>
                  <a:lnTo>
                    <a:pt x="44196" y="355092"/>
                  </a:lnTo>
                  <a:lnTo>
                    <a:pt x="41148" y="327660"/>
                  </a:lnTo>
                  <a:lnTo>
                    <a:pt x="41148" y="470306"/>
                  </a:lnTo>
                  <a:lnTo>
                    <a:pt x="71628" y="515112"/>
                  </a:lnTo>
                  <a:lnTo>
                    <a:pt x="114300" y="557784"/>
                  </a:lnTo>
                  <a:lnTo>
                    <a:pt x="150876" y="583692"/>
                  </a:lnTo>
                  <a:lnTo>
                    <a:pt x="192024" y="605028"/>
                  </a:lnTo>
                  <a:lnTo>
                    <a:pt x="207264" y="609600"/>
                  </a:lnTo>
                  <a:lnTo>
                    <a:pt x="220980" y="615696"/>
                  </a:lnTo>
                  <a:lnTo>
                    <a:pt x="236220" y="618744"/>
                  </a:lnTo>
                  <a:lnTo>
                    <a:pt x="251460" y="623316"/>
                  </a:lnTo>
                  <a:lnTo>
                    <a:pt x="266700" y="624840"/>
                  </a:lnTo>
                  <a:lnTo>
                    <a:pt x="281940" y="627888"/>
                  </a:lnTo>
                  <a:lnTo>
                    <a:pt x="298704" y="629412"/>
                  </a:lnTo>
                  <a:lnTo>
                    <a:pt x="330708" y="629412"/>
                  </a:lnTo>
                  <a:lnTo>
                    <a:pt x="347472" y="627888"/>
                  </a:lnTo>
                  <a:lnTo>
                    <a:pt x="362712" y="624840"/>
                  </a:lnTo>
                  <a:lnTo>
                    <a:pt x="377952" y="623316"/>
                  </a:lnTo>
                  <a:lnTo>
                    <a:pt x="423672" y="609600"/>
                  </a:lnTo>
                  <a:lnTo>
                    <a:pt x="464820" y="591312"/>
                  </a:lnTo>
                  <a:lnTo>
                    <a:pt x="515112" y="556260"/>
                  </a:lnTo>
                  <a:lnTo>
                    <a:pt x="557784" y="513588"/>
                  </a:lnTo>
                  <a:lnTo>
                    <a:pt x="583692" y="477012"/>
                  </a:lnTo>
                  <a:lnTo>
                    <a:pt x="586740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91690" y="3191256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431" y="246270"/>
                  </a:lnTo>
                  <a:lnTo>
                    <a:pt x="573328" y="200924"/>
                  </a:lnTo>
                  <a:lnTo>
                    <a:pt x="555551" y="158686"/>
                  </a:lnTo>
                  <a:lnTo>
                    <a:pt x="531693" y="120152"/>
                  </a:lnTo>
                  <a:lnTo>
                    <a:pt x="502348" y="85915"/>
                  </a:lnTo>
                  <a:lnTo>
                    <a:pt x="468111" y="56570"/>
                  </a:lnTo>
                  <a:lnTo>
                    <a:pt x="429577" y="32712"/>
                  </a:lnTo>
                  <a:lnTo>
                    <a:pt x="387339" y="14935"/>
                  </a:lnTo>
                  <a:lnTo>
                    <a:pt x="341993" y="3832"/>
                  </a:lnTo>
                  <a:lnTo>
                    <a:pt x="294132" y="0"/>
                  </a:lnTo>
                  <a:lnTo>
                    <a:pt x="246641" y="3832"/>
                  </a:lnTo>
                  <a:lnTo>
                    <a:pt x="201509" y="14935"/>
                  </a:lnTo>
                  <a:lnTo>
                    <a:pt x="159358" y="32712"/>
                  </a:lnTo>
                  <a:lnTo>
                    <a:pt x="120810" y="56570"/>
                  </a:lnTo>
                  <a:lnTo>
                    <a:pt x="86487" y="85915"/>
                  </a:lnTo>
                  <a:lnTo>
                    <a:pt x="57009" y="120152"/>
                  </a:lnTo>
                  <a:lnTo>
                    <a:pt x="33000" y="158686"/>
                  </a:lnTo>
                  <a:lnTo>
                    <a:pt x="15081" y="200924"/>
                  </a:lnTo>
                  <a:lnTo>
                    <a:pt x="3874" y="246270"/>
                  </a:lnTo>
                  <a:lnTo>
                    <a:pt x="0" y="294132"/>
                  </a:lnTo>
                  <a:lnTo>
                    <a:pt x="3874" y="341622"/>
                  </a:lnTo>
                  <a:lnTo>
                    <a:pt x="15081" y="386754"/>
                  </a:lnTo>
                  <a:lnTo>
                    <a:pt x="33000" y="428905"/>
                  </a:lnTo>
                  <a:lnTo>
                    <a:pt x="57009" y="467453"/>
                  </a:lnTo>
                  <a:lnTo>
                    <a:pt x="86487" y="501777"/>
                  </a:lnTo>
                  <a:lnTo>
                    <a:pt x="120810" y="531254"/>
                  </a:lnTo>
                  <a:lnTo>
                    <a:pt x="159358" y="555263"/>
                  </a:lnTo>
                  <a:lnTo>
                    <a:pt x="201509" y="573182"/>
                  </a:lnTo>
                  <a:lnTo>
                    <a:pt x="246641" y="584390"/>
                  </a:lnTo>
                  <a:lnTo>
                    <a:pt x="294132" y="588264"/>
                  </a:lnTo>
                  <a:lnTo>
                    <a:pt x="341993" y="584390"/>
                  </a:lnTo>
                  <a:lnTo>
                    <a:pt x="387339" y="573182"/>
                  </a:lnTo>
                  <a:lnTo>
                    <a:pt x="429577" y="555263"/>
                  </a:lnTo>
                  <a:lnTo>
                    <a:pt x="468111" y="531254"/>
                  </a:lnTo>
                  <a:lnTo>
                    <a:pt x="502348" y="501777"/>
                  </a:lnTo>
                  <a:lnTo>
                    <a:pt x="531693" y="467453"/>
                  </a:lnTo>
                  <a:lnTo>
                    <a:pt x="555551" y="428905"/>
                  </a:lnTo>
                  <a:lnTo>
                    <a:pt x="573328" y="386754"/>
                  </a:lnTo>
                  <a:lnTo>
                    <a:pt x="584431" y="341622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70354" y="3169920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89" h="629920">
                  <a:moveTo>
                    <a:pt x="629412" y="347472"/>
                  </a:moveTo>
                  <a:lnTo>
                    <a:pt x="629412" y="281940"/>
                  </a:lnTo>
                  <a:lnTo>
                    <a:pt x="620268" y="236220"/>
                  </a:lnTo>
                  <a:lnTo>
                    <a:pt x="592836" y="164592"/>
                  </a:lnTo>
                  <a:lnTo>
                    <a:pt x="557784" y="114300"/>
                  </a:lnTo>
                  <a:lnTo>
                    <a:pt x="515112" y="71628"/>
                  </a:lnTo>
                  <a:lnTo>
                    <a:pt x="478536" y="45720"/>
                  </a:lnTo>
                  <a:lnTo>
                    <a:pt x="437388" y="24384"/>
                  </a:lnTo>
                  <a:lnTo>
                    <a:pt x="423672" y="19812"/>
                  </a:lnTo>
                  <a:lnTo>
                    <a:pt x="408432" y="13716"/>
                  </a:lnTo>
                  <a:lnTo>
                    <a:pt x="393192" y="10668"/>
                  </a:lnTo>
                  <a:lnTo>
                    <a:pt x="377952" y="6096"/>
                  </a:lnTo>
                  <a:lnTo>
                    <a:pt x="362712" y="4572"/>
                  </a:lnTo>
                  <a:lnTo>
                    <a:pt x="347472" y="1524"/>
                  </a:lnTo>
                  <a:lnTo>
                    <a:pt x="330708" y="1524"/>
                  </a:lnTo>
                  <a:lnTo>
                    <a:pt x="315468" y="0"/>
                  </a:lnTo>
                  <a:lnTo>
                    <a:pt x="298704" y="1524"/>
                  </a:lnTo>
                  <a:lnTo>
                    <a:pt x="283464" y="1524"/>
                  </a:lnTo>
                  <a:lnTo>
                    <a:pt x="266700" y="4572"/>
                  </a:lnTo>
                  <a:lnTo>
                    <a:pt x="220980" y="15240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54864" y="140208"/>
                  </a:lnTo>
                  <a:lnTo>
                    <a:pt x="45720" y="152400"/>
                  </a:lnTo>
                  <a:lnTo>
                    <a:pt x="38100" y="166116"/>
                  </a:lnTo>
                  <a:lnTo>
                    <a:pt x="19812" y="207264"/>
                  </a:lnTo>
                  <a:lnTo>
                    <a:pt x="10668" y="237744"/>
                  </a:lnTo>
                  <a:lnTo>
                    <a:pt x="1524" y="283464"/>
                  </a:lnTo>
                  <a:lnTo>
                    <a:pt x="1524" y="300228"/>
                  </a:lnTo>
                  <a:lnTo>
                    <a:pt x="0" y="315468"/>
                  </a:lnTo>
                  <a:lnTo>
                    <a:pt x="4572" y="364236"/>
                  </a:lnTo>
                  <a:lnTo>
                    <a:pt x="15240" y="409956"/>
                  </a:lnTo>
                  <a:lnTo>
                    <a:pt x="32004" y="452628"/>
                  </a:lnTo>
                  <a:lnTo>
                    <a:pt x="42672" y="471220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48768" y="259080"/>
                  </a:lnTo>
                  <a:lnTo>
                    <a:pt x="51816" y="246888"/>
                  </a:lnTo>
                  <a:lnTo>
                    <a:pt x="54864" y="233172"/>
                  </a:lnTo>
                  <a:lnTo>
                    <a:pt x="76200" y="184404"/>
                  </a:lnTo>
                  <a:lnTo>
                    <a:pt x="105156" y="140208"/>
                  </a:lnTo>
                  <a:lnTo>
                    <a:pt x="143256" y="10363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234696" y="54864"/>
                  </a:lnTo>
                  <a:lnTo>
                    <a:pt x="301752" y="42672"/>
                  </a:lnTo>
                  <a:lnTo>
                    <a:pt x="330708" y="42672"/>
                  </a:lnTo>
                  <a:lnTo>
                    <a:pt x="358140" y="45720"/>
                  </a:lnTo>
                  <a:lnTo>
                    <a:pt x="370332" y="48768"/>
                  </a:lnTo>
                  <a:lnTo>
                    <a:pt x="397764" y="54864"/>
                  </a:lnTo>
                  <a:lnTo>
                    <a:pt x="446532" y="76200"/>
                  </a:lnTo>
                  <a:lnTo>
                    <a:pt x="489204" y="105156"/>
                  </a:lnTo>
                  <a:lnTo>
                    <a:pt x="527304" y="141732"/>
                  </a:lnTo>
                  <a:lnTo>
                    <a:pt x="548640" y="173736"/>
                  </a:lnTo>
                  <a:lnTo>
                    <a:pt x="556260" y="185928"/>
                  </a:lnTo>
                  <a:lnTo>
                    <a:pt x="562356" y="196596"/>
                  </a:lnTo>
                  <a:lnTo>
                    <a:pt x="566928" y="208788"/>
                  </a:lnTo>
                  <a:lnTo>
                    <a:pt x="571500" y="222504"/>
                  </a:lnTo>
                  <a:lnTo>
                    <a:pt x="580644" y="246888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598932" y="451104"/>
                  </a:lnTo>
                  <a:lnTo>
                    <a:pt x="606552" y="437388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9412" y="347472"/>
                  </a:lnTo>
                  <a:close/>
                </a:path>
                <a:path w="631189" h="629920">
                  <a:moveTo>
                    <a:pt x="588264" y="473049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79120" y="384048"/>
                  </a:lnTo>
                  <a:lnTo>
                    <a:pt x="566928" y="422148"/>
                  </a:lnTo>
                  <a:lnTo>
                    <a:pt x="548640" y="457200"/>
                  </a:lnTo>
                  <a:lnTo>
                    <a:pt x="525780" y="489204"/>
                  </a:lnTo>
                  <a:lnTo>
                    <a:pt x="467868" y="542544"/>
                  </a:lnTo>
                  <a:lnTo>
                    <a:pt x="420624" y="566928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60604" y="582168"/>
                  </a:lnTo>
                  <a:lnTo>
                    <a:pt x="246888" y="579120"/>
                  </a:lnTo>
                  <a:lnTo>
                    <a:pt x="208788" y="566928"/>
                  </a:lnTo>
                  <a:lnTo>
                    <a:pt x="173736" y="548640"/>
                  </a:lnTo>
                  <a:lnTo>
                    <a:pt x="141732" y="525780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5008"/>
                  </a:lnTo>
                  <a:lnTo>
                    <a:pt x="68580" y="432816"/>
                  </a:lnTo>
                  <a:lnTo>
                    <a:pt x="54864" y="396240"/>
                  </a:lnTo>
                  <a:lnTo>
                    <a:pt x="51816" y="382524"/>
                  </a:lnTo>
                  <a:lnTo>
                    <a:pt x="48768" y="370332"/>
                  </a:lnTo>
                  <a:lnTo>
                    <a:pt x="45720" y="356616"/>
                  </a:lnTo>
                  <a:lnTo>
                    <a:pt x="42672" y="329184"/>
                  </a:lnTo>
                  <a:lnTo>
                    <a:pt x="42672" y="471220"/>
                  </a:lnTo>
                  <a:lnTo>
                    <a:pt x="47244" y="478536"/>
                  </a:lnTo>
                  <a:lnTo>
                    <a:pt x="54864" y="492252"/>
                  </a:lnTo>
                  <a:lnTo>
                    <a:pt x="73152" y="516636"/>
                  </a:lnTo>
                  <a:lnTo>
                    <a:pt x="92964" y="537972"/>
                  </a:lnTo>
                  <a:lnTo>
                    <a:pt x="115824" y="559308"/>
                  </a:lnTo>
                  <a:lnTo>
                    <a:pt x="140208" y="576072"/>
                  </a:lnTo>
                  <a:lnTo>
                    <a:pt x="152400" y="585216"/>
                  </a:lnTo>
                  <a:lnTo>
                    <a:pt x="207264" y="611124"/>
                  </a:lnTo>
                  <a:lnTo>
                    <a:pt x="268224" y="626364"/>
                  </a:lnTo>
                  <a:lnTo>
                    <a:pt x="300228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6364"/>
                  </a:lnTo>
                  <a:lnTo>
                    <a:pt x="409956" y="615696"/>
                  </a:lnTo>
                  <a:lnTo>
                    <a:pt x="452628" y="59893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39496" y="536448"/>
                  </a:lnTo>
                  <a:lnTo>
                    <a:pt x="577596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  <a:path w="631189" h="629920">
                  <a:moveTo>
                    <a:pt x="630936" y="313944"/>
                  </a:moveTo>
                  <a:lnTo>
                    <a:pt x="629412" y="298704"/>
                  </a:lnTo>
                  <a:lnTo>
                    <a:pt x="629412" y="330708"/>
                  </a:lnTo>
                  <a:lnTo>
                    <a:pt x="630936" y="313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84659" y="3222750"/>
            <a:ext cx="4032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i="1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46882" y="3337560"/>
            <a:ext cx="629920" cy="631190"/>
            <a:chOff x="5746882" y="3337560"/>
            <a:chExt cx="629920" cy="631190"/>
          </a:xfrm>
        </p:grpSpPr>
        <p:sp>
          <p:nvSpPr>
            <p:cNvPr id="23" name="object 23"/>
            <p:cNvSpPr/>
            <p:nvPr/>
          </p:nvSpPr>
          <p:spPr>
            <a:xfrm>
              <a:off x="5766694" y="3358896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431" y="246641"/>
                  </a:lnTo>
                  <a:lnTo>
                    <a:pt x="573328" y="201509"/>
                  </a:lnTo>
                  <a:lnTo>
                    <a:pt x="555551" y="159358"/>
                  </a:lnTo>
                  <a:lnTo>
                    <a:pt x="531693" y="120810"/>
                  </a:lnTo>
                  <a:lnTo>
                    <a:pt x="502348" y="86487"/>
                  </a:lnTo>
                  <a:lnTo>
                    <a:pt x="468111" y="57009"/>
                  </a:lnTo>
                  <a:lnTo>
                    <a:pt x="429577" y="33000"/>
                  </a:lnTo>
                  <a:lnTo>
                    <a:pt x="387339" y="15081"/>
                  </a:lnTo>
                  <a:lnTo>
                    <a:pt x="341993" y="3874"/>
                  </a:lnTo>
                  <a:lnTo>
                    <a:pt x="294132" y="0"/>
                  </a:lnTo>
                  <a:lnTo>
                    <a:pt x="246641" y="3874"/>
                  </a:lnTo>
                  <a:lnTo>
                    <a:pt x="201509" y="15081"/>
                  </a:lnTo>
                  <a:lnTo>
                    <a:pt x="159358" y="33000"/>
                  </a:lnTo>
                  <a:lnTo>
                    <a:pt x="120810" y="57009"/>
                  </a:lnTo>
                  <a:lnTo>
                    <a:pt x="86487" y="86487"/>
                  </a:lnTo>
                  <a:lnTo>
                    <a:pt x="57009" y="120810"/>
                  </a:lnTo>
                  <a:lnTo>
                    <a:pt x="33000" y="159358"/>
                  </a:lnTo>
                  <a:lnTo>
                    <a:pt x="15081" y="201509"/>
                  </a:lnTo>
                  <a:lnTo>
                    <a:pt x="3874" y="246641"/>
                  </a:lnTo>
                  <a:lnTo>
                    <a:pt x="0" y="294132"/>
                  </a:lnTo>
                  <a:lnTo>
                    <a:pt x="3874" y="341622"/>
                  </a:lnTo>
                  <a:lnTo>
                    <a:pt x="15081" y="386754"/>
                  </a:lnTo>
                  <a:lnTo>
                    <a:pt x="33000" y="428905"/>
                  </a:lnTo>
                  <a:lnTo>
                    <a:pt x="57009" y="467453"/>
                  </a:lnTo>
                  <a:lnTo>
                    <a:pt x="86487" y="501777"/>
                  </a:lnTo>
                  <a:lnTo>
                    <a:pt x="120810" y="531254"/>
                  </a:lnTo>
                  <a:lnTo>
                    <a:pt x="159358" y="555263"/>
                  </a:lnTo>
                  <a:lnTo>
                    <a:pt x="201509" y="573182"/>
                  </a:lnTo>
                  <a:lnTo>
                    <a:pt x="246641" y="584390"/>
                  </a:lnTo>
                  <a:lnTo>
                    <a:pt x="294132" y="588264"/>
                  </a:lnTo>
                  <a:lnTo>
                    <a:pt x="341993" y="584390"/>
                  </a:lnTo>
                  <a:lnTo>
                    <a:pt x="387339" y="573182"/>
                  </a:lnTo>
                  <a:lnTo>
                    <a:pt x="429577" y="555263"/>
                  </a:lnTo>
                  <a:lnTo>
                    <a:pt x="468111" y="531254"/>
                  </a:lnTo>
                  <a:lnTo>
                    <a:pt x="502348" y="501777"/>
                  </a:lnTo>
                  <a:lnTo>
                    <a:pt x="531693" y="467453"/>
                  </a:lnTo>
                  <a:lnTo>
                    <a:pt x="555551" y="428905"/>
                  </a:lnTo>
                  <a:lnTo>
                    <a:pt x="573328" y="386754"/>
                  </a:lnTo>
                  <a:lnTo>
                    <a:pt x="584431" y="341622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46882" y="3337560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629412" y="330708"/>
                  </a:moveTo>
                  <a:lnTo>
                    <a:pt x="629412" y="298704"/>
                  </a:lnTo>
                  <a:lnTo>
                    <a:pt x="627888" y="283464"/>
                  </a:lnTo>
                  <a:lnTo>
                    <a:pt x="624840" y="266700"/>
                  </a:lnTo>
                  <a:lnTo>
                    <a:pt x="623316" y="251460"/>
                  </a:lnTo>
                  <a:lnTo>
                    <a:pt x="618744" y="236220"/>
                  </a:lnTo>
                  <a:lnTo>
                    <a:pt x="615696" y="220980"/>
                  </a:lnTo>
                  <a:lnTo>
                    <a:pt x="609600" y="207264"/>
                  </a:lnTo>
                  <a:lnTo>
                    <a:pt x="605028" y="192024"/>
                  </a:lnTo>
                  <a:lnTo>
                    <a:pt x="597408" y="178308"/>
                  </a:lnTo>
                  <a:lnTo>
                    <a:pt x="591312" y="164592"/>
                  </a:lnTo>
                  <a:lnTo>
                    <a:pt x="556260" y="114300"/>
                  </a:lnTo>
                  <a:lnTo>
                    <a:pt x="513588" y="71628"/>
                  </a:lnTo>
                  <a:lnTo>
                    <a:pt x="477012" y="45720"/>
                  </a:lnTo>
                  <a:lnTo>
                    <a:pt x="435864" y="25908"/>
                  </a:lnTo>
                  <a:lnTo>
                    <a:pt x="422148" y="19812"/>
                  </a:lnTo>
                  <a:lnTo>
                    <a:pt x="406908" y="15240"/>
                  </a:lnTo>
                  <a:lnTo>
                    <a:pt x="393192" y="10668"/>
                  </a:lnTo>
                  <a:lnTo>
                    <a:pt x="377952" y="7620"/>
                  </a:lnTo>
                  <a:lnTo>
                    <a:pt x="361188" y="4572"/>
                  </a:lnTo>
                  <a:lnTo>
                    <a:pt x="345948" y="1524"/>
                  </a:lnTo>
                  <a:lnTo>
                    <a:pt x="330708" y="1524"/>
                  </a:lnTo>
                  <a:lnTo>
                    <a:pt x="313944" y="0"/>
                  </a:lnTo>
                  <a:lnTo>
                    <a:pt x="297180" y="1524"/>
                  </a:lnTo>
                  <a:lnTo>
                    <a:pt x="266700" y="4572"/>
                  </a:lnTo>
                  <a:lnTo>
                    <a:pt x="249936" y="7620"/>
                  </a:lnTo>
                  <a:lnTo>
                    <a:pt x="234696" y="10668"/>
                  </a:lnTo>
                  <a:lnTo>
                    <a:pt x="220980" y="15240"/>
                  </a:lnTo>
                  <a:lnTo>
                    <a:pt x="205740" y="19812"/>
                  </a:lnTo>
                  <a:lnTo>
                    <a:pt x="192024" y="25908"/>
                  </a:lnTo>
                  <a:lnTo>
                    <a:pt x="176784" y="32004"/>
                  </a:lnTo>
                  <a:lnTo>
                    <a:pt x="163068" y="39624"/>
                  </a:lnTo>
                  <a:lnTo>
                    <a:pt x="150876" y="47244"/>
                  </a:lnTo>
                  <a:lnTo>
                    <a:pt x="137160" y="54864"/>
                  </a:lnTo>
                  <a:lnTo>
                    <a:pt x="112776" y="73152"/>
                  </a:lnTo>
                  <a:lnTo>
                    <a:pt x="70104" y="115824"/>
                  </a:lnTo>
                  <a:lnTo>
                    <a:pt x="45720" y="152400"/>
                  </a:lnTo>
                  <a:lnTo>
                    <a:pt x="18288" y="207264"/>
                  </a:lnTo>
                  <a:lnTo>
                    <a:pt x="3048" y="268224"/>
                  </a:lnTo>
                  <a:lnTo>
                    <a:pt x="0" y="300228"/>
                  </a:lnTo>
                  <a:lnTo>
                    <a:pt x="0" y="332232"/>
                  </a:lnTo>
                  <a:lnTo>
                    <a:pt x="9144" y="394716"/>
                  </a:lnTo>
                  <a:lnTo>
                    <a:pt x="24384" y="438912"/>
                  </a:lnTo>
                  <a:lnTo>
                    <a:pt x="41148" y="471220"/>
                  </a:lnTo>
                  <a:lnTo>
                    <a:pt x="41148" y="315468"/>
                  </a:lnTo>
                  <a:lnTo>
                    <a:pt x="42672" y="300228"/>
                  </a:lnTo>
                  <a:lnTo>
                    <a:pt x="42672" y="286512"/>
                  </a:lnTo>
                  <a:lnTo>
                    <a:pt x="44196" y="272796"/>
                  </a:lnTo>
                  <a:lnTo>
                    <a:pt x="47244" y="260604"/>
                  </a:lnTo>
                  <a:lnTo>
                    <a:pt x="50292" y="246888"/>
                  </a:lnTo>
                  <a:lnTo>
                    <a:pt x="62484" y="208788"/>
                  </a:lnTo>
                  <a:lnTo>
                    <a:pt x="80772" y="173736"/>
                  </a:lnTo>
                  <a:lnTo>
                    <a:pt x="105156" y="141732"/>
                  </a:lnTo>
                  <a:lnTo>
                    <a:pt x="141732" y="103632"/>
                  </a:lnTo>
                  <a:lnTo>
                    <a:pt x="173736" y="82296"/>
                  </a:lnTo>
                  <a:lnTo>
                    <a:pt x="184404" y="74676"/>
                  </a:lnTo>
                  <a:lnTo>
                    <a:pt x="196596" y="68580"/>
                  </a:lnTo>
                  <a:lnTo>
                    <a:pt x="233172" y="54864"/>
                  </a:lnTo>
                  <a:lnTo>
                    <a:pt x="260604" y="48768"/>
                  </a:lnTo>
                  <a:lnTo>
                    <a:pt x="272796" y="45720"/>
                  </a:lnTo>
                  <a:lnTo>
                    <a:pt x="300228" y="42672"/>
                  </a:lnTo>
                  <a:lnTo>
                    <a:pt x="329184" y="42672"/>
                  </a:lnTo>
                  <a:lnTo>
                    <a:pt x="356616" y="45720"/>
                  </a:lnTo>
                  <a:lnTo>
                    <a:pt x="370332" y="48768"/>
                  </a:lnTo>
                  <a:lnTo>
                    <a:pt x="382524" y="51816"/>
                  </a:lnTo>
                  <a:lnTo>
                    <a:pt x="396240" y="54864"/>
                  </a:lnTo>
                  <a:lnTo>
                    <a:pt x="445008" y="76200"/>
                  </a:lnTo>
                  <a:lnTo>
                    <a:pt x="489204" y="105156"/>
                  </a:lnTo>
                  <a:lnTo>
                    <a:pt x="525780" y="143256"/>
                  </a:lnTo>
                  <a:lnTo>
                    <a:pt x="548640" y="173736"/>
                  </a:lnTo>
                  <a:lnTo>
                    <a:pt x="565404" y="210312"/>
                  </a:lnTo>
                  <a:lnTo>
                    <a:pt x="571500" y="222504"/>
                  </a:lnTo>
                  <a:lnTo>
                    <a:pt x="574548" y="234696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6740" y="301752"/>
                  </a:lnTo>
                  <a:lnTo>
                    <a:pt x="586740" y="473049"/>
                  </a:lnTo>
                  <a:lnTo>
                    <a:pt x="598932" y="451104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31189">
                  <a:moveTo>
                    <a:pt x="586740" y="473049"/>
                  </a:moveTo>
                  <a:lnTo>
                    <a:pt x="586740" y="330708"/>
                  </a:lnTo>
                  <a:lnTo>
                    <a:pt x="583692" y="358140"/>
                  </a:lnTo>
                  <a:lnTo>
                    <a:pt x="582168" y="370332"/>
                  </a:lnTo>
                  <a:lnTo>
                    <a:pt x="560832" y="434340"/>
                  </a:lnTo>
                  <a:lnTo>
                    <a:pt x="547116" y="457200"/>
                  </a:lnTo>
                  <a:lnTo>
                    <a:pt x="541020" y="467868"/>
                  </a:lnTo>
                  <a:lnTo>
                    <a:pt x="505968" y="509016"/>
                  </a:lnTo>
                  <a:lnTo>
                    <a:pt x="466344" y="542544"/>
                  </a:lnTo>
                  <a:lnTo>
                    <a:pt x="455676" y="548640"/>
                  </a:lnTo>
                  <a:lnTo>
                    <a:pt x="443484" y="556260"/>
                  </a:lnTo>
                  <a:lnTo>
                    <a:pt x="432816" y="562356"/>
                  </a:lnTo>
                  <a:lnTo>
                    <a:pt x="408432" y="571500"/>
                  </a:lnTo>
                  <a:lnTo>
                    <a:pt x="394716" y="576072"/>
                  </a:lnTo>
                  <a:lnTo>
                    <a:pt x="382524" y="580644"/>
                  </a:lnTo>
                  <a:lnTo>
                    <a:pt x="368808" y="582168"/>
                  </a:lnTo>
                  <a:lnTo>
                    <a:pt x="355092" y="585216"/>
                  </a:lnTo>
                  <a:lnTo>
                    <a:pt x="327660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33172" y="576072"/>
                  </a:lnTo>
                  <a:lnTo>
                    <a:pt x="195072" y="560832"/>
                  </a:lnTo>
                  <a:lnTo>
                    <a:pt x="184404" y="554736"/>
                  </a:lnTo>
                  <a:lnTo>
                    <a:pt x="172212" y="548640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80772" y="457200"/>
                  </a:lnTo>
                  <a:lnTo>
                    <a:pt x="62484" y="420624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4196" y="356616"/>
                  </a:lnTo>
                  <a:lnTo>
                    <a:pt x="42672" y="342900"/>
                  </a:lnTo>
                  <a:lnTo>
                    <a:pt x="42672" y="329184"/>
                  </a:lnTo>
                  <a:lnTo>
                    <a:pt x="41148" y="315468"/>
                  </a:lnTo>
                  <a:lnTo>
                    <a:pt x="41148" y="471220"/>
                  </a:lnTo>
                  <a:lnTo>
                    <a:pt x="45720" y="478536"/>
                  </a:lnTo>
                  <a:lnTo>
                    <a:pt x="53340" y="492252"/>
                  </a:lnTo>
                  <a:lnTo>
                    <a:pt x="92964" y="539496"/>
                  </a:lnTo>
                  <a:lnTo>
                    <a:pt x="138684" y="577596"/>
                  </a:lnTo>
                  <a:lnTo>
                    <a:pt x="178308" y="598932"/>
                  </a:lnTo>
                  <a:lnTo>
                    <a:pt x="192024" y="606552"/>
                  </a:lnTo>
                  <a:lnTo>
                    <a:pt x="207264" y="611124"/>
                  </a:lnTo>
                  <a:lnTo>
                    <a:pt x="220980" y="615696"/>
                  </a:lnTo>
                  <a:lnTo>
                    <a:pt x="236220" y="620268"/>
                  </a:lnTo>
                  <a:lnTo>
                    <a:pt x="266700" y="626364"/>
                  </a:lnTo>
                  <a:lnTo>
                    <a:pt x="283464" y="629412"/>
                  </a:lnTo>
                  <a:lnTo>
                    <a:pt x="298704" y="629412"/>
                  </a:lnTo>
                  <a:lnTo>
                    <a:pt x="315468" y="630936"/>
                  </a:lnTo>
                  <a:lnTo>
                    <a:pt x="330708" y="629412"/>
                  </a:lnTo>
                  <a:lnTo>
                    <a:pt x="347472" y="629412"/>
                  </a:lnTo>
                  <a:lnTo>
                    <a:pt x="393192" y="620268"/>
                  </a:lnTo>
                  <a:lnTo>
                    <a:pt x="464820" y="592836"/>
                  </a:lnTo>
                  <a:lnTo>
                    <a:pt x="515112" y="557784"/>
                  </a:lnTo>
                  <a:lnTo>
                    <a:pt x="557784" y="515112"/>
                  </a:lnTo>
                  <a:lnTo>
                    <a:pt x="583692" y="478536"/>
                  </a:lnTo>
                  <a:lnTo>
                    <a:pt x="586740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14019" y="339039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10615" y="3617466"/>
            <a:ext cx="9842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i="1" spc="-50" dirty="0">
                <a:latin typeface="Times New Roman"/>
                <a:cs typeface="Times New Roman"/>
              </a:rPr>
              <a:t>i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33622" y="4261104"/>
            <a:ext cx="631190" cy="631190"/>
            <a:chOff x="6333622" y="4261104"/>
            <a:chExt cx="631190" cy="631190"/>
          </a:xfrm>
        </p:grpSpPr>
        <p:sp>
          <p:nvSpPr>
            <p:cNvPr id="28" name="object 28"/>
            <p:cNvSpPr/>
            <p:nvPr/>
          </p:nvSpPr>
          <p:spPr>
            <a:xfrm>
              <a:off x="6354958" y="4282440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390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7" y="86487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2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7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2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2" y="588264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7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90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33622" y="4261104"/>
              <a:ext cx="631190" cy="631190"/>
            </a:xfrm>
            <a:custGeom>
              <a:avLst/>
              <a:gdLst/>
              <a:ahLst/>
              <a:cxnLst/>
              <a:rect l="l" t="t" r="r" b="b"/>
              <a:pathLst>
                <a:path w="631190" h="631189">
                  <a:moveTo>
                    <a:pt x="1524" y="332232"/>
                  </a:moveTo>
                  <a:lnTo>
                    <a:pt x="1524" y="300228"/>
                  </a:lnTo>
                  <a:lnTo>
                    <a:pt x="0" y="315468"/>
                  </a:lnTo>
                  <a:lnTo>
                    <a:pt x="1524" y="332232"/>
                  </a:lnTo>
                  <a:close/>
                </a:path>
                <a:path w="631190" h="631189">
                  <a:moveTo>
                    <a:pt x="629412" y="347472"/>
                  </a:moveTo>
                  <a:lnTo>
                    <a:pt x="629412" y="283464"/>
                  </a:lnTo>
                  <a:lnTo>
                    <a:pt x="626364" y="266700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91312" y="164592"/>
                  </a:lnTo>
                  <a:lnTo>
                    <a:pt x="585216" y="152400"/>
                  </a:lnTo>
                  <a:lnTo>
                    <a:pt x="557784" y="114300"/>
                  </a:lnTo>
                  <a:lnTo>
                    <a:pt x="515112" y="71628"/>
                  </a:lnTo>
                  <a:lnTo>
                    <a:pt x="490728" y="54864"/>
                  </a:lnTo>
                  <a:lnTo>
                    <a:pt x="478536" y="45720"/>
                  </a:lnTo>
                  <a:lnTo>
                    <a:pt x="464820" y="38100"/>
                  </a:lnTo>
                  <a:lnTo>
                    <a:pt x="423672" y="19812"/>
                  </a:lnTo>
                  <a:lnTo>
                    <a:pt x="393192" y="10668"/>
                  </a:lnTo>
                  <a:lnTo>
                    <a:pt x="347472" y="1524"/>
                  </a:lnTo>
                  <a:lnTo>
                    <a:pt x="330708" y="1524"/>
                  </a:lnTo>
                  <a:lnTo>
                    <a:pt x="315468" y="0"/>
                  </a:lnTo>
                  <a:lnTo>
                    <a:pt x="298704" y="1524"/>
                  </a:lnTo>
                  <a:lnTo>
                    <a:pt x="283464" y="3048"/>
                  </a:lnTo>
                  <a:lnTo>
                    <a:pt x="266700" y="4572"/>
                  </a:lnTo>
                  <a:lnTo>
                    <a:pt x="220980" y="15240"/>
                  </a:lnTo>
                  <a:lnTo>
                    <a:pt x="178308" y="32004"/>
                  </a:lnTo>
                  <a:lnTo>
                    <a:pt x="152400" y="47244"/>
                  </a:lnTo>
                  <a:lnTo>
                    <a:pt x="138684" y="54864"/>
                  </a:lnTo>
                  <a:lnTo>
                    <a:pt x="91440" y="92964"/>
                  </a:lnTo>
                  <a:lnTo>
                    <a:pt x="53340" y="140208"/>
                  </a:lnTo>
                  <a:lnTo>
                    <a:pt x="32004" y="179832"/>
                  </a:lnTo>
                  <a:lnTo>
                    <a:pt x="24384" y="193548"/>
                  </a:lnTo>
                  <a:lnTo>
                    <a:pt x="19812" y="207264"/>
                  </a:lnTo>
                  <a:lnTo>
                    <a:pt x="10668" y="237744"/>
                  </a:lnTo>
                  <a:lnTo>
                    <a:pt x="1524" y="283464"/>
                  </a:lnTo>
                  <a:lnTo>
                    <a:pt x="1524" y="347472"/>
                  </a:lnTo>
                  <a:lnTo>
                    <a:pt x="10668" y="394716"/>
                  </a:lnTo>
                  <a:lnTo>
                    <a:pt x="25908" y="438912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48768" y="260604"/>
                  </a:lnTo>
                  <a:lnTo>
                    <a:pt x="51816" y="246888"/>
                  </a:lnTo>
                  <a:lnTo>
                    <a:pt x="54864" y="234696"/>
                  </a:lnTo>
                  <a:lnTo>
                    <a:pt x="76200" y="184404"/>
                  </a:lnTo>
                  <a:lnTo>
                    <a:pt x="105156" y="141732"/>
                  </a:lnTo>
                  <a:lnTo>
                    <a:pt x="143256" y="10363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198120" y="68580"/>
                  </a:lnTo>
                  <a:lnTo>
                    <a:pt x="234696" y="54864"/>
                  </a:lnTo>
                  <a:lnTo>
                    <a:pt x="248412" y="51816"/>
                  </a:lnTo>
                  <a:lnTo>
                    <a:pt x="260604" y="48768"/>
                  </a:lnTo>
                  <a:lnTo>
                    <a:pt x="274320" y="45720"/>
                  </a:lnTo>
                  <a:lnTo>
                    <a:pt x="301752" y="42672"/>
                  </a:lnTo>
                  <a:lnTo>
                    <a:pt x="330708" y="42672"/>
                  </a:lnTo>
                  <a:lnTo>
                    <a:pt x="358140" y="45720"/>
                  </a:lnTo>
                  <a:lnTo>
                    <a:pt x="370332" y="48768"/>
                  </a:lnTo>
                  <a:lnTo>
                    <a:pt x="397764" y="54864"/>
                  </a:lnTo>
                  <a:lnTo>
                    <a:pt x="446532" y="76200"/>
                  </a:lnTo>
                  <a:lnTo>
                    <a:pt x="489204" y="105156"/>
                  </a:lnTo>
                  <a:lnTo>
                    <a:pt x="527304" y="143256"/>
                  </a:lnTo>
                  <a:lnTo>
                    <a:pt x="548640" y="173736"/>
                  </a:lnTo>
                  <a:lnTo>
                    <a:pt x="556260" y="185928"/>
                  </a:lnTo>
                  <a:lnTo>
                    <a:pt x="562356" y="198120"/>
                  </a:lnTo>
                  <a:lnTo>
                    <a:pt x="576072" y="234696"/>
                  </a:lnTo>
                  <a:lnTo>
                    <a:pt x="580644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9412" y="347472"/>
                  </a:lnTo>
                  <a:close/>
                </a:path>
                <a:path w="631190" h="631189">
                  <a:moveTo>
                    <a:pt x="588264" y="473049"/>
                  </a:moveTo>
                  <a:lnTo>
                    <a:pt x="588264" y="330708"/>
                  </a:lnTo>
                  <a:lnTo>
                    <a:pt x="585216" y="358140"/>
                  </a:lnTo>
                  <a:lnTo>
                    <a:pt x="582168" y="370332"/>
                  </a:lnTo>
                  <a:lnTo>
                    <a:pt x="566928" y="422148"/>
                  </a:lnTo>
                  <a:lnTo>
                    <a:pt x="548640" y="457200"/>
                  </a:lnTo>
                  <a:lnTo>
                    <a:pt x="525780" y="489204"/>
                  </a:lnTo>
                  <a:lnTo>
                    <a:pt x="487680" y="527304"/>
                  </a:lnTo>
                  <a:lnTo>
                    <a:pt x="457200" y="548640"/>
                  </a:lnTo>
                  <a:lnTo>
                    <a:pt x="445008" y="556260"/>
                  </a:lnTo>
                  <a:lnTo>
                    <a:pt x="432816" y="562356"/>
                  </a:lnTo>
                  <a:lnTo>
                    <a:pt x="396240" y="576072"/>
                  </a:lnTo>
                  <a:lnTo>
                    <a:pt x="382524" y="580644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60604" y="582168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1732" y="525780"/>
                  </a:lnTo>
                  <a:lnTo>
                    <a:pt x="103632" y="487680"/>
                  </a:lnTo>
                  <a:lnTo>
                    <a:pt x="82296" y="457200"/>
                  </a:lnTo>
                  <a:lnTo>
                    <a:pt x="74676" y="445008"/>
                  </a:lnTo>
                  <a:lnTo>
                    <a:pt x="68580" y="432816"/>
                  </a:lnTo>
                  <a:lnTo>
                    <a:pt x="54864" y="396240"/>
                  </a:lnTo>
                  <a:lnTo>
                    <a:pt x="50292" y="382524"/>
                  </a:lnTo>
                  <a:lnTo>
                    <a:pt x="48768" y="370332"/>
                  </a:lnTo>
                  <a:lnTo>
                    <a:pt x="45720" y="356616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52400" y="585216"/>
                  </a:lnTo>
                  <a:lnTo>
                    <a:pt x="179832" y="598932"/>
                  </a:lnTo>
                  <a:lnTo>
                    <a:pt x="193548" y="606552"/>
                  </a:lnTo>
                  <a:lnTo>
                    <a:pt x="207264" y="611124"/>
                  </a:lnTo>
                  <a:lnTo>
                    <a:pt x="237744" y="620268"/>
                  </a:lnTo>
                  <a:lnTo>
                    <a:pt x="283464" y="629412"/>
                  </a:lnTo>
                  <a:lnTo>
                    <a:pt x="300228" y="629412"/>
                  </a:lnTo>
                  <a:lnTo>
                    <a:pt x="315468" y="630936"/>
                  </a:lnTo>
                  <a:lnTo>
                    <a:pt x="332232" y="629412"/>
                  </a:lnTo>
                  <a:lnTo>
                    <a:pt x="347472" y="629412"/>
                  </a:lnTo>
                  <a:lnTo>
                    <a:pt x="364236" y="626364"/>
                  </a:lnTo>
                  <a:lnTo>
                    <a:pt x="409956" y="615696"/>
                  </a:lnTo>
                  <a:lnTo>
                    <a:pt x="466344" y="592836"/>
                  </a:lnTo>
                  <a:lnTo>
                    <a:pt x="516636" y="557784"/>
                  </a:lnTo>
                  <a:lnTo>
                    <a:pt x="559308" y="515112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  <a:path w="631190" h="631189">
                  <a:moveTo>
                    <a:pt x="630936" y="315468"/>
                  </a:moveTo>
                  <a:lnTo>
                    <a:pt x="629412" y="298704"/>
                  </a:lnTo>
                  <a:lnTo>
                    <a:pt x="629412" y="330708"/>
                  </a:lnTo>
                  <a:lnTo>
                    <a:pt x="630936" y="3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916055" y="3558030"/>
            <a:ext cx="2953385" cy="1251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i="1" spc="-37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2295"/>
              </a:spcBef>
              <a:tabLst>
                <a:tab pos="2560320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i="1" spc="-37" baseline="-20325" dirty="0"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00718" y="3002280"/>
            <a:ext cx="4534535" cy="1846580"/>
            <a:chOff x="5200718" y="3002280"/>
            <a:chExt cx="4534535" cy="1846580"/>
          </a:xfrm>
        </p:grpSpPr>
        <p:sp>
          <p:nvSpPr>
            <p:cNvPr id="32" name="object 32"/>
            <p:cNvSpPr/>
            <p:nvPr/>
          </p:nvSpPr>
          <p:spPr>
            <a:xfrm>
              <a:off x="5200718" y="3947160"/>
              <a:ext cx="735330" cy="901700"/>
            </a:xfrm>
            <a:custGeom>
              <a:avLst/>
              <a:gdLst/>
              <a:ahLst/>
              <a:cxnLst/>
              <a:rect l="l" t="t" r="r" b="b"/>
              <a:pathLst>
                <a:path w="735329" h="901700">
                  <a:moveTo>
                    <a:pt x="83288" y="779736"/>
                  </a:moveTo>
                  <a:lnTo>
                    <a:pt x="80295" y="778240"/>
                  </a:lnTo>
                  <a:lnTo>
                    <a:pt x="56197" y="776478"/>
                  </a:lnTo>
                  <a:lnTo>
                    <a:pt x="33242" y="783859"/>
                  </a:lnTo>
                  <a:lnTo>
                    <a:pt x="14287" y="800100"/>
                  </a:lnTo>
                  <a:lnTo>
                    <a:pt x="2214" y="822483"/>
                  </a:lnTo>
                  <a:lnTo>
                    <a:pt x="0" y="846582"/>
                  </a:lnTo>
                  <a:lnTo>
                    <a:pt x="7215" y="869537"/>
                  </a:lnTo>
                  <a:lnTo>
                    <a:pt x="23431" y="888492"/>
                  </a:lnTo>
                  <a:lnTo>
                    <a:pt x="45815" y="899707"/>
                  </a:lnTo>
                  <a:lnTo>
                    <a:pt x="46291" y="899745"/>
                  </a:lnTo>
                  <a:lnTo>
                    <a:pt x="46291" y="826008"/>
                  </a:lnTo>
                  <a:lnTo>
                    <a:pt x="83288" y="779736"/>
                  </a:lnTo>
                  <a:close/>
                </a:path>
                <a:path w="735329" h="901700">
                  <a:moveTo>
                    <a:pt x="116289" y="806303"/>
                  </a:moveTo>
                  <a:lnTo>
                    <a:pt x="102679" y="789432"/>
                  </a:lnTo>
                  <a:lnTo>
                    <a:pt x="83288" y="779736"/>
                  </a:lnTo>
                  <a:lnTo>
                    <a:pt x="46291" y="826008"/>
                  </a:lnTo>
                  <a:lnTo>
                    <a:pt x="79819" y="851916"/>
                  </a:lnTo>
                  <a:lnTo>
                    <a:pt x="116289" y="806303"/>
                  </a:lnTo>
                  <a:close/>
                </a:path>
                <a:path w="735329" h="901700">
                  <a:moveTo>
                    <a:pt x="125539" y="832675"/>
                  </a:moveTo>
                  <a:lnTo>
                    <a:pt x="118681" y="809267"/>
                  </a:lnTo>
                  <a:lnTo>
                    <a:pt x="116289" y="806303"/>
                  </a:lnTo>
                  <a:lnTo>
                    <a:pt x="79819" y="851916"/>
                  </a:lnTo>
                  <a:lnTo>
                    <a:pt x="46291" y="826008"/>
                  </a:lnTo>
                  <a:lnTo>
                    <a:pt x="46291" y="899745"/>
                  </a:lnTo>
                  <a:lnTo>
                    <a:pt x="69913" y="901636"/>
                  </a:lnTo>
                  <a:lnTo>
                    <a:pt x="92868" y="894707"/>
                  </a:lnTo>
                  <a:lnTo>
                    <a:pt x="111823" y="879348"/>
                  </a:lnTo>
                  <a:lnTo>
                    <a:pt x="123253" y="856940"/>
                  </a:lnTo>
                  <a:lnTo>
                    <a:pt x="125539" y="832675"/>
                  </a:lnTo>
                  <a:close/>
                </a:path>
                <a:path w="735329" h="901700">
                  <a:moveTo>
                    <a:pt x="619921" y="176416"/>
                  </a:moveTo>
                  <a:lnTo>
                    <a:pt x="586899" y="149875"/>
                  </a:lnTo>
                  <a:lnTo>
                    <a:pt x="83288" y="779736"/>
                  </a:lnTo>
                  <a:lnTo>
                    <a:pt x="102679" y="789432"/>
                  </a:lnTo>
                  <a:lnTo>
                    <a:pt x="116289" y="806303"/>
                  </a:lnTo>
                  <a:lnTo>
                    <a:pt x="619921" y="176416"/>
                  </a:lnTo>
                  <a:close/>
                </a:path>
                <a:path w="735329" h="901700">
                  <a:moveTo>
                    <a:pt x="735139" y="0"/>
                  </a:moveTo>
                  <a:lnTo>
                    <a:pt x="521779" y="97536"/>
                  </a:lnTo>
                  <a:lnTo>
                    <a:pt x="586899" y="149875"/>
                  </a:lnTo>
                  <a:lnTo>
                    <a:pt x="599503" y="134112"/>
                  </a:lnTo>
                  <a:lnTo>
                    <a:pt x="633031" y="160020"/>
                  </a:lnTo>
                  <a:lnTo>
                    <a:pt x="633031" y="186953"/>
                  </a:lnTo>
                  <a:lnTo>
                    <a:pt x="684847" y="228600"/>
                  </a:lnTo>
                  <a:lnTo>
                    <a:pt x="735139" y="0"/>
                  </a:lnTo>
                  <a:close/>
                </a:path>
                <a:path w="735329" h="901700">
                  <a:moveTo>
                    <a:pt x="633031" y="160020"/>
                  </a:moveTo>
                  <a:lnTo>
                    <a:pt x="599503" y="134112"/>
                  </a:lnTo>
                  <a:lnTo>
                    <a:pt x="586899" y="149875"/>
                  </a:lnTo>
                  <a:lnTo>
                    <a:pt x="619921" y="176416"/>
                  </a:lnTo>
                  <a:lnTo>
                    <a:pt x="633031" y="160020"/>
                  </a:lnTo>
                  <a:close/>
                </a:path>
                <a:path w="735329" h="901700">
                  <a:moveTo>
                    <a:pt x="633031" y="186953"/>
                  </a:moveTo>
                  <a:lnTo>
                    <a:pt x="633031" y="160020"/>
                  </a:lnTo>
                  <a:lnTo>
                    <a:pt x="619921" y="176416"/>
                  </a:lnTo>
                  <a:lnTo>
                    <a:pt x="633031" y="1869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4421" y="3002292"/>
              <a:ext cx="4380865" cy="1249680"/>
            </a:xfrm>
            <a:custGeom>
              <a:avLst/>
              <a:gdLst/>
              <a:ahLst/>
              <a:cxnLst/>
              <a:rect l="l" t="t" r="r" b="b"/>
              <a:pathLst>
                <a:path w="4380865" h="1249679">
                  <a:moveTo>
                    <a:pt x="72224" y="512254"/>
                  </a:moveTo>
                  <a:lnTo>
                    <a:pt x="44983" y="481584"/>
                  </a:lnTo>
                  <a:lnTo>
                    <a:pt x="38125" y="480796"/>
                  </a:lnTo>
                  <a:lnTo>
                    <a:pt x="33769" y="480923"/>
                  </a:lnTo>
                  <a:lnTo>
                    <a:pt x="787" y="507492"/>
                  </a:lnTo>
                  <a:lnTo>
                    <a:pt x="0" y="515200"/>
                  </a:lnTo>
                  <a:lnTo>
                    <a:pt x="215" y="522351"/>
                  </a:lnTo>
                  <a:lnTo>
                    <a:pt x="26695" y="551688"/>
                  </a:lnTo>
                  <a:lnTo>
                    <a:pt x="33769" y="553135"/>
                  </a:lnTo>
                  <a:lnTo>
                    <a:pt x="40982" y="553021"/>
                  </a:lnTo>
                  <a:lnTo>
                    <a:pt x="70891" y="527304"/>
                  </a:lnTo>
                  <a:lnTo>
                    <a:pt x="72224" y="520192"/>
                  </a:lnTo>
                  <a:lnTo>
                    <a:pt x="72224" y="512254"/>
                  </a:lnTo>
                  <a:close/>
                </a:path>
                <a:path w="4380865" h="1249679">
                  <a:moveTo>
                    <a:pt x="181952" y="541401"/>
                  </a:moveTo>
                  <a:lnTo>
                    <a:pt x="154711" y="510540"/>
                  </a:lnTo>
                  <a:lnTo>
                    <a:pt x="147853" y="509968"/>
                  </a:lnTo>
                  <a:lnTo>
                    <a:pt x="140995" y="510540"/>
                  </a:lnTo>
                  <a:lnTo>
                    <a:pt x="110515" y="536448"/>
                  </a:lnTo>
                  <a:lnTo>
                    <a:pt x="109067" y="544182"/>
                  </a:lnTo>
                  <a:lnTo>
                    <a:pt x="109067" y="550951"/>
                  </a:lnTo>
                  <a:lnTo>
                    <a:pt x="136423" y="582168"/>
                  </a:lnTo>
                  <a:lnTo>
                    <a:pt x="143281" y="582942"/>
                  </a:lnTo>
                  <a:lnTo>
                    <a:pt x="147853" y="582803"/>
                  </a:lnTo>
                  <a:lnTo>
                    <a:pt x="150139" y="582739"/>
                  </a:lnTo>
                  <a:lnTo>
                    <a:pt x="180619" y="556260"/>
                  </a:lnTo>
                  <a:lnTo>
                    <a:pt x="181952" y="549173"/>
                  </a:lnTo>
                  <a:lnTo>
                    <a:pt x="181952" y="541401"/>
                  </a:lnTo>
                  <a:close/>
                </a:path>
                <a:path w="4380865" h="1249679">
                  <a:moveTo>
                    <a:pt x="290156" y="571500"/>
                  </a:moveTo>
                  <a:lnTo>
                    <a:pt x="262915" y="541020"/>
                  </a:lnTo>
                  <a:lnTo>
                    <a:pt x="256057" y="539559"/>
                  </a:lnTo>
                  <a:lnTo>
                    <a:pt x="249199" y="539686"/>
                  </a:lnTo>
                  <a:lnTo>
                    <a:pt x="218719" y="566928"/>
                  </a:lnTo>
                  <a:lnTo>
                    <a:pt x="217284" y="573786"/>
                  </a:lnTo>
                  <a:lnTo>
                    <a:pt x="217576" y="580644"/>
                  </a:lnTo>
                  <a:lnTo>
                    <a:pt x="244627" y="611124"/>
                  </a:lnTo>
                  <a:lnTo>
                    <a:pt x="251485" y="611898"/>
                  </a:lnTo>
                  <a:lnTo>
                    <a:pt x="256057" y="611759"/>
                  </a:lnTo>
                  <a:lnTo>
                    <a:pt x="258343" y="611695"/>
                  </a:lnTo>
                  <a:lnTo>
                    <a:pt x="288823" y="585216"/>
                  </a:lnTo>
                  <a:lnTo>
                    <a:pt x="290156" y="578916"/>
                  </a:lnTo>
                  <a:lnTo>
                    <a:pt x="290156" y="571500"/>
                  </a:lnTo>
                  <a:close/>
                </a:path>
                <a:path w="4380865" h="1249679">
                  <a:moveTo>
                    <a:pt x="1004912" y="1013460"/>
                  </a:moveTo>
                  <a:lnTo>
                    <a:pt x="977671" y="982980"/>
                  </a:lnTo>
                  <a:lnTo>
                    <a:pt x="970813" y="981544"/>
                  </a:lnTo>
                  <a:lnTo>
                    <a:pt x="966241" y="981735"/>
                  </a:lnTo>
                  <a:lnTo>
                    <a:pt x="933475" y="1008888"/>
                  </a:lnTo>
                  <a:lnTo>
                    <a:pt x="932027" y="1015746"/>
                  </a:lnTo>
                  <a:lnTo>
                    <a:pt x="932027" y="1022070"/>
                  </a:lnTo>
                  <a:lnTo>
                    <a:pt x="959383" y="1053084"/>
                  </a:lnTo>
                  <a:lnTo>
                    <a:pt x="966241" y="1054531"/>
                  </a:lnTo>
                  <a:lnTo>
                    <a:pt x="973099" y="1054417"/>
                  </a:lnTo>
                  <a:lnTo>
                    <a:pt x="1003579" y="1027176"/>
                  </a:lnTo>
                  <a:lnTo>
                    <a:pt x="1004912" y="1020876"/>
                  </a:lnTo>
                  <a:lnTo>
                    <a:pt x="1004912" y="1013460"/>
                  </a:lnTo>
                  <a:close/>
                </a:path>
                <a:path w="4380865" h="1249679">
                  <a:moveTo>
                    <a:pt x="1061300" y="1111186"/>
                  </a:moveTo>
                  <a:lnTo>
                    <a:pt x="1034059" y="1080516"/>
                  </a:lnTo>
                  <a:lnTo>
                    <a:pt x="1027201" y="1079728"/>
                  </a:lnTo>
                  <a:lnTo>
                    <a:pt x="1022629" y="1079868"/>
                  </a:lnTo>
                  <a:lnTo>
                    <a:pt x="989863" y="1106424"/>
                  </a:lnTo>
                  <a:lnTo>
                    <a:pt x="988415" y="1113485"/>
                  </a:lnTo>
                  <a:lnTo>
                    <a:pt x="988415" y="1120178"/>
                  </a:lnTo>
                  <a:lnTo>
                    <a:pt x="1015771" y="1150620"/>
                  </a:lnTo>
                  <a:lnTo>
                    <a:pt x="1022629" y="1152067"/>
                  </a:lnTo>
                  <a:lnTo>
                    <a:pt x="1029487" y="1151953"/>
                  </a:lnTo>
                  <a:lnTo>
                    <a:pt x="1059967" y="1126236"/>
                  </a:lnTo>
                  <a:lnTo>
                    <a:pt x="1061300" y="1119124"/>
                  </a:lnTo>
                  <a:lnTo>
                    <a:pt x="1061300" y="1111186"/>
                  </a:lnTo>
                  <a:close/>
                </a:path>
                <a:path w="4380865" h="1249679">
                  <a:moveTo>
                    <a:pt x="1117688" y="1208722"/>
                  </a:moveTo>
                  <a:lnTo>
                    <a:pt x="1090447" y="1178052"/>
                  </a:lnTo>
                  <a:lnTo>
                    <a:pt x="1083589" y="1177264"/>
                  </a:lnTo>
                  <a:lnTo>
                    <a:pt x="1079017" y="1177404"/>
                  </a:lnTo>
                  <a:lnTo>
                    <a:pt x="1046251" y="1203960"/>
                  </a:lnTo>
                  <a:lnTo>
                    <a:pt x="1044803" y="1211668"/>
                  </a:lnTo>
                  <a:lnTo>
                    <a:pt x="1044803" y="1218311"/>
                  </a:lnTo>
                  <a:lnTo>
                    <a:pt x="1072159" y="1248156"/>
                  </a:lnTo>
                  <a:lnTo>
                    <a:pt x="1079017" y="1249603"/>
                  </a:lnTo>
                  <a:lnTo>
                    <a:pt x="1085875" y="1249489"/>
                  </a:lnTo>
                  <a:lnTo>
                    <a:pt x="1116355" y="1223772"/>
                  </a:lnTo>
                  <a:lnTo>
                    <a:pt x="1117688" y="1216660"/>
                  </a:lnTo>
                  <a:lnTo>
                    <a:pt x="1117688" y="1208722"/>
                  </a:lnTo>
                  <a:close/>
                </a:path>
                <a:path w="4380865" h="1249679">
                  <a:moveTo>
                    <a:pt x="4380763" y="0"/>
                  </a:moveTo>
                  <a:lnTo>
                    <a:pt x="4338091" y="0"/>
                  </a:lnTo>
                  <a:lnTo>
                    <a:pt x="4338091" y="42672"/>
                  </a:lnTo>
                  <a:lnTo>
                    <a:pt x="4338091" y="614172"/>
                  </a:lnTo>
                  <a:lnTo>
                    <a:pt x="1969795" y="614172"/>
                  </a:lnTo>
                  <a:lnTo>
                    <a:pt x="1969795" y="42672"/>
                  </a:lnTo>
                  <a:lnTo>
                    <a:pt x="4338091" y="42672"/>
                  </a:lnTo>
                  <a:lnTo>
                    <a:pt x="4338091" y="0"/>
                  </a:lnTo>
                  <a:lnTo>
                    <a:pt x="1927123" y="0"/>
                  </a:lnTo>
                  <a:lnTo>
                    <a:pt x="1927123" y="655320"/>
                  </a:lnTo>
                  <a:lnTo>
                    <a:pt x="1948459" y="655320"/>
                  </a:lnTo>
                  <a:lnTo>
                    <a:pt x="1969795" y="655320"/>
                  </a:lnTo>
                  <a:lnTo>
                    <a:pt x="4338091" y="655320"/>
                  </a:lnTo>
                  <a:lnTo>
                    <a:pt x="4359427" y="655320"/>
                  </a:lnTo>
                  <a:lnTo>
                    <a:pt x="4380763" y="655320"/>
                  </a:lnTo>
                  <a:lnTo>
                    <a:pt x="4380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495945" y="3045966"/>
            <a:ext cx="8150859" cy="9664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882640" algn="l"/>
              </a:tabLst>
            </a:pPr>
            <a:r>
              <a:rPr sz="3050" b="1" spc="-10" dirty="0">
                <a:latin typeface="Times New Roman"/>
                <a:cs typeface="Times New Roman"/>
              </a:rPr>
              <a:t>Koncové</a:t>
            </a:r>
            <a:r>
              <a:rPr sz="3050" b="1" dirty="0">
                <a:latin typeface="Times New Roman"/>
                <a:cs typeface="Times New Roman"/>
              </a:rPr>
              <a:t>	Aktuální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stav</a:t>
            </a:r>
            <a:endParaRPr sz="3050" dirty="0">
              <a:latin typeface="Times New Roman"/>
              <a:cs typeface="Times New Roman"/>
            </a:endParaRPr>
          </a:p>
          <a:p>
            <a:pPr marL="306705">
              <a:lnSpc>
                <a:spcPct val="100000"/>
              </a:lnSpc>
              <a:spcBef>
                <a:spcPts val="50"/>
              </a:spcBef>
            </a:pPr>
            <a:r>
              <a:rPr sz="3050" b="1" spc="-10" dirty="0">
                <a:latin typeface="Times New Roman"/>
                <a:cs typeface="Times New Roman"/>
              </a:rPr>
              <a:t>stavy</a:t>
            </a:r>
            <a:endParaRPr sz="3050" dirty="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5345" y="3255264"/>
            <a:ext cx="8531860" cy="3477895"/>
            <a:chOff x="1045345" y="3255264"/>
            <a:chExt cx="8531860" cy="3477895"/>
          </a:xfrm>
        </p:grpSpPr>
        <p:sp>
          <p:nvSpPr>
            <p:cNvPr id="36" name="object 36"/>
            <p:cNvSpPr/>
            <p:nvPr/>
          </p:nvSpPr>
          <p:spPr>
            <a:xfrm>
              <a:off x="1045337" y="3255276"/>
              <a:ext cx="6263640" cy="1780539"/>
            </a:xfrm>
            <a:custGeom>
              <a:avLst/>
              <a:gdLst/>
              <a:ahLst/>
              <a:cxnLst/>
              <a:rect l="l" t="t" r="r" b="b"/>
              <a:pathLst>
                <a:path w="6263640" h="1780539">
                  <a:moveTo>
                    <a:pt x="2392680" y="1761744"/>
                  </a:moveTo>
                  <a:lnTo>
                    <a:pt x="0" y="1761744"/>
                  </a:lnTo>
                  <a:lnTo>
                    <a:pt x="0" y="1780032"/>
                  </a:lnTo>
                  <a:lnTo>
                    <a:pt x="2392680" y="1780032"/>
                  </a:lnTo>
                  <a:lnTo>
                    <a:pt x="2392680" y="1761744"/>
                  </a:lnTo>
                  <a:close/>
                </a:path>
                <a:path w="6263640" h="1780539">
                  <a:moveTo>
                    <a:pt x="6263640" y="39624"/>
                  </a:moveTo>
                  <a:lnTo>
                    <a:pt x="6252972" y="0"/>
                  </a:lnTo>
                  <a:lnTo>
                    <a:pt x="5425872" y="218668"/>
                  </a:lnTo>
                  <a:lnTo>
                    <a:pt x="5414772" y="178308"/>
                  </a:lnTo>
                  <a:lnTo>
                    <a:pt x="5309616" y="271272"/>
                  </a:lnTo>
                  <a:lnTo>
                    <a:pt x="5405628" y="291312"/>
                  </a:lnTo>
                  <a:lnTo>
                    <a:pt x="5448300" y="300228"/>
                  </a:lnTo>
                  <a:lnTo>
                    <a:pt x="5437136" y="259626"/>
                  </a:lnTo>
                  <a:lnTo>
                    <a:pt x="6263640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9678" y="4870704"/>
              <a:ext cx="229926" cy="16459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781422" y="6198108"/>
              <a:ext cx="1207135" cy="535305"/>
            </a:xfrm>
            <a:custGeom>
              <a:avLst/>
              <a:gdLst/>
              <a:ahLst/>
              <a:cxnLst/>
              <a:rect l="l" t="t" r="r" b="b"/>
              <a:pathLst>
                <a:path w="1207134" h="535304">
                  <a:moveTo>
                    <a:pt x="1207008" y="534924"/>
                  </a:moveTo>
                  <a:lnTo>
                    <a:pt x="1207008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15240" y="534924"/>
                  </a:lnTo>
                  <a:lnTo>
                    <a:pt x="15240" y="32004"/>
                  </a:lnTo>
                  <a:lnTo>
                    <a:pt x="30480" y="15240"/>
                  </a:lnTo>
                  <a:lnTo>
                    <a:pt x="30480" y="32004"/>
                  </a:lnTo>
                  <a:lnTo>
                    <a:pt x="1175004" y="32004"/>
                  </a:lnTo>
                  <a:lnTo>
                    <a:pt x="1175004" y="15240"/>
                  </a:lnTo>
                  <a:lnTo>
                    <a:pt x="1190244" y="32004"/>
                  </a:lnTo>
                  <a:lnTo>
                    <a:pt x="1190244" y="534924"/>
                  </a:lnTo>
                  <a:lnTo>
                    <a:pt x="1207008" y="534924"/>
                  </a:lnTo>
                  <a:close/>
                </a:path>
                <a:path w="1207134" h="535304">
                  <a:moveTo>
                    <a:pt x="30480" y="32004"/>
                  </a:moveTo>
                  <a:lnTo>
                    <a:pt x="30480" y="15240"/>
                  </a:lnTo>
                  <a:lnTo>
                    <a:pt x="15240" y="32004"/>
                  </a:lnTo>
                  <a:lnTo>
                    <a:pt x="30480" y="32004"/>
                  </a:lnTo>
                  <a:close/>
                </a:path>
                <a:path w="1207134" h="535304">
                  <a:moveTo>
                    <a:pt x="30480" y="504444"/>
                  </a:moveTo>
                  <a:lnTo>
                    <a:pt x="30480" y="32004"/>
                  </a:lnTo>
                  <a:lnTo>
                    <a:pt x="15240" y="32004"/>
                  </a:lnTo>
                  <a:lnTo>
                    <a:pt x="15240" y="504444"/>
                  </a:lnTo>
                  <a:lnTo>
                    <a:pt x="30480" y="504444"/>
                  </a:lnTo>
                  <a:close/>
                </a:path>
                <a:path w="1207134" h="535304">
                  <a:moveTo>
                    <a:pt x="1190244" y="504444"/>
                  </a:moveTo>
                  <a:lnTo>
                    <a:pt x="15240" y="504444"/>
                  </a:lnTo>
                  <a:lnTo>
                    <a:pt x="30480" y="519684"/>
                  </a:lnTo>
                  <a:lnTo>
                    <a:pt x="30480" y="534924"/>
                  </a:lnTo>
                  <a:lnTo>
                    <a:pt x="1175004" y="534924"/>
                  </a:lnTo>
                  <a:lnTo>
                    <a:pt x="1175004" y="519684"/>
                  </a:lnTo>
                  <a:lnTo>
                    <a:pt x="1190244" y="504444"/>
                  </a:lnTo>
                  <a:close/>
                </a:path>
                <a:path w="1207134" h="535304">
                  <a:moveTo>
                    <a:pt x="30480" y="534924"/>
                  </a:moveTo>
                  <a:lnTo>
                    <a:pt x="30480" y="519684"/>
                  </a:lnTo>
                  <a:lnTo>
                    <a:pt x="15240" y="504444"/>
                  </a:lnTo>
                  <a:lnTo>
                    <a:pt x="15240" y="534924"/>
                  </a:lnTo>
                  <a:lnTo>
                    <a:pt x="30480" y="534924"/>
                  </a:lnTo>
                  <a:close/>
                </a:path>
                <a:path w="1207134" h="535304">
                  <a:moveTo>
                    <a:pt x="1190244" y="32004"/>
                  </a:moveTo>
                  <a:lnTo>
                    <a:pt x="1175004" y="15240"/>
                  </a:lnTo>
                  <a:lnTo>
                    <a:pt x="1175004" y="32004"/>
                  </a:lnTo>
                  <a:lnTo>
                    <a:pt x="1190244" y="32004"/>
                  </a:lnTo>
                  <a:close/>
                </a:path>
                <a:path w="1207134" h="535304">
                  <a:moveTo>
                    <a:pt x="1190244" y="504444"/>
                  </a:moveTo>
                  <a:lnTo>
                    <a:pt x="1190244" y="32004"/>
                  </a:lnTo>
                  <a:lnTo>
                    <a:pt x="1175004" y="32004"/>
                  </a:lnTo>
                  <a:lnTo>
                    <a:pt x="1175004" y="504444"/>
                  </a:lnTo>
                  <a:lnTo>
                    <a:pt x="1190244" y="504444"/>
                  </a:lnTo>
                  <a:close/>
                </a:path>
                <a:path w="1207134" h="535304">
                  <a:moveTo>
                    <a:pt x="1190244" y="534924"/>
                  </a:moveTo>
                  <a:lnTo>
                    <a:pt x="1190244" y="504444"/>
                  </a:lnTo>
                  <a:lnTo>
                    <a:pt x="1175004" y="519684"/>
                  </a:lnTo>
                  <a:lnTo>
                    <a:pt x="1175004" y="534924"/>
                  </a:lnTo>
                  <a:lnTo>
                    <a:pt x="1190244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84325" y="5035296"/>
              <a:ext cx="3526790" cy="591820"/>
            </a:xfrm>
            <a:custGeom>
              <a:avLst/>
              <a:gdLst/>
              <a:ahLst/>
              <a:cxnLst/>
              <a:rect l="l" t="t" r="r" b="b"/>
              <a:pathLst>
                <a:path w="3526790" h="591820">
                  <a:moveTo>
                    <a:pt x="3526535" y="591311"/>
                  </a:moveTo>
                  <a:lnTo>
                    <a:pt x="3526535" y="0"/>
                  </a:lnTo>
                  <a:lnTo>
                    <a:pt x="0" y="0"/>
                  </a:lnTo>
                  <a:lnTo>
                    <a:pt x="0" y="591311"/>
                  </a:lnTo>
                  <a:lnTo>
                    <a:pt x="3526535" y="5913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62985" y="5035308"/>
              <a:ext cx="6014085" cy="1697989"/>
            </a:xfrm>
            <a:custGeom>
              <a:avLst/>
              <a:gdLst/>
              <a:ahLst/>
              <a:cxnLst/>
              <a:rect l="l" t="t" r="r" b="b"/>
              <a:pathLst>
                <a:path w="6014084" h="1697990">
                  <a:moveTo>
                    <a:pt x="3569208" y="0"/>
                  </a:moveTo>
                  <a:lnTo>
                    <a:pt x="3526536" y="0"/>
                  </a:lnTo>
                  <a:lnTo>
                    <a:pt x="3526536" y="569976"/>
                  </a:lnTo>
                  <a:lnTo>
                    <a:pt x="42672" y="569976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611124"/>
                  </a:lnTo>
                  <a:lnTo>
                    <a:pt x="21336" y="611124"/>
                  </a:lnTo>
                  <a:lnTo>
                    <a:pt x="42672" y="611124"/>
                  </a:lnTo>
                  <a:lnTo>
                    <a:pt x="3526536" y="611124"/>
                  </a:lnTo>
                  <a:lnTo>
                    <a:pt x="3547872" y="611124"/>
                  </a:lnTo>
                  <a:lnTo>
                    <a:pt x="3569208" y="611124"/>
                  </a:lnTo>
                  <a:lnTo>
                    <a:pt x="3569208" y="0"/>
                  </a:lnTo>
                  <a:close/>
                </a:path>
                <a:path w="6014084" h="1697990">
                  <a:moveTo>
                    <a:pt x="4236720" y="1162812"/>
                  </a:moveTo>
                  <a:lnTo>
                    <a:pt x="4206240" y="1162812"/>
                  </a:lnTo>
                  <a:lnTo>
                    <a:pt x="4206240" y="1194816"/>
                  </a:lnTo>
                  <a:lnTo>
                    <a:pt x="4206240" y="1667256"/>
                  </a:lnTo>
                  <a:lnTo>
                    <a:pt x="3646932" y="1667256"/>
                  </a:lnTo>
                  <a:lnTo>
                    <a:pt x="3646932" y="1194816"/>
                  </a:lnTo>
                  <a:lnTo>
                    <a:pt x="4206240" y="1194816"/>
                  </a:lnTo>
                  <a:lnTo>
                    <a:pt x="4206240" y="1162812"/>
                  </a:lnTo>
                  <a:lnTo>
                    <a:pt x="3616452" y="1162812"/>
                  </a:lnTo>
                  <a:lnTo>
                    <a:pt x="3616452" y="1697736"/>
                  </a:lnTo>
                  <a:lnTo>
                    <a:pt x="3631692" y="1697736"/>
                  </a:lnTo>
                  <a:lnTo>
                    <a:pt x="3646932" y="1697736"/>
                  </a:lnTo>
                  <a:lnTo>
                    <a:pt x="4206240" y="1697736"/>
                  </a:lnTo>
                  <a:lnTo>
                    <a:pt x="4221480" y="1697736"/>
                  </a:lnTo>
                  <a:lnTo>
                    <a:pt x="4236720" y="1697736"/>
                  </a:lnTo>
                  <a:lnTo>
                    <a:pt x="4236720" y="1162812"/>
                  </a:lnTo>
                  <a:close/>
                </a:path>
                <a:path w="6014084" h="1697990">
                  <a:moveTo>
                    <a:pt x="6013704" y="1162812"/>
                  </a:moveTo>
                  <a:lnTo>
                    <a:pt x="5983224" y="1162812"/>
                  </a:lnTo>
                  <a:lnTo>
                    <a:pt x="5983224" y="1194816"/>
                  </a:lnTo>
                  <a:lnTo>
                    <a:pt x="5983224" y="1667256"/>
                  </a:lnTo>
                  <a:lnTo>
                    <a:pt x="5425440" y="1667256"/>
                  </a:lnTo>
                  <a:lnTo>
                    <a:pt x="5425440" y="1194816"/>
                  </a:lnTo>
                  <a:lnTo>
                    <a:pt x="5983224" y="1194816"/>
                  </a:lnTo>
                  <a:lnTo>
                    <a:pt x="5983224" y="1162812"/>
                  </a:lnTo>
                  <a:lnTo>
                    <a:pt x="5393436" y="1162812"/>
                  </a:lnTo>
                  <a:lnTo>
                    <a:pt x="5393436" y="1697736"/>
                  </a:lnTo>
                  <a:lnTo>
                    <a:pt x="5408676" y="1697736"/>
                  </a:lnTo>
                  <a:lnTo>
                    <a:pt x="5425440" y="1697736"/>
                  </a:lnTo>
                  <a:lnTo>
                    <a:pt x="5983224" y="1697736"/>
                  </a:lnTo>
                  <a:lnTo>
                    <a:pt x="5998464" y="1697736"/>
                  </a:lnTo>
                  <a:lnTo>
                    <a:pt x="6013704" y="1697736"/>
                  </a:lnTo>
                  <a:lnTo>
                    <a:pt x="6013704" y="1162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43150" y="6213347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27910" y="6198108"/>
              <a:ext cx="622300" cy="535305"/>
            </a:xfrm>
            <a:custGeom>
              <a:avLst/>
              <a:gdLst/>
              <a:ahLst/>
              <a:cxnLst/>
              <a:rect l="l" t="t" r="r" b="b"/>
              <a:pathLst>
                <a:path w="622300" h="535304">
                  <a:moveTo>
                    <a:pt x="621792" y="534924"/>
                  </a:moveTo>
                  <a:lnTo>
                    <a:pt x="621792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15240" y="534924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589788" y="32004"/>
                  </a:lnTo>
                  <a:lnTo>
                    <a:pt x="589788" y="15240"/>
                  </a:lnTo>
                  <a:lnTo>
                    <a:pt x="605028" y="32004"/>
                  </a:lnTo>
                  <a:lnTo>
                    <a:pt x="605028" y="534924"/>
                  </a:lnTo>
                  <a:lnTo>
                    <a:pt x="621792" y="534924"/>
                  </a:lnTo>
                  <a:close/>
                </a:path>
                <a:path w="622300" h="535304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622300" h="535304">
                  <a:moveTo>
                    <a:pt x="32004" y="504444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504444"/>
                  </a:lnTo>
                  <a:lnTo>
                    <a:pt x="32004" y="504444"/>
                  </a:lnTo>
                  <a:close/>
                </a:path>
                <a:path w="622300" h="535304">
                  <a:moveTo>
                    <a:pt x="605028" y="504444"/>
                  </a:moveTo>
                  <a:lnTo>
                    <a:pt x="15240" y="504444"/>
                  </a:lnTo>
                  <a:lnTo>
                    <a:pt x="32004" y="519684"/>
                  </a:lnTo>
                  <a:lnTo>
                    <a:pt x="32004" y="534924"/>
                  </a:lnTo>
                  <a:lnTo>
                    <a:pt x="589788" y="534924"/>
                  </a:lnTo>
                  <a:lnTo>
                    <a:pt x="589788" y="519684"/>
                  </a:lnTo>
                  <a:lnTo>
                    <a:pt x="605028" y="504444"/>
                  </a:lnTo>
                  <a:close/>
                </a:path>
                <a:path w="622300" h="535304">
                  <a:moveTo>
                    <a:pt x="32004" y="534924"/>
                  </a:moveTo>
                  <a:lnTo>
                    <a:pt x="32004" y="519684"/>
                  </a:lnTo>
                  <a:lnTo>
                    <a:pt x="15240" y="504444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622300" h="535304">
                  <a:moveTo>
                    <a:pt x="605028" y="32004"/>
                  </a:moveTo>
                  <a:lnTo>
                    <a:pt x="589788" y="15240"/>
                  </a:lnTo>
                  <a:lnTo>
                    <a:pt x="589788" y="32004"/>
                  </a:lnTo>
                  <a:lnTo>
                    <a:pt x="605028" y="32004"/>
                  </a:lnTo>
                  <a:close/>
                </a:path>
                <a:path w="622300" h="535304">
                  <a:moveTo>
                    <a:pt x="605028" y="504444"/>
                  </a:moveTo>
                  <a:lnTo>
                    <a:pt x="605028" y="32004"/>
                  </a:lnTo>
                  <a:lnTo>
                    <a:pt x="589788" y="32004"/>
                  </a:lnTo>
                  <a:lnTo>
                    <a:pt x="589788" y="504444"/>
                  </a:lnTo>
                  <a:lnTo>
                    <a:pt x="605028" y="504444"/>
                  </a:lnTo>
                  <a:close/>
                </a:path>
                <a:path w="622300" h="535304">
                  <a:moveTo>
                    <a:pt x="605028" y="534924"/>
                  </a:moveTo>
                  <a:lnTo>
                    <a:pt x="605028" y="504444"/>
                  </a:lnTo>
                  <a:lnTo>
                    <a:pt x="589788" y="519684"/>
                  </a:lnTo>
                  <a:lnTo>
                    <a:pt x="589788" y="534924"/>
                  </a:lnTo>
                  <a:lnTo>
                    <a:pt x="605028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29889" y="6213347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14650" y="6198108"/>
              <a:ext cx="620395" cy="535305"/>
            </a:xfrm>
            <a:custGeom>
              <a:avLst/>
              <a:gdLst/>
              <a:ahLst/>
              <a:cxnLst/>
              <a:rect l="l" t="t" r="r" b="b"/>
              <a:pathLst>
                <a:path w="620395" h="535304">
                  <a:moveTo>
                    <a:pt x="620268" y="534924"/>
                  </a:moveTo>
                  <a:lnTo>
                    <a:pt x="620268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15240" y="534924"/>
                  </a:lnTo>
                  <a:lnTo>
                    <a:pt x="15240" y="32004"/>
                  </a:lnTo>
                  <a:lnTo>
                    <a:pt x="30480" y="15240"/>
                  </a:lnTo>
                  <a:lnTo>
                    <a:pt x="30480" y="32004"/>
                  </a:lnTo>
                  <a:lnTo>
                    <a:pt x="588264" y="32004"/>
                  </a:lnTo>
                  <a:lnTo>
                    <a:pt x="588264" y="15240"/>
                  </a:lnTo>
                  <a:lnTo>
                    <a:pt x="605028" y="32004"/>
                  </a:lnTo>
                  <a:lnTo>
                    <a:pt x="605028" y="534924"/>
                  </a:lnTo>
                  <a:lnTo>
                    <a:pt x="620268" y="534924"/>
                  </a:lnTo>
                  <a:close/>
                </a:path>
                <a:path w="620395" h="535304">
                  <a:moveTo>
                    <a:pt x="30480" y="32004"/>
                  </a:moveTo>
                  <a:lnTo>
                    <a:pt x="30480" y="15240"/>
                  </a:lnTo>
                  <a:lnTo>
                    <a:pt x="15240" y="32004"/>
                  </a:lnTo>
                  <a:lnTo>
                    <a:pt x="30480" y="32004"/>
                  </a:lnTo>
                  <a:close/>
                </a:path>
                <a:path w="620395" h="535304">
                  <a:moveTo>
                    <a:pt x="30480" y="504444"/>
                  </a:moveTo>
                  <a:lnTo>
                    <a:pt x="30480" y="32004"/>
                  </a:lnTo>
                  <a:lnTo>
                    <a:pt x="15240" y="32004"/>
                  </a:lnTo>
                  <a:lnTo>
                    <a:pt x="15240" y="504444"/>
                  </a:lnTo>
                  <a:lnTo>
                    <a:pt x="30480" y="504444"/>
                  </a:lnTo>
                  <a:close/>
                </a:path>
                <a:path w="620395" h="535304">
                  <a:moveTo>
                    <a:pt x="605028" y="504444"/>
                  </a:moveTo>
                  <a:lnTo>
                    <a:pt x="15240" y="504444"/>
                  </a:lnTo>
                  <a:lnTo>
                    <a:pt x="30480" y="519684"/>
                  </a:lnTo>
                  <a:lnTo>
                    <a:pt x="30480" y="534924"/>
                  </a:lnTo>
                  <a:lnTo>
                    <a:pt x="588264" y="534924"/>
                  </a:lnTo>
                  <a:lnTo>
                    <a:pt x="588264" y="519684"/>
                  </a:lnTo>
                  <a:lnTo>
                    <a:pt x="605028" y="504444"/>
                  </a:lnTo>
                  <a:close/>
                </a:path>
                <a:path w="620395" h="535304">
                  <a:moveTo>
                    <a:pt x="30480" y="534924"/>
                  </a:moveTo>
                  <a:lnTo>
                    <a:pt x="30480" y="519684"/>
                  </a:lnTo>
                  <a:lnTo>
                    <a:pt x="15240" y="504444"/>
                  </a:lnTo>
                  <a:lnTo>
                    <a:pt x="15240" y="534924"/>
                  </a:lnTo>
                  <a:lnTo>
                    <a:pt x="30480" y="534924"/>
                  </a:lnTo>
                  <a:close/>
                </a:path>
                <a:path w="620395" h="535304">
                  <a:moveTo>
                    <a:pt x="605028" y="32004"/>
                  </a:moveTo>
                  <a:lnTo>
                    <a:pt x="588264" y="15240"/>
                  </a:lnTo>
                  <a:lnTo>
                    <a:pt x="588264" y="32004"/>
                  </a:lnTo>
                  <a:lnTo>
                    <a:pt x="605028" y="32004"/>
                  </a:lnTo>
                  <a:close/>
                </a:path>
                <a:path w="620395" h="535304">
                  <a:moveTo>
                    <a:pt x="605028" y="504444"/>
                  </a:moveTo>
                  <a:lnTo>
                    <a:pt x="605028" y="32004"/>
                  </a:lnTo>
                  <a:lnTo>
                    <a:pt x="588264" y="32004"/>
                  </a:lnTo>
                  <a:lnTo>
                    <a:pt x="588264" y="504444"/>
                  </a:lnTo>
                  <a:lnTo>
                    <a:pt x="605028" y="504444"/>
                  </a:lnTo>
                  <a:close/>
                </a:path>
                <a:path w="620395" h="535304">
                  <a:moveTo>
                    <a:pt x="605028" y="534924"/>
                  </a:moveTo>
                  <a:lnTo>
                    <a:pt x="605028" y="504444"/>
                  </a:lnTo>
                  <a:lnTo>
                    <a:pt x="588264" y="519684"/>
                  </a:lnTo>
                  <a:lnTo>
                    <a:pt x="588264" y="534924"/>
                  </a:lnTo>
                  <a:lnTo>
                    <a:pt x="605028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19677" y="6213347"/>
              <a:ext cx="1175385" cy="504825"/>
            </a:xfrm>
            <a:custGeom>
              <a:avLst/>
              <a:gdLst/>
              <a:ahLst/>
              <a:cxnLst/>
              <a:rect l="l" t="t" r="r" b="b"/>
              <a:pathLst>
                <a:path w="1175384" h="504825">
                  <a:moveTo>
                    <a:pt x="1175003" y="504443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175003" y="504443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02914" y="6198108"/>
              <a:ext cx="1207135" cy="535305"/>
            </a:xfrm>
            <a:custGeom>
              <a:avLst/>
              <a:gdLst/>
              <a:ahLst/>
              <a:cxnLst/>
              <a:rect l="l" t="t" r="r" b="b"/>
              <a:pathLst>
                <a:path w="1207134" h="535304">
                  <a:moveTo>
                    <a:pt x="1207008" y="534924"/>
                  </a:moveTo>
                  <a:lnTo>
                    <a:pt x="1207008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16764" y="534924"/>
                  </a:lnTo>
                  <a:lnTo>
                    <a:pt x="16764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1176528" y="32004"/>
                  </a:lnTo>
                  <a:lnTo>
                    <a:pt x="1176528" y="15240"/>
                  </a:lnTo>
                  <a:lnTo>
                    <a:pt x="1191768" y="32004"/>
                  </a:lnTo>
                  <a:lnTo>
                    <a:pt x="1191768" y="534924"/>
                  </a:lnTo>
                  <a:lnTo>
                    <a:pt x="1207008" y="534924"/>
                  </a:lnTo>
                  <a:close/>
                </a:path>
                <a:path w="1207134" h="535304">
                  <a:moveTo>
                    <a:pt x="32004" y="32004"/>
                  </a:moveTo>
                  <a:lnTo>
                    <a:pt x="32004" y="15240"/>
                  </a:lnTo>
                  <a:lnTo>
                    <a:pt x="16764" y="32004"/>
                  </a:lnTo>
                  <a:lnTo>
                    <a:pt x="32004" y="32004"/>
                  </a:lnTo>
                  <a:close/>
                </a:path>
                <a:path w="1207134" h="535304">
                  <a:moveTo>
                    <a:pt x="32004" y="504444"/>
                  </a:moveTo>
                  <a:lnTo>
                    <a:pt x="32004" y="32004"/>
                  </a:lnTo>
                  <a:lnTo>
                    <a:pt x="16764" y="32004"/>
                  </a:lnTo>
                  <a:lnTo>
                    <a:pt x="16764" y="504444"/>
                  </a:lnTo>
                  <a:lnTo>
                    <a:pt x="32004" y="504444"/>
                  </a:lnTo>
                  <a:close/>
                </a:path>
                <a:path w="1207134" h="535304">
                  <a:moveTo>
                    <a:pt x="1191768" y="504444"/>
                  </a:moveTo>
                  <a:lnTo>
                    <a:pt x="16764" y="504444"/>
                  </a:lnTo>
                  <a:lnTo>
                    <a:pt x="32004" y="519684"/>
                  </a:lnTo>
                  <a:lnTo>
                    <a:pt x="32004" y="534924"/>
                  </a:lnTo>
                  <a:lnTo>
                    <a:pt x="1176528" y="534924"/>
                  </a:lnTo>
                  <a:lnTo>
                    <a:pt x="1176528" y="519684"/>
                  </a:lnTo>
                  <a:lnTo>
                    <a:pt x="1191768" y="504444"/>
                  </a:lnTo>
                  <a:close/>
                </a:path>
                <a:path w="1207134" h="535304">
                  <a:moveTo>
                    <a:pt x="32004" y="534924"/>
                  </a:moveTo>
                  <a:lnTo>
                    <a:pt x="32004" y="519684"/>
                  </a:lnTo>
                  <a:lnTo>
                    <a:pt x="16764" y="504444"/>
                  </a:lnTo>
                  <a:lnTo>
                    <a:pt x="16764" y="534924"/>
                  </a:lnTo>
                  <a:lnTo>
                    <a:pt x="32004" y="534924"/>
                  </a:lnTo>
                  <a:close/>
                </a:path>
                <a:path w="1207134" h="535304">
                  <a:moveTo>
                    <a:pt x="1191768" y="32004"/>
                  </a:moveTo>
                  <a:lnTo>
                    <a:pt x="1176528" y="15240"/>
                  </a:lnTo>
                  <a:lnTo>
                    <a:pt x="1176528" y="32004"/>
                  </a:lnTo>
                  <a:lnTo>
                    <a:pt x="1191768" y="32004"/>
                  </a:lnTo>
                  <a:close/>
                </a:path>
                <a:path w="1207134" h="535304">
                  <a:moveTo>
                    <a:pt x="1191768" y="504444"/>
                  </a:moveTo>
                  <a:lnTo>
                    <a:pt x="1191768" y="32004"/>
                  </a:lnTo>
                  <a:lnTo>
                    <a:pt x="1176528" y="32004"/>
                  </a:lnTo>
                  <a:lnTo>
                    <a:pt x="1176528" y="504444"/>
                  </a:lnTo>
                  <a:lnTo>
                    <a:pt x="1191768" y="504444"/>
                  </a:lnTo>
                  <a:close/>
                </a:path>
                <a:path w="1207134" h="535304">
                  <a:moveTo>
                    <a:pt x="1191768" y="534924"/>
                  </a:moveTo>
                  <a:lnTo>
                    <a:pt x="1191768" y="504444"/>
                  </a:lnTo>
                  <a:lnTo>
                    <a:pt x="1176528" y="519684"/>
                  </a:lnTo>
                  <a:lnTo>
                    <a:pt x="1176528" y="534924"/>
                  </a:lnTo>
                  <a:lnTo>
                    <a:pt x="1191768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556648" y="6240269"/>
            <a:ext cx="21964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Vstupní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páska: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84325" y="5065266"/>
            <a:ext cx="35267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Konečné</a:t>
            </a:r>
            <a:r>
              <a:rPr sz="2600" b="1" spc="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stavové</a:t>
            </a:r>
            <a:r>
              <a:rPr sz="2600" b="1" spc="10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řízení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45345" y="5035296"/>
            <a:ext cx="2392680" cy="1108075"/>
          </a:xfrm>
          <a:custGeom>
            <a:avLst/>
            <a:gdLst/>
            <a:ahLst/>
            <a:cxnLst/>
            <a:rect l="l" t="t" r="r" b="b"/>
            <a:pathLst>
              <a:path w="2392679" h="1108075">
                <a:moveTo>
                  <a:pt x="2392676" y="1107947"/>
                </a:moveTo>
                <a:lnTo>
                  <a:pt x="2392676" y="0"/>
                </a:lnTo>
                <a:lnTo>
                  <a:pt x="0" y="0"/>
                </a:lnTo>
                <a:lnTo>
                  <a:pt x="0" y="1107947"/>
                </a:lnTo>
                <a:lnTo>
                  <a:pt x="19811" y="1107947"/>
                </a:lnTo>
                <a:lnTo>
                  <a:pt x="19811" y="24383"/>
                </a:lnTo>
                <a:lnTo>
                  <a:pt x="41147" y="3047"/>
                </a:lnTo>
                <a:lnTo>
                  <a:pt x="41147" y="24383"/>
                </a:lnTo>
                <a:lnTo>
                  <a:pt x="2350004" y="24383"/>
                </a:lnTo>
                <a:lnTo>
                  <a:pt x="2350004" y="3047"/>
                </a:lnTo>
                <a:lnTo>
                  <a:pt x="2371340" y="24383"/>
                </a:lnTo>
                <a:lnTo>
                  <a:pt x="2371340" y="1107947"/>
                </a:lnTo>
                <a:lnTo>
                  <a:pt x="2392676" y="1107947"/>
                </a:lnTo>
                <a:close/>
              </a:path>
              <a:path w="2392679" h="1108075">
                <a:moveTo>
                  <a:pt x="41147" y="24383"/>
                </a:moveTo>
                <a:lnTo>
                  <a:pt x="41147" y="3047"/>
                </a:lnTo>
                <a:lnTo>
                  <a:pt x="19811" y="24383"/>
                </a:lnTo>
                <a:lnTo>
                  <a:pt x="41147" y="24383"/>
                </a:lnTo>
                <a:close/>
              </a:path>
              <a:path w="2392679" h="1108075">
                <a:moveTo>
                  <a:pt x="41147" y="1066799"/>
                </a:moveTo>
                <a:lnTo>
                  <a:pt x="41147" y="24383"/>
                </a:lnTo>
                <a:lnTo>
                  <a:pt x="19811" y="24383"/>
                </a:lnTo>
                <a:lnTo>
                  <a:pt x="19811" y="1066799"/>
                </a:lnTo>
                <a:lnTo>
                  <a:pt x="41147" y="1066799"/>
                </a:lnTo>
                <a:close/>
              </a:path>
              <a:path w="2392679" h="1108075">
                <a:moveTo>
                  <a:pt x="2371340" y="1066799"/>
                </a:moveTo>
                <a:lnTo>
                  <a:pt x="19811" y="1066799"/>
                </a:lnTo>
                <a:lnTo>
                  <a:pt x="41147" y="1088135"/>
                </a:lnTo>
                <a:lnTo>
                  <a:pt x="41147" y="1107947"/>
                </a:lnTo>
                <a:lnTo>
                  <a:pt x="2350004" y="1107947"/>
                </a:lnTo>
                <a:lnTo>
                  <a:pt x="2350004" y="1088135"/>
                </a:lnTo>
                <a:lnTo>
                  <a:pt x="2371340" y="1066799"/>
                </a:lnTo>
                <a:close/>
              </a:path>
              <a:path w="2392679" h="1108075">
                <a:moveTo>
                  <a:pt x="41147" y="1107947"/>
                </a:moveTo>
                <a:lnTo>
                  <a:pt x="41147" y="1088135"/>
                </a:lnTo>
                <a:lnTo>
                  <a:pt x="19811" y="1066799"/>
                </a:lnTo>
                <a:lnTo>
                  <a:pt x="19811" y="1107947"/>
                </a:lnTo>
                <a:lnTo>
                  <a:pt x="41147" y="1107947"/>
                </a:lnTo>
                <a:close/>
              </a:path>
              <a:path w="2392679" h="1108075">
                <a:moveTo>
                  <a:pt x="2371340" y="24383"/>
                </a:moveTo>
                <a:lnTo>
                  <a:pt x="2350004" y="3047"/>
                </a:lnTo>
                <a:lnTo>
                  <a:pt x="2350004" y="24383"/>
                </a:lnTo>
                <a:lnTo>
                  <a:pt x="2371340" y="24383"/>
                </a:lnTo>
                <a:close/>
              </a:path>
              <a:path w="2392679" h="1108075">
                <a:moveTo>
                  <a:pt x="2371340" y="1066799"/>
                </a:moveTo>
                <a:lnTo>
                  <a:pt x="2371340" y="24383"/>
                </a:lnTo>
                <a:lnTo>
                  <a:pt x="2350004" y="24383"/>
                </a:lnTo>
                <a:lnTo>
                  <a:pt x="2350004" y="1066799"/>
                </a:lnTo>
                <a:lnTo>
                  <a:pt x="2371340" y="1066799"/>
                </a:lnTo>
                <a:close/>
              </a:path>
              <a:path w="2392679" h="1108075">
                <a:moveTo>
                  <a:pt x="2371340" y="1107947"/>
                </a:moveTo>
                <a:lnTo>
                  <a:pt x="2371340" y="1066799"/>
                </a:lnTo>
                <a:lnTo>
                  <a:pt x="2350004" y="1088135"/>
                </a:lnTo>
                <a:lnTo>
                  <a:pt x="2350004" y="1107947"/>
                </a:lnTo>
                <a:lnTo>
                  <a:pt x="2371340" y="1107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421269" y="5062218"/>
            <a:ext cx="1637030" cy="9664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78790" marR="5080" indent="-466725">
              <a:lnSpc>
                <a:spcPct val="101299"/>
              </a:lnSpc>
              <a:spcBef>
                <a:spcPts val="85"/>
              </a:spcBef>
            </a:pPr>
            <a:r>
              <a:rPr sz="3050" b="1" spc="-10" dirty="0">
                <a:latin typeface="Times New Roman"/>
                <a:cs typeface="Times New Roman"/>
              </a:rPr>
              <a:t>Počáteční </a:t>
            </a:r>
            <a:r>
              <a:rPr sz="3050" b="1" spc="-20" dirty="0">
                <a:latin typeface="Times New Roman"/>
                <a:cs typeface="Times New Roman"/>
              </a:rPr>
              <a:t>stav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402965" y="5035308"/>
            <a:ext cx="4148454" cy="1178560"/>
          </a:xfrm>
          <a:custGeom>
            <a:avLst/>
            <a:gdLst/>
            <a:ahLst/>
            <a:cxnLst/>
            <a:rect l="l" t="t" r="r" b="b"/>
            <a:pathLst>
              <a:path w="4148454" h="1178560">
                <a:moveTo>
                  <a:pt x="352717" y="0"/>
                </a:moveTo>
                <a:lnTo>
                  <a:pt x="286702" y="0"/>
                </a:lnTo>
                <a:lnTo>
                  <a:pt x="0" y="239268"/>
                </a:lnTo>
                <a:lnTo>
                  <a:pt x="27432" y="271272"/>
                </a:lnTo>
                <a:lnTo>
                  <a:pt x="352717" y="0"/>
                </a:lnTo>
                <a:close/>
              </a:path>
              <a:path w="4148454" h="1178560">
                <a:moveTo>
                  <a:pt x="4148328" y="969264"/>
                </a:moveTo>
                <a:lnTo>
                  <a:pt x="4064508" y="969264"/>
                </a:lnTo>
                <a:lnTo>
                  <a:pt x="4064508" y="758952"/>
                </a:lnTo>
                <a:lnTo>
                  <a:pt x="4043172" y="758952"/>
                </a:lnTo>
                <a:lnTo>
                  <a:pt x="4043172" y="737603"/>
                </a:lnTo>
                <a:lnTo>
                  <a:pt x="2049780" y="737603"/>
                </a:lnTo>
                <a:lnTo>
                  <a:pt x="2049780" y="591299"/>
                </a:lnTo>
                <a:lnTo>
                  <a:pt x="2007108" y="591299"/>
                </a:lnTo>
                <a:lnTo>
                  <a:pt x="2007108" y="758939"/>
                </a:lnTo>
                <a:lnTo>
                  <a:pt x="2028444" y="758939"/>
                </a:lnTo>
                <a:lnTo>
                  <a:pt x="2028444" y="780275"/>
                </a:lnTo>
                <a:lnTo>
                  <a:pt x="4023360" y="780275"/>
                </a:lnTo>
                <a:lnTo>
                  <a:pt x="4023360" y="969264"/>
                </a:lnTo>
                <a:lnTo>
                  <a:pt x="3938016" y="969264"/>
                </a:lnTo>
                <a:lnTo>
                  <a:pt x="4023360" y="1138707"/>
                </a:lnTo>
                <a:lnTo>
                  <a:pt x="4043172" y="1178052"/>
                </a:lnTo>
                <a:lnTo>
                  <a:pt x="4064508" y="1135684"/>
                </a:lnTo>
                <a:lnTo>
                  <a:pt x="4148328" y="96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78502" y="6790944"/>
            <a:ext cx="2184400" cy="189230"/>
          </a:xfrm>
          <a:custGeom>
            <a:avLst/>
            <a:gdLst/>
            <a:ahLst/>
            <a:cxnLst/>
            <a:rect l="l" t="t" r="r" b="b"/>
            <a:pathLst>
              <a:path w="2184400" h="189229">
                <a:moveTo>
                  <a:pt x="2025396" y="126492"/>
                </a:moveTo>
                <a:lnTo>
                  <a:pt x="2025396" y="62484"/>
                </a:lnTo>
                <a:lnTo>
                  <a:pt x="0" y="62484"/>
                </a:lnTo>
                <a:lnTo>
                  <a:pt x="0" y="126492"/>
                </a:lnTo>
                <a:lnTo>
                  <a:pt x="2025396" y="126492"/>
                </a:lnTo>
                <a:close/>
              </a:path>
              <a:path w="2184400" h="189229">
                <a:moveTo>
                  <a:pt x="2183892" y="94488"/>
                </a:moveTo>
                <a:lnTo>
                  <a:pt x="1994916" y="0"/>
                </a:lnTo>
                <a:lnTo>
                  <a:pt x="1994916" y="62484"/>
                </a:lnTo>
                <a:lnTo>
                  <a:pt x="2025396" y="62484"/>
                </a:lnTo>
                <a:lnTo>
                  <a:pt x="2025396" y="173736"/>
                </a:lnTo>
                <a:lnTo>
                  <a:pt x="2183892" y="94488"/>
                </a:lnTo>
                <a:close/>
              </a:path>
              <a:path w="2184400" h="189229">
                <a:moveTo>
                  <a:pt x="2025396" y="173736"/>
                </a:moveTo>
                <a:lnTo>
                  <a:pt x="2025396" y="126492"/>
                </a:lnTo>
                <a:lnTo>
                  <a:pt x="1994916" y="126492"/>
                </a:lnTo>
                <a:lnTo>
                  <a:pt x="1994916" y="188976"/>
                </a:lnTo>
                <a:lnTo>
                  <a:pt x="2025396" y="17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946279" y="5633717"/>
            <a:ext cx="4567555" cy="17068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684145">
              <a:lnSpc>
                <a:spcPct val="100000"/>
              </a:lnSpc>
              <a:spcBef>
                <a:spcPts val="940"/>
              </a:spcBef>
            </a:pPr>
            <a:r>
              <a:rPr sz="2600" b="1" dirty="0">
                <a:latin typeface="Times New Roman"/>
                <a:cs typeface="Times New Roman"/>
              </a:rPr>
              <a:t>Čtecí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hlava</a:t>
            </a: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55"/>
              </a:spcBef>
              <a:tabLst>
                <a:tab pos="636905" algn="l"/>
                <a:tab pos="1492250" algn="l"/>
                <a:tab pos="2426335" algn="l"/>
                <a:tab pos="3268979" algn="l"/>
                <a:tab pos="4172585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latin typeface="Times New Roman"/>
                <a:cs typeface="Times New Roman"/>
              </a:rPr>
              <a:t>1</a:t>
            </a:r>
            <a:r>
              <a:rPr sz="2625" b="1" baseline="-20634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latin typeface="Times New Roman"/>
                <a:cs typeface="Times New Roman"/>
              </a:rPr>
              <a:t>2</a:t>
            </a:r>
            <a:r>
              <a:rPr sz="2625" b="1" baseline="-20634" dirty="0"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latin typeface="Times New Roman"/>
                <a:cs typeface="Times New Roman"/>
              </a:rPr>
              <a:t>i</a:t>
            </a:r>
            <a:r>
              <a:rPr sz="2625" b="1" i="1" baseline="-20634" dirty="0"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latin typeface="Times New Roman"/>
                <a:cs typeface="Times New Roman"/>
              </a:rPr>
              <a:t>n</a:t>
            </a:r>
            <a:endParaRPr sz="2625" baseline="-20634">
              <a:latin typeface="Times New Roman"/>
              <a:cs typeface="Times New Roman"/>
            </a:endParaRPr>
          </a:p>
          <a:p>
            <a:pPr marL="2348865">
              <a:lnSpc>
                <a:spcPct val="100000"/>
              </a:lnSpc>
              <a:spcBef>
                <a:spcPts val="2170"/>
              </a:spcBef>
            </a:pPr>
            <a:r>
              <a:rPr sz="2600" b="1" dirty="0">
                <a:latin typeface="Times New Roman"/>
                <a:cs typeface="Times New Roman"/>
              </a:rPr>
              <a:t>pohyb</a:t>
            </a:r>
            <a:r>
              <a:rPr sz="2600" b="1" spc="8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hlavy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0408E64-0A0F-0D05-5B5A-9D9740456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6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  <a:solidFill>
            <a:srgbClr val="92D050"/>
          </a:solidFill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  <a:prstDash val="solid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3883" y="498159"/>
            <a:ext cx="862417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cs-CZ" sz="4400" spc="-10" dirty="0"/>
              <a:t>Konečný automat (KA): Poznámky</a:t>
            </a:r>
            <a:endParaRPr sz="4400" spc="-1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5CCF93D3-41AF-71BE-39C1-DC1D725DEECC}"/>
              </a:ext>
            </a:extLst>
          </p:cNvPr>
          <p:cNvSpPr txBox="1"/>
          <p:nvPr/>
        </p:nvSpPr>
        <p:spPr>
          <a:xfrm>
            <a:off x="850900" y="1547470"/>
            <a:ext cx="8991600" cy="558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Máme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vstupní pásku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na které jsou symboly z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vstupní </a:t>
            </a:r>
            <a:b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abecedy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 dispozici je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konečná množina stavů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přičemž automat </a:t>
            </a:r>
            <a:b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začíná ve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výchozím (počátečním) stavu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Existují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přechodová pravidla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která určují, jak se z jednoho </a:t>
            </a:r>
            <a:b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stavu přejde do jiného na základě přečteného vstupního </a:t>
            </a:r>
            <a:b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symbolu. Přechod může vést i zpět do stejného stavu.</a:t>
            </a:r>
          </a:p>
          <a:p>
            <a:pPr marL="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Vstupní symboly jsou čteny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čtecí hlavou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která postupuje po </a:t>
            </a:r>
            <a:b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pásce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zleva doprava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 jednotlivých symbolech.</a:t>
            </a:r>
          </a:p>
          <a:p>
            <a:pPr marL="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přijme vstupní řetězec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pokud po přečtení celé pásky </a:t>
            </a:r>
            <a:b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skončí ve </a:t>
            </a: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koncovém stavu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cs-CZ" altLang="cs-C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Jazyk přijímaný automatem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množina všech řetězců, které </a:t>
            </a:r>
            <a:b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tento konečný automat přijme. 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5184A0E3-4CEA-29C9-A2E4-A73EC8683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7</a:t>
            </a:fld>
            <a:r>
              <a:rPr lang="cs-CZ"/>
              <a:t> / 31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625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328928"/>
            <a:ext cx="8595360" cy="4061460"/>
            <a:chOff x="1049917" y="1328928"/>
            <a:chExt cx="8595360" cy="4061460"/>
          </a:xfrm>
        </p:grpSpPr>
        <p:sp>
          <p:nvSpPr>
            <p:cNvPr id="3" name="object 3"/>
            <p:cNvSpPr/>
            <p:nvPr/>
          </p:nvSpPr>
          <p:spPr>
            <a:xfrm>
              <a:off x="1065157" y="1344168"/>
              <a:ext cx="8564880" cy="1173480"/>
            </a:xfrm>
            <a:custGeom>
              <a:avLst/>
              <a:gdLst/>
              <a:ahLst/>
              <a:cxnLst/>
              <a:rect l="l" t="t" r="r" b="b"/>
              <a:pathLst>
                <a:path w="8564880" h="1173480">
                  <a:moveTo>
                    <a:pt x="8564879" y="1173479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173479"/>
                  </a:lnTo>
                  <a:lnTo>
                    <a:pt x="8564879" y="11734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328928"/>
              <a:ext cx="8595360" cy="1188720"/>
            </a:xfrm>
            <a:custGeom>
              <a:avLst/>
              <a:gdLst/>
              <a:ahLst/>
              <a:cxnLst/>
              <a:rect l="l" t="t" r="r" b="b"/>
              <a:pathLst>
                <a:path w="8595360" h="1188720">
                  <a:moveTo>
                    <a:pt x="8595356" y="118871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1188719"/>
                  </a:lnTo>
                  <a:lnTo>
                    <a:pt x="15239" y="1188719"/>
                  </a:lnTo>
                  <a:lnTo>
                    <a:pt x="15239" y="30479"/>
                  </a:lnTo>
                  <a:lnTo>
                    <a:pt x="32003" y="15239"/>
                  </a:lnTo>
                  <a:lnTo>
                    <a:pt x="32003" y="30479"/>
                  </a:lnTo>
                  <a:lnTo>
                    <a:pt x="8563352" y="30479"/>
                  </a:lnTo>
                  <a:lnTo>
                    <a:pt x="8563352" y="15239"/>
                  </a:lnTo>
                  <a:lnTo>
                    <a:pt x="8580116" y="30479"/>
                  </a:lnTo>
                  <a:lnTo>
                    <a:pt x="8580116" y="1188719"/>
                  </a:lnTo>
                  <a:lnTo>
                    <a:pt x="8595356" y="1188719"/>
                  </a:lnTo>
                  <a:close/>
                </a:path>
                <a:path w="8595360" h="1188720">
                  <a:moveTo>
                    <a:pt x="32003" y="30479"/>
                  </a:moveTo>
                  <a:lnTo>
                    <a:pt x="32003" y="15239"/>
                  </a:lnTo>
                  <a:lnTo>
                    <a:pt x="15239" y="30479"/>
                  </a:lnTo>
                  <a:lnTo>
                    <a:pt x="32003" y="30479"/>
                  </a:lnTo>
                  <a:close/>
                </a:path>
                <a:path w="8595360" h="1188720">
                  <a:moveTo>
                    <a:pt x="32003" y="1188719"/>
                  </a:moveTo>
                  <a:lnTo>
                    <a:pt x="32003" y="30479"/>
                  </a:lnTo>
                  <a:lnTo>
                    <a:pt x="15239" y="30479"/>
                  </a:lnTo>
                  <a:lnTo>
                    <a:pt x="15239" y="1188719"/>
                  </a:lnTo>
                  <a:lnTo>
                    <a:pt x="32003" y="1188719"/>
                  </a:lnTo>
                  <a:close/>
                </a:path>
                <a:path w="8595360" h="1188720">
                  <a:moveTo>
                    <a:pt x="8580116" y="30479"/>
                  </a:moveTo>
                  <a:lnTo>
                    <a:pt x="8563352" y="15239"/>
                  </a:lnTo>
                  <a:lnTo>
                    <a:pt x="8563352" y="30479"/>
                  </a:lnTo>
                  <a:lnTo>
                    <a:pt x="8580116" y="30479"/>
                  </a:lnTo>
                  <a:close/>
                </a:path>
                <a:path w="8595360" h="1188720">
                  <a:moveTo>
                    <a:pt x="8580116" y="1188719"/>
                  </a:moveTo>
                  <a:lnTo>
                    <a:pt x="8580116" y="30479"/>
                  </a:lnTo>
                  <a:lnTo>
                    <a:pt x="8563352" y="30479"/>
                  </a:lnTo>
                  <a:lnTo>
                    <a:pt x="8563352" y="1188719"/>
                  </a:lnTo>
                  <a:lnTo>
                    <a:pt x="8580116" y="118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157" y="2517648"/>
              <a:ext cx="8564880" cy="2517775"/>
            </a:xfrm>
            <a:custGeom>
              <a:avLst/>
              <a:gdLst/>
              <a:ahLst/>
              <a:cxnLst/>
              <a:rect l="l" t="t" r="r" b="b"/>
              <a:pathLst>
                <a:path w="8564880" h="2517775">
                  <a:moveTo>
                    <a:pt x="8564879" y="0"/>
                  </a:moveTo>
                  <a:lnTo>
                    <a:pt x="0" y="0"/>
                  </a:lnTo>
                  <a:lnTo>
                    <a:pt x="0" y="2517647"/>
                  </a:lnTo>
                  <a:lnTo>
                    <a:pt x="8564879" y="2517647"/>
                  </a:lnTo>
                  <a:lnTo>
                    <a:pt x="8564879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09" y="2517660"/>
              <a:ext cx="8595360" cy="2517775"/>
            </a:xfrm>
            <a:custGeom>
              <a:avLst/>
              <a:gdLst/>
              <a:ahLst/>
              <a:cxnLst/>
              <a:rect l="l" t="t" r="r" b="b"/>
              <a:pathLst>
                <a:path w="8595360" h="2517775">
                  <a:moveTo>
                    <a:pt x="32004" y="0"/>
                  </a:moveTo>
                  <a:lnTo>
                    <a:pt x="0" y="0"/>
                  </a:lnTo>
                  <a:lnTo>
                    <a:pt x="0" y="2517648"/>
                  </a:lnTo>
                  <a:lnTo>
                    <a:pt x="32004" y="2517648"/>
                  </a:lnTo>
                  <a:lnTo>
                    <a:pt x="32004" y="0"/>
                  </a:lnTo>
                  <a:close/>
                </a:path>
                <a:path w="8595360" h="2517775">
                  <a:moveTo>
                    <a:pt x="8595360" y="0"/>
                  </a:moveTo>
                  <a:lnTo>
                    <a:pt x="8563356" y="0"/>
                  </a:lnTo>
                  <a:lnTo>
                    <a:pt x="8563356" y="2517648"/>
                  </a:lnTo>
                  <a:lnTo>
                    <a:pt x="8595360" y="2517648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5157" y="5035296"/>
              <a:ext cx="8564880" cy="338455"/>
            </a:xfrm>
            <a:custGeom>
              <a:avLst/>
              <a:gdLst/>
              <a:ahLst/>
              <a:cxnLst/>
              <a:rect l="l" t="t" r="r" b="b"/>
              <a:pathLst>
                <a:path w="8564880" h="338454">
                  <a:moveTo>
                    <a:pt x="8564879" y="33832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338327"/>
                  </a:lnTo>
                  <a:lnTo>
                    <a:pt x="8564879" y="3383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9917" y="5035296"/>
              <a:ext cx="8595360" cy="355600"/>
            </a:xfrm>
            <a:custGeom>
              <a:avLst/>
              <a:gdLst/>
              <a:ahLst/>
              <a:cxnLst/>
              <a:rect l="l" t="t" r="r" b="b"/>
              <a:pathLst>
                <a:path w="8595360" h="355600">
                  <a:moveTo>
                    <a:pt x="32003" y="323087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355091"/>
                  </a:lnTo>
                  <a:lnTo>
                    <a:pt x="15239" y="355091"/>
                  </a:lnTo>
                  <a:lnTo>
                    <a:pt x="15239" y="323087"/>
                  </a:lnTo>
                  <a:lnTo>
                    <a:pt x="32003" y="323087"/>
                  </a:lnTo>
                  <a:close/>
                </a:path>
                <a:path w="8595360" h="355600">
                  <a:moveTo>
                    <a:pt x="8580116" y="323087"/>
                  </a:moveTo>
                  <a:lnTo>
                    <a:pt x="15239" y="323087"/>
                  </a:lnTo>
                  <a:lnTo>
                    <a:pt x="32003" y="338327"/>
                  </a:lnTo>
                  <a:lnTo>
                    <a:pt x="32003" y="355091"/>
                  </a:lnTo>
                  <a:lnTo>
                    <a:pt x="8563352" y="355091"/>
                  </a:lnTo>
                  <a:lnTo>
                    <a:pt x="8563352" y="338327"/>
                  </a:lnTo>
                  <a:lnTo>
                    <a:pt x="8580116" y="323087"/>
                  </a:lnTo>
                  <a:close/>
                </a:path>
                <a:path w="8595360" h="355600">
                  <a:moveTo>
                    <a:pt x="32003" y="355091"/>
                  </a:moveTo>
                  <a:lnTo>
                    <a:pt x="32003" y="338327"/>
                  </a:lnTo>
                  <a:lnTo>
                    <a:pt x="15239" y="323087"/>
                  </a:lnTo>
                  <a:lnTo>
                    <a:pt x="15239" y="355091"/>
                  </a:lnTo>
                  <a:lnTo>
                    <a:pt x="32003" y="355091"/>
                  </a:lnTo>
                  <a:close/>
                </a:path>
                <a:path w="8595360" h="355600">
                  <a:moveTo>
                    <a:pt x="8595356" y="355091"/>
                  </a:moveTo>
                  <a:lnTo>
                    <a:pt x="8595356" y="0"/>
                  </a:lnTo>
                  <a:lnTo>
                    <a:pt x="8563352" y="0"/>
                  </a:lnTo>
                  <a:lnTo>
                    <a:pt x="8563352" y="323087"/>
                  </a:lnTo>
                  <a:lnTo>
                    <a:pt x="8580116" y="323087"/>
                  </a:lnTo>
                  <a:lnTo>
                    <a:pt x="8580116" y="355091"/>
                  </a:lnTo>
                  <a:lnTo>
                    <a:pt x="8595356" y="355091"/>
                  </a:lnTo>
                  <a:close/>
                </a:path>
                <a:path w="8595360" h="355600">
                  <a:moveTo>
                    <a:pt x="8580116" y="355091"/>
                  </a:moveTo>
                  <a:lnTo>
                    <a:pt x="8580116" y="323087"/>
                  </a:lnTo>
                  <a:lnTo>
                    <a:pt x="8563352" y="338327"/>
                  </a:lnTo>
                  <a:lnTo>
                    <a:pt x="8563352" y="355091"/>
                  </a:lnTo>
                  <a:lnTo>
                    <a:pt x="8580116" y="355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0" name="object 10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0875">
              <a:lnSpc>
                <a:spcPct val="100000"/>
              </a:lnSpc>
              <a:spcBef>
                <a:spcPts val="95"/>
              </a:spcBef>
            </a:pPr>
            <a:r>
              <a:rPr dirty="0"/>
              <a:t>Konečné</a:t>
            </a:r>
            <a:r>
              <a:rPr spc="-160" dirty="0"/>
              <a:t> </a:t>
            </a:r>
            <a:r>
              <a:rPr dirty="0"/>
              <a:t>automaty:</a:t>
            </a:r>
            <a:r>
              <a:rPr spc="-114" dirty="0"/>
              <a:t> </a:t>
            </a:r>
            <a:r>
              <a:rPr spc="-10" dirty="0"/>
              <a:t>Definice</a:t>
            </a:r>
          </a:p>
        </p:txBody>
      </p:sp>
      <p:sp>
        <p:nvSpPr>
          <p:cNvPr id="14" name="object 14"/>
          <p:cNvSpPr/>
          <p:nvPr/>
        </p:nvSpPr>
        <p:spPr>
          <a:xfrm>
            <a:off x="1065157" y="6528816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5400" y="1282699"/>
            <a:ext cx="8449945" cy="604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Konečný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automat</a:t>
            </a:r>
            <a:r>
              <a:rPr sz="3300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(KA)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10" dirty="0">
                <a:latin typeface="Times New Roman"/>
                <a:cs typeface="Times New Roman"/>
              </a:rPr>
              <a:t> pětice:</a:t>
            </a:r>
            <a:endParaRPr sz="3300" dirty="0">
              <a:latin typeface="Times New Roman"/>
              <a:cs typeface="Times New Roman"/>
            </a:endParaRPr>
          </a:p>
          <a:p>
            <a:pPr marL="2380615">
              <a:lnSpc>
                <a:spcPct val="100000"/>
              </a:lnSpc>
              <a:spcBef>
                <a:spcPts val="20"/>
              </a:spcBef>
            </a:pPr>
            <a:r>
              <a:rPr sz="3300" b="1" i="1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r>
              <a:rPr sz="3300" b="1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sz="3300" b="1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sz="3300" b="1" i="1" dirty="0">
                <a:solidFill>
                  <a:schemeClr val="tx1"/>
                </a:solidFill>
                <a:latin typeface="Times New Roman"/>
                <a:cs typeface="Times New Roman"/>
              </a:rPr>
              <a:t>Q</a:t>
            </a:r>
            <a:r>
              <a:rPr sz="3300" b="1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33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chemeClr val="tx1"/>
                </a:solidFill>
                <a:latin typeface="Symbol"/>
                <a:cs typeface="Symbol"/>
              </a:rPr>
              <a:t></a:t>
            </a:r>
            <a:r>
              <a:rPr sz="3300" b="1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33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sz="3300" b="1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33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chemeClr val="tx1"/>
                </a:solidFill>
                <a:latin typeface="Times New Roman"/>
                <a:cs typeface="Times New Roman"/>
              </a:rPr>
              <a:t>s</a:t>
            </a:r>
            <a:r>
              <a:rPr sz="3300" b="1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33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chemeClr val="tx1"/>
                </a:solidFill>
                <a:latin typeface="Times New Roman"/>
                <a:cs typeface="Times New Roman"/>
              </a:rPr>
              <a:t>F</a:t>
            </a:r>
            <a:r>
              <a:rPr sz="3300" b="1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r>
              <a:rPr sz="33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33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kde</a:t>
            </a:r>
            <a:endParaRPr sz="3300" dirty="0">
              <a:latin typeface="Times New Roman"/>
              <a:cs typeface="Times New Roman"/>
            </a:endParaRPr>
          </a:p>
          <a:p>
            <a:pPr marL="681355" indent="-249554">
              <a:lnSpc>
                <a:spcPct val="100000"/>
              </a:lnSpc>
              <a:buFont typeface="Times New Roman"/>
              <a:buChar char="•"/>
              <a:tabLst>
                <a:tab pos="681355" algn="l"/>
              </a:tabLst>
            </a:pP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i="1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konečná</a:t>
            </a:r>
            <a:r>
              <a:rPr sz="33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množina</a:t>
            </a:r>
            <a:r>
              <a:rPr sz="33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stav</a:t>
            </a:r>
            <a:r>
              <a:rPr sz="3300" i="1" spc="-10" dirty="0">
                <a:latin typeface="Times New Roman"/>
                <a:cs typeface="Times New Roman"/>
              </a:rPr>
              <a:t>ů</a:t>
            </a:r>
            <a:endParaRPr sz="3300" dirty="0">
              <a:latin typeface="Times New Roman"/>
              <a:cs typeface="Times New Roman"/>
            </a:endParaRPr>
          </a:p>
          <a:p>
            <a:pPr marL="681355" indent="-249554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  <a:tabLst>
                <a:tab pos="681355" algn="l"/>
              </a:tabLst>
            </a:pPr>
            <a:r>
              <a:rPr sz="3300" b="1" dirty="0">
                <a:latin typeface="Symbol"/>
                <a:cs typeface="Symbol"/>
              </a:rPr>
              <a:t>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vstupní 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abeceda</a:t>
            </a:r>
            <a:endParaRPr sz="33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680720" marR="5080" indent="-249554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  <a:tabLst>
                <a:tab pos="1059180" algn="l"/>
              </a:tabLst>
            </a:pPr>
            <a:r>
              <a:rPr sz="3300" b="1" i="1" dirty="0">
                <a:latin typeface="Times New Roman"/>
                <a:cs typeface="Times New Roman"/>
              </a:rPr>
              <a:t>R</a:t>
            </a:r>
            <a:r>
              <a:rPr sz="3300" i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i="1" dirty="0" err="1">
                <a:solidFill>
                  <a:srgbClr val="C00000"/>
                </a:solidFill>
                <a:latin typeface="Times New Roman"/>
                <a:cs typeface="Times New Roman"/>
              </a:rPr>
              <a:t>konečná</a:t>
            </a:r>
            <a:r>
              <a:rPr sz="33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 err="1">
                <a:solidFill>
                  <a:srgbClr val="C00000"/>
                </a:solidFill>
                <a:latin typeface="Times New Roman"/>
                <a:cs typeface="Times New Roman"/>
              </a:rPr>
              <a:t>množina</a:t>
            </a:r>
            <a:r>
              <a:rPr sz="330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 err="1">
                <a:solidFill>
                  <a:srgbClr val="C00000"/>
                </a:solidFill>
                <a:latin typeface="Times New Roman"/>
                <a:cs typeface="Times New Roman"/>
              </a:rPr>
              <a:t>pravidel</a:t>
            </a:r>
            <a:r>
              <a:rPr sz="33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dirty="0" err="1">
                <a:latin typeface="Times New Roman"/>
                <a:cs typeface="Times New Roman"/>
              </a:rPr>
              <a:t>tvaru</a:t>
            </a:r>
            <a:r>
              <a:rPr sz="3300" dirty="0">
                <a:latin typeface="Times New Roman"/>
                <a:cs typeface="Times New Roman"/>
              </a:rPr>
              <a:t>: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pa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q</a:t>
            </a:r>
            <a:r>
              <a:rPr sz="3300" spc="-25" dirty="0">
                <a:latin typeface="Times New Roman"/>
                <a:cs typeface="Times New Roman"/>
              </a:rPr>
              <a:t>, 	</a:t>
            </a:r>
            <a:r>
              <a:rPr sz="3300" dirty="0" err="1">
                <a:latin typeface="Times New Roman"/>
                <a:cs typeface="Times New Roman"/>
              </a:rPr>
              <a:t>kde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a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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latin typeface="Times New Roman"/>
                <a:cs typeface="Times New Roman"/>
              </a:rPr>
              <a:t>{</a:t>
            </a:r>
            <a:r>
              <a:rPr sz="3300" b="1" spc="-25" dirty="0">
                <a:latin typeface="Symbol"/>
                <a:cs typeface="Symbol"/>
              </a:rPr>
              <a:t></a:t>
            </a:r>
            <a:r>
              <a:rPr sz="3300" b="1" spc="-25" dirty="0">
                <a:latin typeface="Times New Roman"/>
                <a:cs typeface="Times New Roman"/>
              </a:rPr>
              <a:t>}</a:t>
            </a:r>
            <a:endParaRPr sz="3300" b="1" dirty="0">
              <a:latin typeface="Times New Roman"/>
              <a:cs typeface="Times New Roman"/>
            </a:endParaRPr>
          </a:p>
          <a:p>
            <a:pPr marL="681355" indent="-249554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  <a:tabLst>
                <a:tab pos="681355" algn="l"/>
              </a:tabLst>
            </a:pP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i="1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i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 </a:t>
            </a:r>
            <a:r>
              <a:rPr sz="3300" i="1" dirty="0" err="1">
                <a:solidFill>
                  <a:srgbClr val="C00000"/>
                </a:solidFill>
                <a:latin typeface="Times New Roman"/>
                <a:cs typeface="Times New Roman"/>
              </a:rPr>
              <a:t>počáteční</a:t>
            </a:r>
            <a:r>
              <a:rPr sz="33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spc="-20" dirty="0" err="1">
                <a:solidFill>
                  <a:srgbClr val="C00000"/>
                </a:solidFill>
                <a:latin typeface="Times New Roman"/>
                <a:cs typeface="Times New Roman"/>
              </a:rPr>
              <a:t>stav</a:t>
            </a:r>
            <a:endParaRPr sz="33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681355" indent="-249554">
              <a:lnSpc>
                <a:spcPct val="100000"/>
              </a:lnSpc>
              <a:buFont typeface="Times New Roman"/>
              <a:buChar char="•"/>
              <a:tabLst>
                <a:tab pos="681355" algn="l"/>
              </a:tabLst>
            </a:pPr>
            <a:r>
              <a:rPr sz="3300" b="1" i="1" dirty="0">
                <a:latin typeface="Times New Roman"/>
                <a:cs typeface="Times New Roman"/>
              </a:rPr>
              <a:t>F</a:t>
            </a:r>
            <a:r>
              <a:rPr sz="3300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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C00000"/>
                </a:solidFill>
                <a:latin typeface="Times New Roman"/>
                <a:cs typeface="Times New Roman"/>
              </a:rPr>
              <a:t>množina</a:t>
            </a:r>
            <a:r>
              <a:rPr sz="330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koncových</a:t>
            </a:r>
            <a:r>
              <a:rPr sz="33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stavů</a:t>
            </a:r>
            <a:endParaRPr sz="33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180340">
              <a:lnSpc>
                <a:spcPts val="2885"/>
              </a:lnSpc>
              <a:spcBef>
                <a:spcPts val="60"/>
              </a:spcBef>
            </a:pPr>
            <a:r>
              <a:rPr sz="2600" b="1" dirty="0">
                <a:latin typeface="Times New Roman"/>
                <a:cs typeface="Times New Roman"/>
              </a:rPr>
              <a:t>Matematická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poznámka</a:t>
            </a:r>
            <a:r>
              <a:rPr sz="2600" b="1" spc="1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k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pravidlům:</a:t>
            </a:r>
            <a:endParaRPr sz="2600" dirty="0">
              <a:latin typeface="Times New Roman"/>
              <a:cs typeface="Times New Roman"/>
            </a:endParaRPr>
          </a:p>
          <a:p>
            <a:pPr marL="211454" indent="-198755">
              <a:lnSpc>
                <a:spcPts val="2885"/>
              </a:lnSpc>
              <a:buChar char="•"/>
              <a:tabLst>
                <a:tab pos="211454" algn="l"/>
              </a:tabLst>
            </a:pPr>
            <a:r>
              <a:rPr sz="2600" dirty="0">
                <a:latin typeface="Times New Roman"/>
                <a:cs typeface="Times New Roman"/>
              </a:rPr>
              <a:t>Čistě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matematicky,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R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je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relace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Symbol"/>
                <a:cs typeface="Symbol"/>
              </a:rPr>
              <a:t>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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dirty="0"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})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Q</a:t>
            </a:r>
            <a:endParaRPr sz="2600" dirty="0">
              <a:latin typeface="Times New Roman"/>
              <a:cs typeface="Times New Roman"/>
            </a:endParaRPr>
          </a:p>
          <a:p>
            <a:pPr marL="211454" indent="-198755">
              <a:lnSpc>
                <a:spcPct val="100000"/>
              </a:lnSpc>
              <a:spcBef>
                <a:spcPts val="50"/>
              </a:spcBef>
              <a:buChar char="•"/>
              <a:tabLst>
                <a:tab pos="211454" algn="l"/>
              </a:tabLst>
            </a:pPr>
            <a:r>
              <a:rPr sz="2600" dirty="0">
                <a:latin typeface="Times New Roman"/>
                <a:cs typeface="Times New Roman"/>
              </a:rPr>
              <a:t>Místo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relačního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zápisu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26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zapisujeme: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26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600" b="1" i="1" spc="60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600" b="1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R</a:t>
            </a:r>
            <a:endParaRPr sz="2600" dirty="0">
              <a:latin typeface="Times New Roman"/>
              <a:cs typeface="Times New Roman"/>
            </a:endParaRPr>
          </a:p>
          <a:p>
            <a:pPr marL="211454" indent="-19875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Font typeface="Times New Roman"/>
              <a:buChar char="•"/>
              <a:tabLst>
                <a:tab pos="211454" algn="l"/>
              </a:tabLst>
            </a:pP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26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600" b="1" i="1" spc="4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600" b="1" i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znamená,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že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při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přečtení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600" b="1" i="1" spc="5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udělá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přechod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2600" b="1" i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600" dirty="0">
              <a:latin typeface="Times New Roman"/>
              <a:cs typeface="Times New Roman"/>
            </a:endParaRPr>
          </a:p>
          <a:p>
            <a:pPr marL="211454" indent="-198755">
              <a:lnSpc>
                <a:spcPct val="100000"/>
              </a:lnSpc>
              <a:spcBef>
                <a:spcPts val="45"/>
              </a:spcBef>
              <a:buChar char="•"/>
              <a:tabLst>
                <a:tab pos="211454" algn="l"/>
              </a:tabLst>
            </a:pPr>
            <a:r>
              <a:rPr sz="2600" dirty="0">
                <a:latin typeface="Times New Roman"/>
                <a:cs typeface="Times New Roman"/>
              </a:rPr>
              <a:t>pokud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600" b="1" i="1" spc="5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není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ze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vstupní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pásky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přečten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symbol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3" name="Zástupný symbol pro číslo snímku 12">
            <a:extLst>
              <a:ext uri="{FF2B5EF4-FFF2-40B4-BE49-F238E27FC236}">
                <a16:creationId xmlns:a16="http://schemas.microsoft.com/office/drawing/2014/main" id="{C0847C5A-893D-9FFB-254E-CD6DA63F7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8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412748"/>
            <a:ext cx="8595360" cy="2633980"/>
            <a:chOff x="1049917" y="1412748"/>
            <a:chExt cx="8595360" cy="2633980"/>
          </a:xfrm>
        </p:grpSpPr>
        <p:sp>
          <p:nvSpPr>
            <p:cNvPr id="3" name="object 3"/>
            <p:cNvSpPr/>
            <p:nvPr/>
          </p:nvSpPr>
          <p:spPr>
            <a:xfrm>
              <a:off x="1049917" y="1412748"/>
              <a:ext cx="8595360" cy="1104900"/>
            </a:xfrm>
            <a:custGeom>
              <a:avLst/>
              <a:gdLst/>
              <a:ahLst/>
              <a:cxnLst/>
              <a:rect l="l" t="t" r="r" b="b"/>
              <a:pathLst>
                <a:path w="8595360" h="1104900">
                  <a:moveTo>
                    <a:pt x="8595356" y="1104899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1104899"/>
                  </a:lnTo>
                  <a:lnTo>
                    <a:pt x="15239" y="1104899"/>
                  </a:lnTo>
                  <a:lnTo>
                    <a:pt x="15239" y="30479"/>
                  </a:lnTo>
                  <a:lnTo>
                    <a:pt x="32003" y="15239"/>
                  </a:lnTo>
                  <a:lnTo>
                    <a:pt x="32003" y="30479"/>
                  </a:lnTo>
                  <a:lnTo>
                    <a:pt x="8563352" y="30479"/>
                  </a:lnTo>
                  <a:lnTo>
                    <a:pt x="8563352" y="15239"/>
                  </a:lnTo>
                  <a:lnTo>
                    <a:pt x="8580116" y="30479"/>
                  </a:lnTo>
                  <a:lnTo>
                    <a:pt x="8580116" y="1104899"/>
                  </a:lnTo>
                  <a:lnTo>
                    <a:pt x="8595356" y="1104899"/>
                  </a:lnTo>
                  <a:close/>
                </a:path>
                <a:path w="8595360" h="1104900">
                  <a:moveTo>
                    <a:pt x="32003" y="30479"/>
                  </a:moveTo>
                  <a:lnTo>
                    <a:pt x="32003" y="15239"/>
                  </a:lnTo>
                  <a:lnTo>
                    <a:pt x="15239" y="30479"/>
                  </a:lnTo>
                  <a:lnTo>
                    <a:pt x="32003" y="30479"/>
                  </a:lnTo>
                  <a:close/>
                </a:path>
                <a:path w="8595360" h="1104900">
                  <a:moveTo>
                    <a:pt x="32003" y="1104899"/>
                  </a:moveTo>
                  <a:lnTo>
                    <a:pt x="32003" y="30479"/>
                  </a:lnTo>
                  <a:lnTo>
                    <a:pt x="15239" y="30479"/>
                  </a:lnTo>
                  <a:lnTo>
                    <a:pt x="15239" y="1104899"/>
                  </a:lnTo>
                  <a:lnTo>
                    <a:pt x="32003" y="1104899"/>
                  </a:lnTo>
                  <a:close/>
                </a:path>
                <a:path w="8595360" h="1104900">
                  <a:moveTo>
                    <a:pt x="8580116" y="30479"/>
                  </a:moveTo>
                  <a:lnTo>
                    <a:pt x="8563352" y="15239"/>
                  </a:lnTo>
                  <a:lnTo>
                    <a:pt x="8563352" y="30479"/>
                  </a:lnTo>
                  <a:lnTo>
                    <a:pt x="8580116" y="30479"/>
                  </a:lnTo>
                  <a:close/>
                </a:path>
                <a:path w="8595360" h="1104900">
                  <a:moveTo>
                    <a:pt x="8580116" y="1104899"/>
                  </a:moveTo>
                  <a:lnTo>
                    <a:pt x="8580116" y="30479"/>
                  </a:lnTo>
                  <a:lnTo>
                    <a:pt x="8563352" y="30479"/>
                  </a:lnTo>
                  <a:lnTo>
                    <a:pt x="8563352" y="1104899"/>
                  </a:lnTo>
                  <a:lnTo>
                    <a:pt x="8580116" y="1104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7238" y="1595628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4">
                  <a:moveTo>
                    <a:pt x="588264" y="294132"/>
                  </a:moveTo>
                  <a:lnTo>
                    <a:pt x="584390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7" y="86487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2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7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2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2" y="588264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7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90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5902" y="1575816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19">
                  <a:moveTo>
                    <a:pt x="1524" y="330708"/>
                  </a:moveTo>
                  <a:lnTo>
                    <a:pt x="1524" y="298704"/>
                  </a:lnTo>
                  <a:lnTo>
                    <a:pt x="0" y="313944"/>
                  </a:lnTo>
                  <a:lnTo>
                    <a:pt x="1524" y="330708"/>
                  </a:lnTo>
                  <a:close/>
                </a:path>
                <a:path w="629919" h="629919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37972" y="91440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36220" y="9144"/>
                  </a:lnTo>
                  <a:lnTo>
                    <a:pt x="192024" y="24384"/>
                  </a:lnTo>
                  <a:lnTo>
                    <a:pt x="150876" y="45720"/>
                  </a:lnTo>
                  <a:lnTo>
                    <a:pt x="114300" y="71628"/>
                  </a:lnTo>
                  <a:lnTo>
                    <a:pt x="71628" y="114300"/>
                  </a:lnTo>
                  <a:lnTo>
                    <a:pt x="45720" y="150876"/>
                  </a:lnTo>
                  <a:lnTo>
                    <a:pt x="32004" y="178308"/>
                  </a:lnTo>
                  <a:lnTo>
                    <a:pt x="24384" y="192024"/>
                  </a:lnTo>
                  <a:lnTo>
                    <a:pt x="19812" y="20574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1940"/>
                  </a:lnTo>
                  <a:lnTo>
                    <a:pt x="1524" y="347472"/>
                  </a:lnTo>
                  <a:lnTo>
                    <a:pt x="10668" y="393192"/>
                  </a:lnTo>
                  <a:lnTo>
                    <a:pt x="25908" y="437388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4196" y="284988"/>
                  </a:lnTo>
                  <a:lnTo>
                    <a:pt x="45720" y="271272"/>
                  </a:lnTo>
                  <a:lnTo>
                    <a:pt x="48768" y="259080"/>
                  </a:lnTo>
                  <a:lnTo>
                    <a:pt x="51816" y="245364"/>
                  </a:lnTo>
                  <a:lnTo>
                    <a:pt x="64008" y="207264"/>
                  </a:lnTo>
                  <a:lnTo>
                    <a:pt x="82296" y="172212"/>
                  </a:lnTo>
                  <a:lnTo>
                    <a:pt x="105156" y="140208"/>
                  </a:lnTo>
                  <a:lnTo>
                    <a:pt x="143256" y="102108"/>
                  </a:lnTo>
                  <a:lnTo>
                    <a:pt x="173736" y="80772"/>
                  </a:lnTo>
                  <a:lnTo>
                    <a:pt x="185928" y="73152"/>
                  </a:lnTo>
                  <a:lnTo>
                    <a:pt x="198120" y="68580"/>
                  </a:lnTo>
                  <a:lnTo>
                    <a:pt x="210312" y="62484"/>
                  </a:lnTo>
                  <a:lnTo>
                    <a:pt x="234696" y="53340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44424" y="42672"/>
                  </a:lnTo>
                  <a:lnTo>
                    <a:pt x="358140" y="44196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7304" y="141732"/>
                  </a:lnTo>
                  <a:lnTo>
                    <a:pt x="548640" y="173736"/>
                  </a:lnTo>
                  <a:lnTo>
                    <a:pt x="556260" y="184404"/>
                  </a:lnTo>
                  <a:lnTo>
                    <a:pt x="560832" y="196596"/>
                  </a:lnTo>
                  <a:lnTo>
                    <a:pt x="566928" y="208788"/>
                  </a:lnTo>
                  <a:lnTo>
                    <a:pt x="576072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1525"/>
                  </a:lnTo>
                  <a:lnTo>
                    <a:pt x="592836" y="463296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19" h="629919">
                  <a:moveTo>
                    <a:pt x="588264" y="47152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7680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72796" y="583692"/>
                  </a:lnTo>
                  <a:lnTo>
                    <a:pt x="259080" y="580644"/>
                  </a:lnTo>
                  <a:lnTo>
                    <a:pt x="246888" y="577596"/>
                  </a:lnTo>
                  <a:lnTo>
                    <a:pt x="233172" y="574548"/>
                  </a:lnTo>
                  <a:lnTo>
                    <a:pt x="184404" y="553212"/>
                  </a:lnTo>
                  <a:lnTo>
                    <a:pt x="141732" y="524256"/>
                  </a:lnTo>
                  <a:lnTo>
                    <a:pt x="103632" y="486156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54864" y="394716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79832" y="597408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52984" y="623316"/>
                  </a:lnTo>
                  <a:lnTo>
                    <a:pt x="268224" y="624840"/>
                  </a:lnTo>
                  <a:lnTo>
                    <a:pt x="283464" y="627888"/>
                  </a:lnTo>
                  <a:lnTo>
                    <a:pt x="300228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409956" y="614172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76072" y="489204"/>
                  </a:lnTo>
                  <a:lnTo>
                    <a:pt x="585216" y="477012"/>
                  </a:lnTo>
                  <a:lnTo>
                    <a:pt x="588264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66823" y="2351532"/>
              <a:ext cx="528955" cy="166370"/>
            </a:xfrm>
            <a:custGeom>
              <a:avLst/>
              <a:gdLst/>
              <a:ahLst/>
              <a:cxnLst/>
              <a:rect l="l" t="t" r="r" b="b"/>
              <a:pathLst>
                <a:path w="528955" h="166369">
                  <a:moveTo>
                    <a:pt x="528829" y="166115"/>
                  </a:moveTo>
                  <a:lnTo>
                    <a:pt x="501668" y="120152"/>
                  </a:lnTo>
                  <a:lnTo>
                    <a:pt x="472191" y="85915"/>
                  </a:lnTo>
                  <a:lnTo>
                    <a:pt x="437867" y="56570"/>
                  </a:lnTo>
                  <a:lnTo>
                    <a:pt x="399319" y="32712"/>
                  </a:lnTo>
                  <a:lnTo>
                    <a:pt x="357168" y="14935"/>
                  </a:lnTo>
                  <a:lnTo>
                    <a:pt x="312037" y="3832"/>
                  </a:lnTo>
                  <a:lnTo>
                    <a:pt x="264546" y="0"/>
                  </a:lnTo>
                  <a:lnTo>
                    <a:pt x="216685" y="3832"/>
                  </a:lnTo>
                  <a:lnTo>
                    <a:pt x="171338" y="14935"/>
                  </a:lnTo>
                  <a:lnTo>
                    <a:pt x="129100" y="32712"/>
                  </a:lnTo>
                  <a:lnTo>
                    <a:pt x="90566" y="56570"/>
                  </a:lnTo>
                  <a:lnTo>
                    <a:pt x="56329" y="85915"/>
                  </a:lnTo>
                  <a:lnTo>
                    <a:pt x="26985" y="120152"/>
                  </a:lnTo>
                  <a:lnTo>
                    <a:pt x="3127" y="158686"/>
                  </a:lnTo>
                  <a:lnTo>
                    <a:pt x="0" y="166115"/>
                  </a:lnTo>
                  <a:lnTo>
                    <a:pt x="528829" y="166115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3672" y="2330196"/>
              <a:ext cx="575310" cy="187960"/>
            </a:xfrm>
            <a:custGeom>
              <a:avLst/>
              <a:gdLst/>
              <a:ahLst/>
              <a:cxnLst/>
              <a:rect l="l" t="t" r="r" b="b"/>
              <a:pathLst>
                <a:path w="575310" h="187960">
                  <a:moveTo>
                    <a:pt x="575225" y="187451"/>
                  </a:moveTo>
                  <a:lnTo>
                    <a:pt x="555921" y="150875"/>
                  </a:lnTo>
                  <a:lnTo>
                    <a:pt x="530013" y="114299"/>
                  </a:lnTo>
                  <a:lnTo>
                    <a:pt x="487341" y="71627"/>
                  </a:lnTo>
                  <a:lnTo>
                    <a:pt x="450765" y="45719"/>
                  </a:lnTo>
                  <a:lnTo>
                    <a:pt x="423333" y="32003"/>
                  </a:lnTo>
                  <a:lnTo>
                    <a:pt x="409617" y="24383"/>
                  </a:lnTo>
                  <a:lnTo>
                    <a:pt x="395901" y="19811"/>
                  </a:lnTo>
                  <a:lnTo>
                    <a:pt x="350181" y="6095"/>
                  </a:lnTo>
                  <a:lnTo>
                    <a:pt x="334941" y="4571"/>
                  </a:lnTo>
                  <a:lnTo>
                    <a:pt x="319701" y="1523"/>
                  </a:lnTo>
                  <a:lnTo>
                    <a:pt x="302937" y="1523"/>
                  </a:lnTo>
                  <a:lnTo>
                    <a:pt x="287697" y="0"/>
                  </a:lnTo>
                  <a:lnTo>
                    <a:pt x="270933" y="1523"/>
                  </a:lnTo>
                  <a:lnTo>
                    <a:pt x="254169" y="1523"/>
                  </a:lnTo>
                  <a:lnTo>
                    <a:pt x="208449" y="10667"/>
                  </a:lnTo>
                  <a:lnTo>
                    <a:pt x="164253" y="25907"/>
                  </a:lnTo>
                  <a:lnTo>
                    <a:pt x="123105" y="45719"/>
                  </a:lnTo>
                  <a:lnTo>
                    <a:pt x="86529" y="73151"/>
                  </a:lnTo>
                  <a:lnTo>
                    <a:pt x="43857" y="115823"/>
                  </a:lnTo>
                  <a:lnTo>
                    <a:pt x="17949" y="152399"/>
                  </a:lnTo>
                  <a:lnTo>
                    <a:pt x="4233" y="179831"/>
                  </a:lnTo>
                  <a:lnTo>
                    <a:pt x="0" y="187451"/>
                  </a:lnTo>
                  <a:lnTo>
                    <a:pt x="46905" y="187451"/>
                  </a:lnTo>
                  <a:lnTo>
                    <a:pt x="48429" y="184403"/>
                  </a:lnTo>
                  <a:lnTo>
                    <a:pt x="54525" y="173735"/>
                  </a:lnTo>
                  <a:lnTo>
                    <a:pt x="77385" y="141731"/>
                  </a:lnTo>
                  <a:lnTo>
                    <a:pt x="115485" y="103631"/>
                  </a:lnTo>
                  <a:lnTo>
                    <a:pt x="145965" y="82295"/>
                  </a:lnTo>
                  <a:lnTo>
                    <a:pt x="158157" y="74675"/>
                  </a:lnTo>
                  <a:lnTo>
                    <a:pt x="206925" y="54863"/>
                  </a:lnTo>
                  <a:lnTo>
                    <a:pt x="273981" y="42671"/>
                  </a:lnTo>
                  <a:lnTo>
                    <a:pt x="301413" y="42671"/>
                  </a:lnTo>
                  <a:lnTo>
                    <a:pt x="316653" y="44195"/>
                  </a:lnTo>
                  <a:lnTo>
                    <a:pt x="330369" y="45719"/>
                  </a:lnTo>
                  <a:lnTo>
                    <a:pt x="342561" y="48767"/>
                  </a:lnTo>
                  <a:lnTo>
                    <a:pt x="356277" y="51815"/>
                  </a:lnTo>
                  <a:lnTo>
                    <a:pt x="394377" y="64007"/>
                  </a:lnTo>
                  <a:lnTo>
                    <a:pt x="429429" y="82295"/>
                  </a:lnTo>
                  <a:lnTo>
                    <a:pt x="461433" y="105155"/>
                  </a:lnTo>
                  <a:lnTo>
                    <a:pt x="499533" y="143255"/>
                  </a:lnTo>
                  <a:lnTo>
                    <a:pt x="520869" y="173735"/>
                  </a:lnTo>
                  <a:lnTo>
                    <a:pt x="528489" y="185927"/>
                  </a:lnTo>
                  <a:lnTo>
                    <a:pt x="529060" y="187451"/>
                  </a:lnTo>
                  <a:lnTo>
                    <a:pt x="575225" y="187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3418" y="3023616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4" y="377952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1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2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2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1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2" y="755904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1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1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4" y="37795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9909" y="2517660"/>
              <a:ext cx="8595360" cy="1529080"/>
            </a:xfrm>
            <a:custGeom>
              <a:avLst/>
              <a:gdLst/>
              <a:ahLst/>
              <a:cxnLst/>
              <a:rect l="l" t="t" r="r" b="b"/>
              <a:pathLst>
                <a:path w="8595360" h="1529079">
                  <a:moveTo>
                    <a:pt x="687324" y="85344"/>
                  </a:moveTo>
                  <a:lnTo>
                    <a:pt x="583692" y="40233"/>
                  </a:lnTo>
                  <a:lnTo>
                    <a:pt x="583692" y="112776"/>
                  </a:lnTo>
                  <a:lnTo>
                    <a:pt x="570712" y="113398"/>
                  </a:lnTo>
                  <a:lnTo>
                    <a:pt x="582168" y="112839"/>
                  </a:lnTo>
                  <a:lnTo>
                    <a:pt x="583692" y="112776"/>
                  </a:lnTo>
                  <a:lnTo>
                    <a:pt x="583692" y="40233"/>
                  </a:lnTo>
                  <a:lnTo>
                    <a:pt x="557784" y="28956"/>
                  </a:lnTo>
                  <a:lnTo>
                    <a:pt x="560324" y="71158"/>
                  </a:lnTo>
                  <a:lnTo>
                    <a:pt x="268224" y="85267"/>
                  </a:lnTo>
                  <a:lnTo>
                    <a:pt x="266700" y="85344"/>
                  </a:lnTo>
                  <a:lnTo>
                    <a:pt x="268224" y="128016"/>
                  </a:lnTo>
                  <a:lnTo>
                    <a:pt x="557784" y="114020"/>
                  </a:lnTo>
                  <a:lnTo>
                    <a:pt x="560324" y="113893"/>
                  </a:lnTo>
                  <a:lnTo>
                    <a:pt x="562889" y="113779"/>
                  </a:lnTo>
                  <a:lnTo>
                    <a:pt x="565404" y="155448"/>
                  </a:lnTo>
                  <a:lnTo>
                    <a:pt x="583692" y="144932"/>
                  </a:lnTo>
                  <a:lnTo>
                    <a:pt x="687324" y="85344"/>
                  </a:lnTo>
                  <a:close/>
                </a:path>
                <a:path w="8595360" h="1529079">
                  <a:moveTo>
                    <a:pt x="1380744" y="882396"/>
                  </a:moveTo>
                  <a:lnTo>
                    <a:pt x="1376172" y="822960"/>
                  </a:lnTo>
                  <a:lnTo>
                    <a:pt x="1367028" y="783336"/>
                  </a:lnTo>
                  <a:lnTo>
                    <a:pt x="1356360" y="745236"/>
                  </a:lnTo>
                  <a:lnTo>
                    <a:pt x="1348740" y="728472"/>
                  </a:lnTo>
                  <a:lnTo>
                    <a:pt x="1341120" y="710184"/>
                  </a:lnTo>
                  <a:lnTo>
                    <a:pt x="1338072" y="704596"/>
                  </a:lnTo>
                  <a:lnTo>
                    <a:pt x="1338072" y="865632"/>
                  </a:lnTo>
                  <a:lnTo>
                    <a:pt x="1338072" y="902208"/>
                  </a:lnTo>
                  <a:lnTo>
                    <a:pt x="1336548" y="920496"/>
                  </a:lnTo>
                  <a:lnTo>
                    <a:pt x="1333500" y="938784"/>
                  </a:lnTo>
                  <a:lnTo>
                    <a:pt x="1330452" y="955548"/>
                  </a:lnTo>
                  <a:lnTo>
                    <a:pt x="1327404" y="973836"/>
                  </a:lnTo>
                  <a:lnTo>
                    <a:pt x="1321308" y="990600"/>
                  </a:lnTo>
                  <a:lnTo>
                    <a:pt x="1316736" y="1007364"/>
                  </a:lnTo>
                  <a:lnTo>
                    <a:pt x="1310640" y="1022604"/>
                  </a:lnTo>
                  <a:lnTo>
                    <a:pt x="1303020" y="1039368"/>
                  </a:lnTo>
                  <a:lnTo>
                    <a:pt x="1295400" y="1054608"/>
                  </a:lnTo>
                  <a:lnTo>
                    <a:pt x="1286256" y="1068324"/>
                  </a:lnTo>
                  <a:lnTo>
                    <a:pt x="1277112" y="1083564"/>
                  </a:lnTo>
                  <a:lnTo>
                    <a:pt x="1255776" y="1110996"/>
                  </a:lnTo>
                  <a:lnTo>
                    <a:pt x="1245108" y="1123188"/>
                  </a:lnTo>
                  <a:lnTo>
                    <a:pt x="1232916" y="1136904"/>
                  </a:lnTo>
                  <a:lnTo>
                    <a:pt x="1220724" y="1147572"/>
                  </a:lnTo>
                  <a:lnTo>
                    <a:pt x="1208532" y="1159764"/>
                  </a:lnTo>
                  <a:lnTo>
                    <a:pt x="1150620" y="1197864"/>
                  </a:lnTo>
                  <a:lnTo>
                    <a:pt x="1103376" y="1219200"/>
                  </a:lnTo>
                  <a:lnTo>
                    <a:pt x="1086612" y="1223772"/>
                  </a:lnTo>
                  <a:lnTo>
                    <a:pt x="1069848" y="1229868"/>
                  </a:lnTo>
                  <a:lnTo>
                    <a:pt x="1053084" y="1232916"/>
                  </a:lnTo>
                  <a:lnTo>
                    <a:pt x="1034796" y="1235964"/>
                  </a:lnTo>
                  <a:lnTo>
                    <a:pt x="1018032" y="1239012"/>
                  </a:lnTo>
                  <a:lnTo>
                    <a:pt x="1002792" y="1240282"/>
                  </a:lnTo>
                  <a:lnTo>
                    <a:pt x="1001268" y="1240409"/>
                  </a:lnTo>
                  <a:lnTo>
                    <a:pt x="961644" y="1240536"/>
                  </a:lnTo>
                  <a:lnTo>
                    <a:pt x="944880" y="1239012"/>
                  </a:lnTo>
                  <a:lnTo>
                    <a:pt x="908304" y="1232916"/>
                  </a:lnTo>
                  <a:lnTo>
                    <a:pt x="858012" y="1219200"/>
                  </a:lnTo>
                  <a:lnTo>
                    <a:pt x="841248" y="1211580"/>
                  </a:lnTo>
                  <a:lnTo>
                    <a:pt x="826008" y="1205484"/>
                  </a:lnTo>
                  <a:lnTo>
                    <a:pt x="810768" y="1196340"/>
                  </a:lnTo>
                  <a:lnTo>
                    <a:pt x="795528" y="1188720"/>
                  </a:lnTo>
                  <a:lnTo>
                    <a:pt x="781812" y="1179576"/>
                  </a:lnTo>
                  <a:lnTo>
                    <a:pt x="766572" y="1168908"/>
                  </a:lnTo>
                  <a:lnTo>
                    <a:pt x="754380" y="1158240"/>
                  </a:lnTo>
                  <a:lnTo>
                    <a:pt x="740664" y="1147572"/>
                  </a:lnTo>
                  <a:lnTo>
                    <a:pt x="716280" y="1123188"/>
                  </a:lnTo>
                  <a:lnTo>
                    <a:pt x="705612" y="1109472"/>
                  </a:lnTo>
                  <a:lnTo>
                    <a:pt x="694944" y="1097280"/>
                  </a:lnTo>
                  <a:lnTo>
                    <a:pt x="652272" y="1022604"/>
                  </a:lnTo>
                  <a:lnTo>
                    <a:pt x="630936" y="955548"/>
                  </a:lnTo>
                  <a:lnTo>
                    <a:pt x="624840" y="900684"/>
                  </a:lnTo>
                  <a:lnTo>
                    <a:pt x="624840" y="864108"/>
                  </a:lnTo>
                  <a:lnTo>
                    <a:pt x="626364" y="845820"/>
                  </a:lnTo>
                  <a:lnTo>
                    <a:pt x="629412" y="829056"/>
                  </a:lnTo>
                  <a:lnTo>
                    <a:pt x="632460" y="810768"/>
                  </a:lnTo>
                  <a:lnTo>
                    <a:pt x="652272" y="743712"/>
                  </a:lnTo>
                  <a:lnTo>
                    <a:pt x="676656" y="697992"/>
                  </a:lnTo>
                  <a:lnTo>
                    <a:pt x="685800" y="684276"/>
                  </a:lnTo>
                  <a:lnTo>
                    <a:pt x="694944" y="669036"/>
                  </a:lnTo>
                  <a:lnTo>
                    <a:pt x="742188" y="618744"/>
                  </a:lnTo>
                  <a:lnTo>
                    <a:pt x="781812" y="586740"/>
                  </a:lnTo>
                  <a:lnTo>
                    <a:pt x="842772" y="554736"/>
                  </a:lnTo>
                  <a:lnTo>
                    <a:pt x="909828" y="533400"/>
                  </a:lnTo>
                  <a:lnTo>
                    <a:pt x="960120" y="527558"/>
                  </a:lnTo>
                  <a:lnTo>
                    <a:pt x="1002792" y="527558"/>
                  </a:lnTo>
                  <a:lnTo>
                    <a:pt x="1034796" y="530225"/>
                  </a:lnTo>
                  <a:lnTo>
                    <a:pt x="1036320" y="530352"/>
                  </a:lnTo>
                  <a:lnTo>
                    <a:pt x="1088136" y="542544"/>
                  </a:lnTo>
                  <a:lnTo>
                    <a:pt x="1136904" y="562356"/>
                  </a:lnTo>
                  <a:lnTo>
                    <a:pt x="1194816" y="597408"/>
                  </a:lnTo>
                  <a:lnTo>
                    <a:pt x="1222248" y="620268"/>
                  </a:lnTo>
                  <a:lnTo>
                    <a:pt x="1234440" y="630936"/>
                  </a:lnTo>
                  <a:lnTo>
                    <a:pt x="1245108" y="644652"/>
                  </a:lnTo>
                  <a:lnTo>
                    <a:pt x="1257300" y="656844"/>
                  </a:lnTo>
                  <a:lnTo>
                    <a:pt x="1267968" y="670560"/>
                  </a:lnTo>
                  <a:lnTo>
                    <a:pt x="1277112" y="684276"/>
                  </a:lnTo>
                  <a:lnTo>
                    <a:pt x="1286256" y="699516"/>
                  </a:lnTo>
                  <a:lnTo>
                    <a:pt x="1295400" y="713232"/>
                  </a:lnTo>
                  <a:lnTo>
                    <a:pt x="1303020" y="729996"/>
                  </a:lnTo>
                  <a:lnTo>
                    <a:pt x="1310640" y="745236"/>
                  </a:lnTo>
                  <a:lnTo>
                    <a:pt x="1316736" y="762000"/>
                  </a:lnTo>
                  <a:lnTo>
                    <a:pt x="1333500" y="829056"/>
                  </a:lnTo>
                  <a:lnTo>
                    <a:pt x="1338072" y="865632"/>
                  </a:lnTo>
                  <a:lnTo>
                    <a:pt x="1338072" y="704596"/>
                  </a:lnTo>
                  <a:lnTo>
                    <a:pt x="1322832" y="676656"/>
                  </a:lnTo>
                  <a:lnTo>
                    <a:pt x="1312164" y="659892"/>
                  </a:lnTo>
                  <a:lnTo>
                    <a:pt x="1299972" y="644652"/>
                  </a:lnTo>
                  <a:lnTo>
                    <a:pt x="1289304" y="629412"/>
                  </a:lnTo>
                  <a:lnTo>
                    <a:pt x="1275588" y="615696"/>
                  </a:lnTo>
                  <a:lnTo>
                    <a:pt x="1263396" y="601980"/>
                  </a:lnTo>
                  <a:lnTo>
                    <a:pt x="1249680" y="588264"/>
                  </a:lnTo>
                  <a:lnTo>
                    <a:pt x="1219200" y="563880"/>
                  </a:lnTo>
                  <a:lnTo>
                    <a:pt x="1187196" y="542544"/>
                  </a:lnTo>
                  <a:lnTo>
                    <a:pt x="1153668" y="524256"/>
                  </a:lnTo>
                  <a:lnTo>
                    <a:pt x="1135380" y="516636"/>
                  </a:lnTo>
                  <a:lnTo>
                    <a:pt x="1118616" y="509016"/>
                  </a:lnTo>
                  <a:lnTo>
                    <a:pt x="1098804" y="502920"/>
                  </a:lnTo>
                  <a:lnTo>
                    <a:pt x="1080516" y="496824"/>
                  </a:lnTo>
                  <a:lnTo>
                    <a:pt x="1060704" y="492252"/>
                  </a:lnTo>
                  <a:lnTo>
                    <a:pt x="1021080" y="486156"/>
                  </a:lnTo>
                  <a:lnTo>
                    <a:pt x="1002792" y="484746"/>
                  </a:lnTo>
                  <a:lnTo>
                    <a:pt x="960120" y="484632"/>
                  </a:lnTo>
                  <a:lnTo>
                    <a:pt x="941832" y="486029"/>
                  </a:lnTo>
                  <a:lnTo>
                    <a:pt x="900684" y="492252"/>
                  </a:lnTo>
                  <a:lnTo>
                    <a:pt x="844296" y="509016"/>
                  </a:lnTo>
                  <a:lnTo>
                    <a:pt x="807720" y="524256"/>
                  </a:lnTo>
                  <a:lnTo>
                    <a:pt x="774192" y="542544"/>
                  </a:lnTo>
                  <a:lnTo>
                    <a:pt x="742188" y="563880"/>
                  </a:lnTo>
                  <a:lnTo>
                    <a:pt x="685800" y="615696"/>
                  </a:lnTo>
                  <a:lnTo>
                    <a:pt x="673608" y="630936"/>
                  </a:lnTo>
                  <a:lnTo>
                    <a:pt x="661416" y="644652"/>
                  </a:lnTo>
                  <a:lnTo>
                    <a:pt x="650748" y="661416"/>
                  </a:lnTo>
                  <a:lnTo>
                    <a:pt x="640080" y="676656"/>
                  </a:lnTo>
                  <a:lnTo>
                    <a:pt x="630936" y="693420"/>
                  </a:lnTo>
                  <a:lnTo>
                    <a:pt x="614172" y="728472"/>
                  </a:lnTo>
                  <a:lnTo>
                    <a:pt x="600456" y="765048"/>
                  </a:lnTo>
                  <a:lnTo>
                    <a:pt x="589788" y="803148"/>
                  </a:lnTo>
                  <a:lnTo>
                    <a:pt x="583692" y="842772"/>
                  </a:lnTo>
                  <a:lnTo>
                    <a:pt x="583692" y="864108"/>
                  </a:lnTo>
                  <a:lnTo>
                    <a:pt x="582168" y="883920"/>
                  </a:lnTo>
                  <a:lnTo>
                    <a:pt x="586740" y="944880"/>
                  </a:lnTo>
                  <a:lnTo>
                    <a:pt x="591312" y="964692"/>
                  </a:lnTo>
                  <a:lnTo>
                    <a:pt x="595884" y="982980"/>
                  </a:lnTo>
                  <a:lnTo>
                    <a:pt x="600456" y="1002792"/>
                  </a:lnTo>
                  <a:lnTo>
                    <a:pt x="606552" y="1021080"/>
                  </a:lnTo>
                  <a:lnTo>
                    <a:pt x="621792" y="1057656"/>
                  </a:lnTo>
                  <a:lnTo>
                    <a:pt x="624840" y="1063244"/>
                  </a:lnTo>
                  <a:lnTo>
                    <a:pt x="640080" y="1091184"/>
                  </a:lnTo>
                  <a:lnTo>
                    <a:pt x="650748" y="1106424"/>
                  </a:lnTo>
                  <a:lnTo>
                    <a:pt x="661416" y="1123188"/>
                  </a:lnTo>
                  <a:lnTo>
                    <a:pt x="673608" y="1136904"/>
                  </a:lnTo>
                  <a:lnTo>
                    <a:pt x="713232" y="1179576"/>
                  </a:lnTo>
                  <a:lnTo>
                    <a:pt x="743712" y="1203960"/>
                  </a:lnTo>
                  <a:lnTo>
                    <a:pt x="775716" y="1225296"/>
                  </a:lnTo>
                  <a:lnTo>
                    <a:pt x="809244" y="1243584"/>
                  </a:lnTo>
                  <a:lnTo>
                    <a:pt x="844296" y="1258824"/>
                  </a:lnTo>
                  <a:lnTo>
                    <a:pt x="882396" y="1269492"/>
                  </a:lnTo>
                  <a:lnTo>
                    <a:pt x="900684" y="1274064"/>
                  </a:lnTo>
                  <a:lnTo>
                    <a:pt x="920496" y="1277112"/>
                  </a:lnTo>
                  <a:lnTo>
                    <a:pt x="941832" y="1280160"/>
                  </a:lnTo>
                  <a:lnTo>
                    <a:pt x="960120" y="1281557"/>
                  </a:lnTo>
                  <a:lnTo>
                    <a:pt x="1002792" y="1281684"/>
                  </a:lnTo>
                  <a:lnTo>
                    <a:pt x="1021080" y="1280274"/>
                  </a:lnTo>
                  <a:lnTo>
                    <a:pt x="1022604" y="1280160"/>
                  </a:lnTo>
                  <a:lnTo>
                    <a:pt x="1062228" y="1274064"/>
                  </a:lnTo>
                  <a:lnTo>
                    <a:pt x="1082040" y="1269492"/>
                  </a:lnTo>
                  <a:lnTo>
                    <a:pt x="1100328" y="1264920"/>
                  </a:lnTo>
                  <a:lnTo>
                    <a:pt x="1118616" y="1257300"/>
                  </a:lnTo>
                  <a:lnTo>
                    <a:pt x="1136904" y="1251204"/>
                  </a:lnTo>
                  <a:lnTo>
                    <a:pt x="1155192" y="1242060"/>
                  </a:lnTo>
                  <a:lnTo>
                    <a:pt x="1171956" y="1234440"/>
                  </a:lnTo>
                  <a:lnTo>
                    <a:pt x="1188720" y="1223772"/>
                  </a:lnTo>
                  <a:lnTo>
                    <a:pt x="1235964" y="1190244"/>
                  </a:lnTo>
                  <a:lnTo>
                    <a:pt x="1277112" y="1150620"/>
                  </a:lnTo>
                  <a:lnTo>
                    <a:pt x="1312164" y="1106424"/>
                  </a:lnTo>
                  <a:lnTo>
                    <a:pt x="1338072" y="1061720"/>
                  </a:lnTo>
                  <a:lnTo>
                    <a:pt x="1341120" y="1056132"/>
                  </a:lnTo>
                  <a:lnTo>
                    <a:pt x="1356360" y="1019556"/>
                  </a:lnTo>
                  <a:lnTo>
                    <a:pt x="1362456" y="1001268"/>
                  </a:lnTo>
                  <a:lnTo>
                    <a:pt x="1367028" y="982980"/>
                  </a:lnTo>
                  <a:lnTo>
                    <a:pt x="1376172" y="943356"/>
                  </a:lnTo>
                  <a:lnTo>
                    <a:pt x="1380744" y="882396"/>
                  </a:lnTo>
                  <a:close/>
                </a:path>
                <a:path w="8595360" h="1529079">
                  <a:moveTo>
                    <a:pt x="8595360" y="0"/>
                  </a:moveTo>
                  <a:lnTo>
                    <a:pt x="8563356" y="0"/>
                  </a:lnTo>
                  <a:lnTo>
                    <a:pt x="8563356" y="1498092"/>
                  </a:lnTo>
                  <a:lnTo>
                    <a:pt x="32004" y="1498092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1528572"/>
                  </a:lnTo>
                  <a:lnTo>
                    <a:pt x="15240" y="1528572"/>
                  </a:lnTo>
                  <a:lnTo>
                    <a:pt x="32004" y="1528572"/>
                  </a:lnTo>
                  <a:lnTo>
                    <a:pt x="8563356" y="1528572"/>
                  </a:lnTo>
                  <a:lnTo>
                    <a:pt x="8580120" y="1528572"/>
                  </a:lnTo>
                  <a:lnTo>
                    <a:pt x="8595360" y="1528572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5688" y="1317447"/>
            <a:ext cx="5434965" cy="2377440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3500" dirty="0">
                <a:latin typeface="Times New Roman"/>
                <a:cs typeface="Times New Roman"/>
              </a:rPr>
              <a:t>označuje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stav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q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latin typeface="Times New Roman"/>
                <a:cs typeface="Times New Roman"/>
              </a:rPr>
              <a:t>Q</a:t>
            </a:r>
            <a:endParaRPr sz="3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3500" dirty="0">
                <a:latin typeface="Times New Roman"/>
                <a:cs typeface="Times New Roman"/>
              </a:rPr>
              <a:t>označuje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počáteční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stav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latin typeface="Times New Roman"/>
                <a:cs typeface="Times New Roman"/>
              </a:rPr>
              <a:t>Q</a:t>
            </a:r>
            <a:endParaRPr sz="35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sz="3500" dirty="0">
                <a:latin typeface="Times New Roman"/>
                <a:cs typeface="Times New Roman"/>
              </a:rPr>
              <a:t>označuje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koncový stav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f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latin typeface="Times New Roman"/>
                <a:cs typeface="Times New Roman"/>
              </a:rPr>
              <a:t>F</a:t>
            </a:r>
            <a:endParaRPr sz="3500" b="1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2" name="object 12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81455">
              <a:lnSpc>
                <a:spcPct val="100000"/>
              </a:lnSpc>
              <a:spcBef>
                <a:spcPts val="95"/>
              </a:spcBef>
            </a:pPr>
            <a:r>
              <a:rPr dirty="0"/>
              <a:t>Grafická</a:t>
            </a:r>
            <a:r>
              <a:rPr spc="-65" dirty="0"/>
              <a:t> </a:t>
            </a:r>
            <a:r>
              <a:rPr spc="-10" dirty="0"/>
              <a:t>reprezentace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42776" y="4336794"/>
            <a:ext cx="51492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označuje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pravidlo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p</a:t>
            </a:r>
            <a:r>
              <a:rPr sz="33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i="1" spc="-50" dirty="0">
                <a:latin typeface="Times New Roman"/>
                <a:cs typeface="Times New Roman"/>
              </a:rPr>
              <a:t>R</a:t>
            </a:r>
            <a:endParaRPr sz="3300" b="1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9917" y="4183380"/>
            <a:ext cx="8595360" cy="852169"/>
            <a:chOff x="1049917" y="4183380"/>
            <a:chExt cx="8595360" cy="852169"/>
          </a:xfrm>
        </p:grpSpPr>
        <p:sp>
          <p:nvSpPr>
            <p:cNvPr id="18" name="object 18"/>
            <p:cNvSpPr/>
            <p:nvPr/>
          </p:nvSpPr>
          <p:spPr>
            <a:xfrm>
              <a:off x="1049917" y="4183380"/>
              <a:ext cx="8595360" cy="852169"/>
            </a:xfrm>
            <a:custGeom>
              <a:avLst/>
              <a:gdLst/>
              <a:ahLst/>
              <a:cxnLst/>
              <a:rect l="l" t="t" r="r" b="b"/>
              <a:pathLst>
                <a:path w="8595360" h="852170">
                  <a:moveTo>
                    <a:pt x="8595356" y="851915"/>
                  </a:moveTo>
                  <a:lnTo>
                    <a:pt x="8595356" y="0"/>
                  </a:lnTo>
                  <a:lnTo>
                    <a:pt x="0" y="0"/>
                  </a:lnTo>
                  <a:lnTo>
                    <a:pt x="0" y="851915"/>
                  </a:lnTo>
                  <a:lnTo>
                    <a:pt x="15239" y="851915"/>
                  </a:lnTo>
                  <a:lnTo>
                    <a:pt x="15239" y="30479"/>
                  </a:lnTo>
                  <a:lnTo>
                    <a:pt x="32003" y="15239"/>
                  </a:lnTo>
                  <a:lnTo>
                    <a:pt x="32003" y="30479"/>
                  </a:lnTo>
                  <a:lnTo>
                    <a:pt x="8563352" y="30479"/>
                  </a:lnTo>
                  <a:lnTo>
                    <a:pt x="8563352" y="15239"/>
                  </a:lnTo>
                  <a:lnTo>
                    <a:pt x="8580116" y="30479"/>
                  </a:lnTo>
                  <a:lnTo>
                    <a:pt x="8580116" y="851915"/>
                  </a:lnTo>
                  <a:lnTo>
                    <a:pt x="8595356" y="851915"/>
                  </a:lnTo>
                  <a:close/>
                </a:path>
                <a:path w="8595360" h="852170">
                  <a:moveTo>
                    <a:pt x="32003" y="30479"/>
                  </a:moveTo>
                  <a:lnTo>
                    <a:pt x="32003" y="15239"/>
                  </a:lnTo>
                  <a:lnTo>
                    <a:pt x="15239" y="30479"/>
                  </a:lnTo>
                  <a:lnTo>
                    <a:pt x="32003" y="30479"/>
                  </a:lnTo>
                  <a:close/>
                </a:path>
                <a:path w="8595360" h="852170">
                  <a:moveTo>
                    <a:pt x="32003" y="851915"/>
                  </a:moveTo>
                  <a:lnTo>
                    <a:pt x="32003" y="30479"/>
                  </a:lnTo>
                  <a:lnTo>
                    <a:pt x="15239" y="30479"/>
                  </a:lnTo>
                  <a:lnTo>
                    <a:pt x="15239" y="851915"/>
                  </a:lnTo>
                  <a:lnTo>
                    <a:pt x="32003" y="851915"/>
                  </a:lnTo>
                  <a:close/>
                </a:path>
                <a:path w="8595360" h="852170">
                  <a:moveTo>
                    <a:pt x="8580116" y="30479"/>
                  </a:moveTo>
                  <a:lnTo>
                    <a:pt x="8563352" y="15239"/>
                  </a:lnTo>
                  <a:lnTo>
                    <a:pt x="8563352" y="30479"/>
                  </a:lnTo>
                  <a:lnTo>
                    <a:pt x="8580116" y="30479"/>
                  </a:lnTo>
                  <a:close/>
                </a:path>
                <a:path w="8595360" h="852170">
                  <a:moveTo>
                    <a:pt x="8580116" y="851915"/>
                  </a:moveTo>
                  <a:lnTo>
                    <a:pt x="8580116" y="30479"/>
                  </a:lnTo>
                  <a:lnTo>
                    <a:pt x="8563352" y="30479"/>
                  </a:lnTo>
                  <a:lnTo>
                    <a:pt x="8563352" y="851915"/>
                  </a:lnTo>
                  <a:lnTo>
                    <a:pt x="8580116" y="851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37238" y="4366259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88264" y="294132"/>
                  </a:moveTo>
                  <a:lnTo>
                    <a:pt x="584390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7" y="86487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2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7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2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2" y="588264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7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90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5902" y="4346447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1524" y="330708"/>
                  </a:moveTo>
                  <a:lnTo>
                    <a:pt x="1524" y="298704"/>
                  </a:lnTo>
                  <a:lnTo>
                    <a:pt x="0" y="315468"/>
                  </a:lnTo>
                  <a:lnTo>
                    <a:pt x="1524" y="330708"/>
                  </a:lnTo>
                  <a:close/>
                </a:path>
                <a:path w="629919" h="629920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37972" y="91440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36220" y="9144"/>
                  </a:lnTo>
                  <a:lnTo>
                    <a:pt x="192024" y="24384"/>
                  </a:lnTo>
                  <a:lnTo>
                    <a:pt x="150876" y="45720"/>
                  </a:lnTo>
                  <a:lnTo>
                    <a:pt x="114300" y="71628"/>
                  </a:lnTo>
                  <a:lnTo>
                    <a:pt x="71628" y="114300"/>
                  </a:lnTo>
                  <a:lnTo>
                    <a:pt x="45720" y="150876"/>
                  </a:lnTo>
                  <a:lnTo>
                    <a:pt x="32004" y="178308"/>
                  </a:lnTo>
                  <a:lnTo>
                    <a:pt x="24384" y="192024"/>
                  </a:lnTo>
                  <a:lnTo>
                    <a:pt x="19812" y="20574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1940"/>
                  </a:lnTo>
                  <a:lnTo>
                    <a:pt x="1524" y="347472"/>
                  </a:lnTo>
                  <a:lnTo>
                    <a:pt x="10668" y="393192"/>
                  </a:lnTo>
                  <a:lnTo>
                    <a:pt x="19812" y="423672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54864" y="233172"/>
                  </a:lnTo>
                  <a:lnTo>
                    <a:pt x="76200" y="182880"/>
                  </a:lnTo>
                  <a:lnTo>
                    <a:pt x="105156" y="140208"/>
                  </a:lnTo>
                  <a:lnTo>
                    <a:pt x="163068" y="86868"/>
                  </a:lnTo>
                  <a:lnTo>
                    <a:pt x="210312" y="62484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44424" y="42672"/>
                  </a:lnTo>
                  <a:lnTo>
                    <a:pt x="358140" y="44196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7304" y="141732"/>
                  </a:lnTo>
                  <a:lnTo>
                    <a:pt x="548640" y="173736"/>
                  </a:lnTo>
                  <a:lnTo>
                    <a:pt x="556260" y="184404"/>
                  </a:lnTo>
                  <a:lnTo>
                    <a:pt x="560832" y="196596"/>
                  </a:lnTo>
                  <a:lnTo>
                    <a:pt x="566928" y="208788"/>
                  </a:lnTo>
                  <a:lnTo>
                    <a:pt x="576072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1525"/>
                  </a:lnTo>
                  <a:lnTo>
                    <a:pt x="592836" y="463296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19" h="629920">
                  <a:moveTo>
                    <a:pt x="588264" y="47152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72796" y="583692"/>
                  </a:lnTo>
                  <a:lnTo>
                    <a:pt x="259080" y="580644"/>
                  </a:lnTo>
                  <a:lnTo>
                    <a:pt x="246888" y="577596"/>
                  </a:lnTo>
                  <a:lnTo>
                    <a:pt x="233172" y="574548"/>
                  </a:lnTo>
                  <a:lnTo>
                    <a:pt x="184404" y="553212"/>
                  </a:lnTo>
                  <a:lnTo>
                    <a:pt x="141732" y="524256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4008" y="420624"/>
                  </a:lnTo>
                  <a:lnTo>
                    <a:pt x="59436" y="406908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22504" y="615696"/>
                  </a:lnTo>
                  <a:lnTo>
                    <a:pt x="237744" y="618744"/>
                  </a:lnTo>
                  <a:lnTo>
                    <a:pt x="252984" y="623316"/>
                  </a:lnTo>
                  <a:lnTo>
                    <a:pt x="268224" y="624840"/>
                  </a:lnTo>
                  <a:lnTo>
                    <a:pt x="283464" y="627888"/>
                  </a:lnTo>
                  <a:lnTo>
                    <a:pt x="300228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409956" y="614172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76072" y="489204"/>
                  </a:lnTo>
                  <a:lnTo>
                    <a:pt x="585216" y="477012"/>
                  </a:lnTo>
                  <a:lnTo>
                    <a:pt x="588264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715902" y="2517648"/>
            <a:ext cx="629920" cy="1198245"/>
            <a:chOff x="1715902" y="2517648"/>
            <a:chExt cx="629920" cy="1198245"/>
          </a:xfrm>
        </p:grpSpPr>
        <p:sp>
          <p:nvSpPr>
            <p:cNvPr id="22" name="object 22"/>
            <p:cNvSpPr/>
            <p:nvPr/>
          </p:nvSpPr>
          <p:spPr>
            <a:xfrm>
              <a:off x="1737237" y="2517648"/>
              <a:ext cx="588645" cy="422275"/>
            </a:xfrm>
            <a:custGeom>
              <a:avLst/>
              <a:gdLst/>
              <a:ahLst/>
              <a:cxnLst/>
              <a:rect l="l" t="t" r="r" b="b"/>
              <a:pathLst>
                <a:path w="588644" h="422275">
                  <a:moveTo>
                    <a:pt x="588263" y="128015"/>
                  </a:moveTo>
                  <a:lnTo>
                    <a:pt x="584389" y="80154"/>
                  </a:lnTo>
                  <a:lnTo>
                    <a:pt x="573182" y="34808"/>
                  </a:lnTo>
                  <a:lnTo>
                    <a:pt x="558415" y="0"/>
                  </a:lnTo>
                  <a:lnTo>
                    <a:pt x="29585" y="0"/>
                  </a:lnTo>
                  <a:lnTo>
                    <a:pt x="14935" y="34808"/>
                  </a:lnTo>
                  <a:lnTo>
                    <a:pt x="3832" y="80154"/>
                  </a:lnTo>
                  <a:lnTo>
                    <a:pt x="0" y="128015"/>
                  </a:lnTo>
                  <a:lnTo>
                    <a:pt x="3832" y="175506"/>
                  </a:lnTo>
                  <a:lnTo>
                    <a:pt x="14935" y="220638"/>
                  </a:lnTo>
                  <a:lnTo>
                    <a:pt x="32712" y="262789"/>
                  </a:lnTo>
                  <a:lnTo>
                    <a:pt x="56570" y="301337"/>
                  </a:lnTo>
                  <a:lnTo>
                    <a:pt x="85915" y="335660"/>
                  </a:lnTo>
                  <a:lnTo>
                    <a:pt x="120152" y="365138"/>
                  </a:lnTo>
                  <a:lnTo>
                    <a:pt x="158686" y="389147"/>
                  </a:lnTo>
                  <a:lnTo>
                    <a:pt x="200924" y="407066"/>
                  </a:lnTo>
                  <a:lnTo>
                    <a:pt x="246270" y="418273"/>
                  </a:lnTo>
                  <a:lnTo>
                    <a:pt x="294131" y="422147"/>
                  </a:lnTo>
                  <a:lnTo>
                    <a:pt x="341622" y="418273"/>
                  </a:lnTo>
                  <a:lnTo>
                    <a:pt x="386754" y="407066"/>
                  </a:lnTo>
                  <a:lnTo>
                    <a:pt x="428905" y="389147"/>
                  </a:lnTo>
                  <a:lnTo>
                    <a:pt x="467453" y="365138"/>
                  </a:lnTo>
                  <a:lnTo>
                    <a:pt x="501776" y="335660"/>
                  </a:lnTo>
                  <a:lnTo>
                    <a:pt x="531254" y="301337"/>
                  </a:lnTo>
                  <a:lnTo>
                    <a:pt x="555263" y="262789"/>
                  </a:lnTo>
                  <a:lnTo>
                    <a:pt x="573182" y="220638"/>
                  </a:lnTo>
                  <a:lnTo>
                    <a:pt x="584389" y="175506"/>
                  </a:lnTo>
                  <a:lnTo>
                    <a:pt x="588263" y="128015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15902" y="2517648"/>
              <a:ext cx="629920" cy="441959"/>
            </a:xfrm>
            <a:custGeom>
              <a:avLst/>
              <a:gdLst/>
              <a:ahLst/>
              <a:cxnLst/>
              <a:rect l="l" t="t" r="r" b="b"/>
              <a:pathLst>
                <a:path w="629919" h="441960">
                  <a:moveTo>
                    <a:pt x="1523" y="144779"/>
                  </a:moveTo>
                  <a:lnTo>
                    <a:pt x="1523" y="112775"/>
                  </a:lnTo>
                  <a:lnTo>
                    <a:pt x="0" y="128015"/>
                  </a:lnTo>
                  <a:lnTo>
                    <a:pt x="1523" y="144779"/>
                  </a:lnTo>
                  <a:close/>
                </a:path>
                <a:path w="629919" h="441960">
                  <a:moveTo>
                    <a:pt x="74675" y="0"/>
                  </a:moveTo>
                  <a:lnTo>
                    <a:pt x="27770" y="0"/>
                  </a:lnTo>
                  <a:lnTo>
                    <a:pt x="24383" y="6095"/>
                  </a:lnTo>
                  <a:lnTo>
                    <a:pt x="19811" y="19811"/>
                  </a:lnTo>
                  <a:lnTo>
                    <a:pt x="6095" y="65531"/>
                  </a:lnTo>
                  <a:lnTo>
                    <a:pt x="4571" y="80771"/>
                  </a:lnTo>
                  <a:lnTo>
                    <a:pt x="1523" y="96011"/>
                  </a:lnTo>
                  <a:lnTo>
                    <a:pt x="1523" y="160019"/>
                  </a:lnTo>
                  <a:lnTo>
                    <a:pt x="4571" y="176783"/>
                  </a:lnTo>
                  <a:lnTo>
                    <a:pt x="15239" y="222503"/>
                  </a:lnTo>
                  <a:lnTo>
                    <a:pt x="38099" y="278891"/>
                  </a:lnTo>
                  <a:lnTo>
                    <a:pt x="42671" y="286207"/>
                  </a:lnTo>
                  <a:lnTo>
                    <a:pt x="42671" y="112775"/>
                  </a:lnTo>
                  <a:lnTo>
                    <a:pt x="45719" y="85343"/>
                  </a:lnTo>
                  <a:lnTo>
                    <a:pt x="48767" y="71627"/>
                  </a:lnTo>
                  <a:lnTo>
                    <a:pt x="51815" y="59435"/>
                  </a:lnTo>
                  <a:lnTo>
                    <a:pt x="54863" y="45719"/>
                  </a:lnTo>
                  <a:lnTo>
                    <a:pt x="64007" y="21335"/>
                  </a:lnTo>
                  <a:lnTo>
                    <a:pt x="74675" y="0"/>
                  </a:lnTo>
                  <a:close/>
                </a:path>
                <a:path w="629919" h="441960">
                  <a:moveTo>
                    <a:pt x="588263" y="285597"/>
                  </a:moveTo>
                  <a:lnTo>
                    <a:pt x="588263" y="141731"/>
                  </a:lnTo>
                  <a:lnTo>
                    <a:pt x="586739" y="156971"/>
                  </a:lnTo>
                  <a:lnTo>
                    <a:pt x="585215" y="170687"/>
                  </a:lnTo>
                  <a:lnTo>
                    <a:pt x="582167" y="182879"/>
                  </a:lnTo>
                  <a:lnTo>
                    <a:pt x="579119" y="196595"/>
                  </a:lnTo>
                  <a:lnTo>
                    <a:pt x="576071" y="208787"/>
                  </a:lnTo>
                  <a:lnTo>
                    <a:pt x="554735" y="259079"/>
                  </a:lnTo>
                  <a:lnTo>
                    <a:pt x="525779" y="301751"/>
                  </a:lnTo>
                  <a:lnTo>
                    <a:pt x="487679" y="339851"/>
                  </a:lnTo>
                  <a:lnTo>
                    <a:pt x="455675" y="361187"/>
                  </a:lnTo>
                  <a:lnTo>
                    <a:pt x="445007" y="368807"/>
                  </a:lnTo>
                  <a:lnTo>
                    <a:pt x="432815" y="373379"/>
                  </a:lnTo>
                  <a:lnTo>
                    <a:pt x="420623" y="379475"/>
                  </a:lnTo>
                  <a:lnTo>
                    <a:pt x="396239" y="388619"/>
                  </a:lnTo>
                  <a:lnTo>
                    <a:pt x="382523" y="391667"/>
                  </a:lnTo>
                  <a:lnTo>
                    <a:pt x="370331" y="394715"/>
                  </a:lnTo>
                  <a:lnTo>
                    <a:pt x="356615" y="397763"/>
                  </a:lnTo>
                  <a:lnTo>
                    <a:pt x="329183" y="400811"/>
                  </a:lnTo>
                  <a:lnTo>
                    <a:pt x="300227" y="400811"/>
                  </a:lnTo>
                  <a:lnTo>
                    <a:pt x="272795" y="397763"/>
                  </a:lnTo>
                  <a:lnTo>
                    <a:pt x="259079" y="394715"/>
                  </a:lnTo>
                  <a:lnTo>
                    <a:pt x="246887" y="391667"/>
                  </a:lnTo>
                  <a:lnTo>
                    <a:pt x="233171" y="388619"/>
                  </a:lnTo>
                  <a:lnTo>
                    <a:pt x="184403" y="367283"/>
                  </a:lnTo>
                  <a:lnTo>
                    <a:pt x="141731" y="338327"/>
                  </a:lnTo>
                  <a:lnTo>
                    <a:pt x="103631" y="300227"/>
                  </a:lnTo>
                  <a:lnTo>
                    <a:pt x="82295" y="268223"/>
                  </a:lnTo>
                  <a:lnTo>
                    <a:pt x="74675" y="257555"/>
                  </a:lnTo>
                  <a:lnTo>
                    <a:pt x="54863" y="208787"/>
                  </a:lnTo>
                  <a:lnTo>
                    <a:pt x="42671" y="141731"/>
                  </a:lnTo>
                  <a:lnTo>
                    <a:pt x="42671" y="286207"/>
                  </a:lnTo>
                  <a:lnTo>
                    <a:pt x="73151" y="329183"/>
                  </a:lnTo>
                  <a:lnTo>
                    <a:pt x="115823" y="371855"/>
                  </a:lnTo>
                  <a:lnTo>
                    <a:pt x="140207" y="388619"/>
                  </a:lnTo>
                  <a:lnTo>
                    <a:pt x="152399" y="397763"/>
                  </a:lnTo>
                  <a:lnTo>
                    <a:pt x="207263" y="423671"/>
                  </a:lnTo>
                  <a:lnTo>
                    <a:pt x="268223" y="438911"/>
                  </a:lnTo>
                  <a:lnTo>
                    <a:pt x="300227" y="441959"/>
                  </a:lnTo>
                  <a:lnTo>
                    <a:pt x="332231" y="441959"/>
                  </a:lnTo>
                  <a:lnTo>
                    <a:pt x="347471" y="440435"/>
                  </a:lnTo>
                  <a:lnTo>
                    <a:pt x="364235" y="438911"/>
                  </a:lnTo>
                  <a:lnTo>
                    <a:pt x="409955" y="428243"/>
                  </a:lnTo>
                  <a:lnTo>
                    <a:pt x="452627" y="411479"/>
                  </a:lnTo>
                  <a:lnTo>
                    <a:pt x="478535" y="396239"/>
                  </a:lnTo>
                  <a:lnTo>
                    <a:pt x="492251" y="388619"/>
                  </a:lnTo>
                  <a:lnTo>
                    <a:pt x="516635" y="370331"/>
                  </a:lnTo>
                  <a:lnTo>
                    <a:pt x="537971" y="350519"/>
                  </a:lnTo>
                  <a:lnTo>
                    <a:pt x="559307" y="327659"/>
                  </a:lnTo>
                  <a:lnTo>
                    <a:pt x="576071" y="303275"/>
                  </a:lnTo>
                  <a:lnTo>
                    <a:pt x="585215" y="291083"/>
                  </a:lnTo>
                  <a:lnTo>
                    <a:pt x="588263" y="285597"/>
                  </a:lnTo>
                  <a:close/>
                </a:path>
                <a:path w="629919" h="441960">
                  <a:moveTo>
                    <a:pt x="629411" y="143255"/>
                  </a:moveTo>
                  <a:lnTo>
                    <a:pt x="629411" y="111251"/>
                  </a:lnTo>
                  <a:lnTo>
                    <a:pt x="626363" y="79247"/>
                  </a:lnTo>
                  <a:lnTo>
                    <a:pt x="615695" y="33527"/>
                  </a:lnTo>
                  <a:lnTo>
                    <a:pt x="602995" y="0"/>
                  </a:lnTo>
                  <a:lnTo>
                    <a:pt x="556831" y="0"/>
                  </a:lnTo>
                  <a:lnTo>
                    <a:pt x="560831" y="10667"/>
                  </a:lnTo>
                  <a:lnTo>
                    <a:pt x="566927" y="22859"/>
                  </a:lnTo>
                  <a:lnTo>
                    <a:pt x="576071" y="47243"/>
                  </a:lnTo>
                  <a:lnTo>
                    <a:pt x="579119" y="60959"/>
                  </a:lnTo>
                  <a:lnTo>
                    <a:pt x="582167" y="73151"/>
                  </a:lnTo>
                  <a:lnTo>
                    <a:pt x="585215" y="86867"/>
                  </a:lnTo>
                  <a:lnTo>
                    <a:pt x="588263" y="114299"/>
                  </a:lnTo>
                  <a:lnTo>
                    <a:pt x="588263" y="285597"/>
                  </a:lnTo>
                  <a:lnTo>
                    <a:pt x="592835" y="277367"/>
                  </a:lnTo>
                  <a:lnTo>
                    <a:pt x="611123" y="236219"/>
                  </a:lnTo>
                  <a:lnTo>
                    <a:pt x="620267" y="205739"/>
                  </a:lnTo>
                  <a:lnTo>
                    <a:pt x="626363" y="175259"/>
                  </a:lnTo>
                  <a:lnTo>
                    <a:pt x="629411" y="143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37238" y="3107436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88264" y="294132"/>
                  </a:moveTo>
                  <a:lnTo>
                    <a:pt x="584390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7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2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2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7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90"/>
                  </a:lnTo>
                  <a:lnTo>
                    <a:pt x="294132" y="588264"/>
                  </a:lnTo>
                  <a:lnTo>
                    <a:pt x="341622" y="584390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7" y="501777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90" y="341622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5902" y="3086100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1524" y="332232"/>
                  </a:moveTo>
                  <a:lnTo>
                    <a:pt x="1524" y="298704"/>
                  </a:lnTo>
                  <a:lnTo>
                    <a:pt x="0" y="315468"/>
                  </a:lnTo>
                  <a:lnTo>
                    <a:pt x="1524" y="332232"/>
                  </a:lnTo>
                  <a:close/>
                </a:path>
                <a:path w="629919" h="629920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1124" y="205740"/>
                  </a:lnTo>
                  <a:lnTo>
                    <a:pt x="583692" y="150876"/>
                  </a:lnTo>
                  <a:lnTo>
                    <a:pt x="557784" y="114300"/>
                  </a:lnTo>
                  <a:lnTo>
                    <a:pt x="515112" y="71628"/>
                  </a:lnTo>
                  <a:lnTo>
                    <a:pt x="478536" y="45720"/>
                  </a:lnTo>
                  <a:lnTo>
                    <a:pt x="437388" y="24384"/>
                  </a:lnTo>
                  <a:lnTo>
                    <a:pt x="423672" y="19812"/>
                  </a:lnTo>
                  <a:lnTo>
                    <a:pt x="408432" y="13716"/>
                  </a:lnTo>
                  <a:lnTo>
                    <a:pt x="393192" y="10668"/>
                  </a:lnTo>
                  <a:lnTo>
                    <a:pt x="377952" y="6096"/>
                  </a:lnTo>
                  <a:lnTo>
                    <a:pt x="362712" y="3048"/>
                  </a:lnTo>
                  <a:lnTo>
                    <a:pt x="347472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3464" y="1524"/>
                  </a:lnTo>
                  <a:lnTo>
                    <a:pt x="266700" y="4572"/>
                  </a:lnTo>
                  <a:lnTo>
                    <a:pt x="251460" y="6096"/>
                  </a:lnTo>
                  <a:lnTo>
                    <a:pt x="220980" y="15240"/>
                  </a:lnTo>
                  <a:lnTo>
                    <a:pt x="207264" y="19812"/>
                  </a:lnTo>
                  <a:lnTo>
                    <a:pt x="192024" y="24384"/>
                  </a:lnTo>
                  <a:lnTo>
                    <a:pt x="178308" y="32004"/>
                  </a:lnTo>
                  <a:lnTo>
                    <a:pt x="164592" y="38100"/>
                  </a:lnTo>
                  <a:lnTo>
                    <a:pt x="150876" y="4572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24384" y="193548"/>
                  </a:lnTo>
                  <a:lnTo>
                    <a:pt x="15240" y="222504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4572" y="268224"/>
                  </a:lnTo>
                  <a:lnTo>
                    <a:pt x="1524" y="283464"/>
                  </a:lnTo>
                  <a:lnTo>
                    <a:pt x="1524" y="347472"/>
                  </a:lnTo>
                  <a:lnTo>
                    <a:pt x="4572" y="364236"/>
                  </a:lnTo>
                  <a:lnTo>
                    <a:pt x="10668" y="394716"/>
                  </a:lnTo>
                  <a:lnTo>
                    <a:pt x="15240" y="408432"/>
                  </a:lnTo>
                  <a:lnTo>
                    <a:pt x="19812" y="423672"/>
                  </a:lnTo>
                  <a:lnTo>
                    <a:pt x="25908" y="437388"/>
                  </a:lnTo>
                  <a:lnTo>
                    <a:pt x="32004" y="452628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48768" y="259080"/>
                  </a:lnTo>
                  <a:lnTo>
                    <a:pt x="51816" y="246888"/>
                  </a:lnTo>
                  <a:lnTo>
                    <a:pt x="54864" y="233172"/>
                  </a:lnTo>
                  <a:lnTo>
                    <a:pt x="76200" y="184404"/>
                  </a:lnTo>
                  <a:lnTo>
                    <a:pt x="105156" y="140208"/>
                  </a:lnTo>
                  <a:lnTo>
                    <a:pt x="143256" y="103632"/>
                  </a:lnTo>
                  <a:lnTo>
                    <a:pt x="173736" y="80772"/>
                  </a:lnTo>
                  <a:lnTo>
                    <a:pt x="210312" y="64008"/>
                  </a:lnTo>
                  <a:lnTo>
                    <a:pt x="222504" y="57912"/>
                  </a:lnTo>
                  <a:lnTo>
                    <a:pt x="234696" y="54864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70332" y="47244"/>
                  </a:lnTo>
                  <a:lnTo>
                    <a:pt x="396240" y="54864"/>
                  </a:lnTo>
                  <a:lnTo>
                    <a:pt x="409956" y="59436"/>
                  </a:lnTo>
                  <a:lnTo>
                    <a:pt x="434340" y="68580"/>
                  </a:lnTo>
                  <a:lnTo>
                    <a:pt x="446532" y="74676"/>
                  </a:lnTo>
                  <a:lnTo>
                    <a:pt x="457200" y="82296"/>
                  </a:lnTo>
                  <a:lnTo>
                    <a:pt x="467868" y="88392"/>
                  </a:lnTo>
                  <a:lnTo>
                    <a:pt x="509016" y="123444"/>
                  </a:lnTo>
                  <a:lnTo>
                    <a:pt x="542544" y="163068"/>
                  </a:lnTo>
                  <a:lnTo>
                    <a:pt x="548640" y="173736"/>
                  </a:lnTo>
                  <a:lnTo>
                    <a:pt x="556260" y="185928"/>
                  </a:lnTo>
                  <a:lnTo>
                    <a:pt x="560832" y="196596"/>
                  </a:lnTo>
                  <a:lnTo>
                    <a:pt x="566928" y="208788"/>
                  </a:lnTo>
                  <a:lnTo>
                    <a:pt x="571500" y="220980"/>
                  </a:lnTo>
                  <a:lnTo>
                    <a:pt x="576072" y="234696"/>
                  </a:lnTo>
                  <a:lnTo>
                    <a:pt x="579120" y="246888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611124" y="422148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19" h="629920">
                  <a:moveTo>
                    <a:pt x="588264" y="473049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79120" y="384048"/>
                  </a:lnTo>
                  <a:lnTo>
                    <a:pt x="566928" y="422148"/>
                  </a:lnTo>
                  <a:lnTo>
                    <a:pt x="554736" y="445008"/>
                  </a:lnTo>
                  <a:lnTo>
                    <a:pt x="548640" y="457200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45008" y="554736"/>
                  </a:lnTo>
                  <a:lnTo>
                    <a:pt x="396240" y="576072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1732" y="525780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5008"/>
                  </a:lnTo>
                  <a:lnTo>
                    <a:pt x="54864" y="396240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40208" y="576072"/>
                  </a:lnTo>
                  <a:lnTo>
                    <a:pt x="152400" y="585216"/>
                  </a:lnTo>
                  <a:lnTo>
                    <a:pt x="207264" y="611124"/>
                  </a:lnTo>
                  <a:lnTo>
                    <a:pt x="268224" y="626364"/>
                  </a:lnTo>
                  <a:lnTo>
                    <a:pt x="300228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6364"/>
                  </a:lnTo>
                  <a:lnTo>
                    <a:pt x="409956" y="615696"/>
                  </a:lnTo>
                  <a:lnTo>
                    <a:pt x="452628" y="59893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16636" y="557784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18092" y="1627123"/>
            <a:ext cx="221615" cy="2007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  <a:p>
            <a:pPr marL="45720" marR="25400" indent="-10795">
              <a:lnSpc>
                <a:spcPct val="162600"/>
              </a:lnSpc>
              <a:spcBef>
                <a:spcPts val="5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 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18092" y="439775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79170" y="4346448"/>
            <a:ext cx="629920" cy="629920"/>
            <a:chOff x="3479170" y="4346448"/>
            <a:chExt cx="629920" cy="629920"/>
          </a:xfrm>
        </p:grpSpPr>
        <p:sp>
          <p:nvSpPr>
            <p:cNvPr id="29" name="object 29"/>
            <p:cNvSpPr/>
            <p:nvPr/>
          </p:nvSpPr>
          <p:spPr>
            <a:xfrm>
              <a:off x="3500506" y="4366260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4" y="294132"/>
                  </a:moveTo>
                  <a:lnTo>
                    <a:pt x="584390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7" y="86487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2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7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2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2" y="588264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7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90" y="341993"/>
                  </a:lnTo>
                  <a:lnTo>
                    <a:pt x="588264" y="294132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9170" y="434644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1524" y="330708"/>
                  </a:moveTo>
                  <a:lnTo>
                    <a:pt x="1524" y="298704"/>
                  </a:lnTo>
                  <a:lnTo>
                    <a:pt x="0" y="315468"/>
                  </a:lnTo>
                  <a:lnTo>
                    <a:pt x="1524" y="330708"/>
                  </a:lnTo>
                  <a:close/>
                </a:path>
                <a:path w="629920" h="629920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19812" y="205740"/>
                  </a:lnTo>
                  <a:lnTo>
                    <a:pt x="13716" y="220980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1940"/>
                  </a:lnTo>
                  <a:lnTo>
                    <a:pt x="1524" y="347472"/>
                  </a:lnTo>
                  <a:lnTo>
                    <a:pt x="10668" y="393192"/>
                  </a:lnTo>
                  <a:lnTo>
                    <a:pt x="19812" y="423672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54864" y="233172"/>
                  </a:lnTo>
                  <a:lnTo>
                    <a:pt x="76200" y="182880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08788" y="62484"/>
                  </a:lnTo>
                  <a:lnTo>
                    <a:pt x="222504" y="57912"/>
                  </a:lnTo>
                  <a:lnTo>
                    <a:pt x="234696" y="53340"/>
                  </a:lnTo>
                  <a:lnTo>
                    <a:pt x="246888" y="50292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54736" y="184404"/>
                  </a:lnTo>
                  <a:lnTo>
                    <a:pt x="576072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1525"/>
                  </a:lnTo>
                  <a:lnTo>
                    <a:pt x="592836" y="463296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20" h="629920">
                  <a:moveTo>
                    <a:pt x="588264" y="47152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72796" y="583692"/>
                  </a:lnTo>
                  <a:lnTo>
                    <a:pt x="259080" y="580644"/>
                  </a:lnTo>
                  <a:lnTo>
                    <a:pt x="246888" y="577596"/>
                  </a:lnTo>
                  <a:lnTo>
                    <a:pt x="233172" y="574548"/>
                  </a:lnTo>
                  <a:lnTo>
                    <a:pt x="184404" y="553212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4008" y="420624"/>
                  </a:lnTo>
                  <a:lnTo>
                    <a:pt x="59436" y="406908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22504" y="615696"/>
                  </a:lnTo>
                  <a:lnTo>
                    <a:pt x="237744" y="618744"/>
                  </a:lnTo>
                  <a:lnTo>
                    <a:pt x="252984" y="623316"/>
                  </a:lnTo>
                  <a:lnTo>
                    <a:pt x="268224" y="624840"/>
                  </a:lnTo>
                  <a:lnTo>
                    <a:pt x="283464" y="627888"/>
                  </a:lnTo>
                  <a:lnTo>
                    <a:pt x="300228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409956" y="614172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76072" y="489204"/>
                  </a:lnTo>
                  <a:lnTo>
                    <a:pt x="585216" y="477012"/>
                  </a:lnTo>
                  <a:lnTo>
                    <a:pt x="588264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81360" y="439775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325502" y="4639055"/>
            <a:ext cx="1175385" cy="127000"/>
          </a:xfrm>
          <a:custGeom>
            <a:avLst/>
            <a:gdLst/>
            <a:ahLst/>
            <a:cxnLst/>
            <a:rect l="l" t="t" r="r" b="b"/>
            <a:pathLst>
              <a:path w="1175385" h="127000">
                <a:moveTo>
                  <a:pt x="1069848" y="83820"/>
                </a:moveTo>
                <a:lnTo>
                  <a:pt x="1069848" y="42672"/>
                </a:lnTo>
                <a:lnTo>
                  <a:pt x="0" y="42672"/>
                </a:lnTo>
                <a:lnTo>
                  <a:pt x="0" y="83820"/>
                </a:lnTo>
                <a:lnTo>
                  <a:pt x="1069848" y="83820"/>
                </a:lnTo>
                <a:close/>
              </a:path>
              <a:path w="1175385" h="127000">
                <a:moveTo>
                  <a:pt x="1175004" y="64008"/>
                </a:moveTo>
                <a:lnTo>
                  <a:pt x="1048512" y="0"/>
                </a:lnTo>
                <a:lnTo>
                  <a:pt x="1048512" y="42672"/>
                </a:lnTo>
                <a:lnTo>
                  <a:pt x="1069848" y="42672"/>
                </a:lnTo>
                <a:lnTo>
                  <a:pt x="1069848" y="115952"/>
                </a:lnTo>
                <a:lnTo>
                  <a:pt x="1175004" y="64008"/>
                </a:lnTo>
                <a:close/>
              </a:path>
              <a:path w="1175385" h="127000">
                <a:moveTo>
                  <a:pt x="1069848" y="115952"/>
                </a:moveTo>
                <a:lnTo>
                  <a:pt x="1069848" y="83820"/>
                </a:lnTo>
                <a:lnTo>
                  <a:pt x="1048512" y="83820"/>
                </a:lnTo>
                <a:lnTo>
                  <a:pt x="1048512" y="126492"/>
                </a:lnTo>
                <a:lnTo>
                  <a:pt x="1069848" y="115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748672" y="422249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endParaRPr sz="305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49917" y="5035296"/>
            <a:ext cx="8595360" cy="102235"/>
          </a:xfrm>
          <a:custGeom>
            <a:avLst/>
            <a:gdLst/>
            <a:ahLst/>
            <a:cxnLst/>
            <a:rect l="l" t="t" r="r" b="b"/>
            <a:pathLst>
              <a:path w="8595360" h="102235">
                <a:moveTo>
                  <a:pt x="32003" y="71627"/>
                </a:moveTo>
                <a:lnTo>
                  <a:pt x="32003" y="0"/>
                </a:lnTo>
                <a:lnTo>
                  <a:pt x="0" y="0"/>
                </a:lnTo>
                <a:lnTo>
                  <a:pt x="0" y="102107"/>
                </a:lnTo>
                <a:lnTo>
                  <a:pt x="15239" y="102107"/>
                </a:lnTo>
                <a:lnTo>
                  <a:pt x="15239" y="71627"/>
                </a:lnTo>
                <a:lnTo>
                  <a:pt x="32003" y="71627"/>
                </a:lnTo>
                <a:close/>
              </a:path>
              <a:path w="8595360" h="102235">
                <a:moveTo>
                  <a:pt x="8580116" y="71627"/>
                </a:moveTo>
                <a:lnTo>
                  <a:pt x="15239" y="71627"/>
                </a:lnTo>
                <a:lnTo>
                  <a:pt x="32003" y="86867"/>
                </a:lnTo>
                <a:lnTo>
                  <a:pt x="32003" y="102107"/>
                </a:lnTo>
                <a:lnTo>
                  <a:pt x="8563352" y="102107"/>
                </a:lnTo>
                <a:lnTo>
                  <a:pt x="8563352" y="86867"/>
                </a:lnTo>
                <a:lnTo>
                  <a:pt x="8580116" y="71627"/>
                </a:lnTo>
                <a:close/>
              </a:path>
              <a:path w="8595360" h="102235">
                <a:moveTo>
                  <a:pt x="32003" y="102107"/>
                </a:moveTo>
                <a:lnTo>
                  <a:pt x="32003" y="86867"/>
                </a:lnTo>
                <a:lnTo>
                  <a:pt x="15239" y="71627"/>
                </a:lnTo>
                <a:lnTo>
                  <a:pt x="15239" y="102107"/>
                </a:lnTo>
                <a:lnTo>
                  <a:pt x="32003" y="102107"/>
                </a:lnTo>
                <a:close/>
              </a:path>
              <a:path w="8595360" h="102235">
                <a:moveTo>
                  <a:pt x="8595356" y="102107"/>
                </a:moveTo>
                <a:lnTo>
                  <a:pt x="8595356" y="0"/>
                </a:lnTo>
                <a:lnTo>
                  <a:pt x="8563352" y="0"/>
                </a:lnTo>
                <a:lnTo>
                  <a:pt x="8563352" y="71627"/>
                </a:lnTo>
                <a:lnTo>
                  <a:pt x="8580116" y="71627"/>
                </a:lnTo>
                <a:lnTo>
                  <a:pt x="8580116" y="102107"/>
                </a:lnTo>
                <a:lnTo>
                  <a:pt x="8595356" y="102107"/>
                </a:lnTo>
                <a:close/>
              </a:path>
              <a:path w="8595360" h="102235">
                <a:moveTo>
                  <a:pt x="8580116" y="102107"/>
                </a:moveTo>
                <a:lnTo>
                  <a:pt x="8580116" y="71627"/>
                </a:lnTo>
                <a:lnTo>
                  <a:pt x="8563352" y="86867"/>
                </a:lnTo>
                <a:lnTo>
                  <a:pt x="8563352" y="102107"/>
                </a:lnTo>
                <a:lnTo>
                  <a:pt x="8580116" y="10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Zástupný symbol pro číslo snímku 14">
            <a:extLst>
              <a:ext uri="{FF2B5EF4-FFF2-40B4-BE49-F238E27FC236}">
                <a16:creationId xmlns:a16="http://schemas.microsoft.com/office/drawing/2014/main" id="{DD6A6374-E052-582D-91D6-1F501694D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9</a:t>
            </a:fld>
            <a:r>
              <a:rPr lang="cs-CZ"/>
              <a:t> / 31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3351</Words>
  <Application>Microsoft Office PowerPoint</Application>
  <PresentationFormat>Vlastní</PresentationFormat>
  <Paragraphs>515</Paragraphs>
  <Slides>31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 Light</vt:lpstr>
      <vt:lpstr>Symbol</vt:lpstr>
      <vt:lpstr>Times New Roman</vt:lpstr>
      <vt:lpstr>Office Theme</vt:lpstr>
      <vt:lpstr>Modely pro regulární jazyky</vt:lpstr>
      <vt:lpstr>Regulární výrazy (RV): Definice</vt:lpstr>
      <vt:lpstr>Regulární výrazy: Příklad</vt:lpstr>
      <vt:lpstr>Zjednodušení RV</vt:lpstr>
      <vt:lpstr>Regulární jazyk (RJ)</vt:lpstr>
      <vt:lpstr>Konečné automaty (KA)</vt:lpstr>
      <vt:lpstr>Konečný automat (KA): Poznámky</vt:lpstr>
      <vt:lpstr>Konečné automaty: Definice</vt:lpstr>
      <vt:lpstr>Grafická reprezentace</vt:lpstr>
      <vt:lpstr>Grafická reprezentace: Příklad</vt:lpstr>
      <vt:lpstr>Tabulková reprezentace</vt:lpstr>
      <vt:lpstr>Tabulková reprezentace: Příklad</vt:lpstr>
      <vt:lpstr>Konfigurace</vt:lpstr>
      <vt:lpstr>Přechod</vt:lpstr>
      <vt:lpstr>Sekvence přechodů 1/2</vt:lpstr>
      <vt:lpstr>Sekvence přechodů 2/2</vt:lpstr>
      <vt:lpstr>Sekvence přechodů 2/2: Poznámky</vt:lpstr>
      <vt:lpstr>Přijímaný jazyk</vt:lpstr>
      <vt:lpstr>Konečný automat: Příklad 1/3</vt:lpstr>
      <vt:lpstr>Konečný automat: Příklad 2/3</vt:lpstr>
      <vt:lpstr>Konečný automat: Příklad 3/3</vt:lpstr>
      <vt:lpstr>Ekvivalentní modely</vt:lpstr>
      <vt:lpstr>Převod z RV na KA: Základy 1/5</vt:lpstr>
      <vt:lpstr>Převod z RV na KA: Konkatenace 2/5</vt:lpstr>
      <vt:lpstr>Převod z RV na KA: Sjednocení 3/5</vt:lpstr>
      <vt:lpstr>Převod z RV na KA: Iterace 4/5</vt:lpstr>
      <vt:lpstr>Převod z RV na KA: Souhrn 5/5</vt:lpstr>
      <vt:lpstr>Převod z RV na KA: Příklad 1/3</vt:lpstr>
      <vt:lpstr>Převod z RV na KA: Příklad 2/3</vt:lpstr>
      <vt:lpstr>Převod z RV na KA: Příklad 3/3</vt:lpstr>
      <vt:lpstr>Modely pro regulární jazyky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Ifj03-cz</dc:title>
  <dc:creator>Zbynek</dc:creator>
  <cp:keywords>()</cp:keywords>
  <cp:lastModifiedBy>Kalina Jan (260259)</cp:lastModifiedBy>
  <cp:revision>1</cp:revision>
  <dcterms:created xsi:type="dcterms:W3CDTF">2024-09-25T08:23:51Z</dcterms:created>
  <dcterms:modified xsi:type="dcterms:W3CDTF">2024-10-03T07:17:22Z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2012-09-13T00:00:00Z</vt:filetime>
  </property>
  <property fmtid="{D5CDD505-2E9C-101B-9397-08002B2CF9AE}" pid="3" name="Creator">
    <vt:lpwstr>PDFCreator Version 1.5.0</vt:lpwstr>
  </property>
  <property fmtid="{D5CDD505-2E9C-101B-9397-08002B2CF9AE}" pid="4" name="LastSaved">
    <vt:filetime>2024-09-25T00:00:00Z</vt:filetime>
  </property>
  <property fmtid="{D5CDD505-2E9C-101B-9397-08002B2CF9AE}" pid="5" name="Producer">
    <vt:lpwstr>GPL Ghostscript 9.05</vt:lpwstr>
  </property>
</Properties>
</file>