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sldIdLst>
    <p:sldId id="36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0693400" cy="7556500"/>
  <p:notesSz cx="10693400" cy="7556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7F5F44-7F3E-4361-96C7-AC97DFD2879C}" v="27" dt="2024-10-03T07:24:36.75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236" autoAdjust="0"/>
  </p:normalViewPr>
  <p:slideViewPr>
    <p:cSldViewPr>
      <p:cViewPr varScale="1">
        <p:scale>
          <a:sx n="101" d="100"/>
          <a:sy n="101" d="100"/>
        </p:scale>
        <p:origin x="1428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lina Jan (260259)" userId="a7e6ec75-d3ba-42c7-b540-e3e8914f88d5" providerId="ADAL" clId="{677F5F44-7F3E-4361-96C7-AC97DFD2879C}"/>
    <pc:docChg chg="undo custSel addSld delSld modSld modMainMaster">
      <pc:chgData name="Kalina Jan (260259)" userId="a7e6ec75-d3ba-42c7-b540-e3e8914f88d5" providerId="ADAL" clId="{677F5F44-7F3E-4361-96C7-AC97DFD2879C}" dt="2024-10-03T07:24:41.322" v="1394" actId="478"/>
      <pc:docMkLst>
        <pc:docMk/>
      </pc:docMkLst>
      <pc:sldChg chg="del">
        <pc:chgData name="Kalina Jan (260259)" userId="a7e6ec75-d3ba-42c7-b540-e3e8914f88d5" providerId="ADAL" clId="{677F5F44-7F3E-4361-96C7-AC97DFD2879C}" dt="2024-10-03T07:19:38.680" v="1319" actId="47"/>
        <pc:sldMkLst>
          <pc:docMk/>
          <pc:sldMk cId="0" sldId="256"/>
        </pc:sldMkLst>
      </pc:sldChg>
      <pc:sldChg chg="delSp modSp mod">
        <pc:chgData name="Kalina Jan (260259)" userId="a7e6ec75-d3ba-42c7-b540-e3e8914f88d5" providerId="ADAL" clId="{677F5F44-7F3E-4361-96C7-AC97DFD2879C}" dt="2024-10-03T07:23:27.902" v="1362" actId="478"/>
        <pc:sldMkLst>
          <pc:docMk/>
          <pc:sldMk cId="0" sldId="257"/>
        </pc:sldMkLst>
        <pc:spChg chg="mod ord">
          <ac:chgData name="Kalina Jan (260259)" userId="a7e6ec75-d3ba-42c7-b540-e3e8914f88d5" providerId="ADAL" clId="{677F5F44-7F3E-4361-96C7-AC97DFD2879C}" dt="2024-10-03T07:20:49.173" v="1330" actId="207"/>
          <ac:spMkLst>
            <pc:docMk/>
            <pc:sldMk cId="0" sldId="257"/>
            <ac:spMk id="23" creationId="{00000000-0000-0000-0000-000000000000}"/>
          </ac:spMkLst>
        </pc:spChg>
        <pc:spChg chg="del">
          <ac:chgData name="Kalina Jan (260259)" userId="a7e6ec75-d3ba-42c7-b540-e3e8914f88d5" providerId="ADAL" clId="{677F5F44-7F3E-4361-96C7-AC97DFD2879C}" dt="2024-10-03T07:23:27.902" v="1362" actId="478"/>
          <ac:spMkLst>
            <pc:docMk/>
            <pc:sldMk cId="0" sldId="257"/>
            <ac:spMk id="24" creationId="{00000000-0000-0000-0000-000000000000}"/>
          </ac:spMkLst>
        </pc:spChg>
        <pc:spChg chg="mod">
          <ac:chgData name="Kalina Jan (260259)" userId="a7e6ec75-d3ba-42c7-b540-e3e8914f88d5" providerId="ADAL" clId="{677F5F44-7F3E-4361-96C7-AC97DFD2879C}" dt="2024-10-03T07:20:58.463" v="1333" actId="207"/>
          <ac:spMkLst>
            <pc:docMk/>
            <pc:sldMk cId="0" sldId="257"/>
            <ac:spMk id="38" creationId="{00000000-0000-0000-0000-000000000000}"/>
          </ac:spMkLst>
        </pc:spChg>
        <pc:picChg chg="mod">
          <ac:chgData name="Kalina Jan (260259)" userId="a7e6ec75-d3ba-42c7-b540-e3e8914f88d5" providerId="ADAL" clId="{677F5F44-7F3E-4361-96C7-AC97DFD2879C}" dt="2024-09-25T10:38:16.697" v="1" actId="1076"/>
          <ac:picMkLst>
            <pc:docMk/>
            <pc:sldMk cId="0" sldId="257"/>
            <ac:picMk id="3" creationId="{00000000-0000-0000-0000-000000000000}"/>
          </ac:picMkLst>
        </pc:picChg>
      </pc:sldChg>
      <pc:sldChg chg="delSp modSp mod">
        <pc:chgData name="Kalina Jan (260259)" userId="a7e6ec75-d3ba-42c7-b540-e3e8914f88d5" providerId="ADAL" clId="{677F5F44-7F3E-4361-96C7-AC97DFD2879C}" dt="2024-10-03T07:23:30.322" v="1363" actId="478"/>
        <pc:sldMkLst>
          <pc:docMk/>
          <pc:sldMk cId="0" sldId="258"/>
        </pc:sldMkLst>
        <pc:spChg chg="mod">
          <ac:chgData name="Kalina Jan (260259)" userId="a7e6ec75-d3ba-42c7-b540-e3e8914f88d5" providerId="ADAL" clId="{677F5F44-7F3E-4361-96C7-AC97DFD2879C}" dt="2024-10-02T09:32:27.655" v="1200" actId="20577"/>
          <ac:spMkLst>
            <pc:docMk/>
            <pc:sldMk cId="0" sldId="258"/>
            <ac:spMk id="8" creationId="{00000000-0000-0000-0000-000000000000}"/>
          </ac:spMkLst>
        </pc:spChg>
        <pc:spChg chg="del">
          <ac:chgData name="Kalina Jan (260259)" userId="a7e6ec75-d3ba-42c7-b540-e3e8914f88d5" providerId="ADAL" clId="{677F5F44-7F3E-4361-96C7-AC97DFD2879C}" dt="2024-10-03T07:23:30.322" v="1363" actId="478"/>
          <ac:spMkLst>
            <pc:docMk/>
            <pc:sldMk cId="0" sldId="258"/>
            <ac:spMk id="40" creationId="{00000000-0000-0000-0000-000000000000}"/>
          </ac:spMkLst>
        </pc:spChg>
      </pc:sldChg>
      <pc:sldChg chg="addSp delSp modSp mod">
        <pc:chgData name="Kalina Jan (260259)" userId="a7e6ec75-d3ba-42c7-b540-e3e8914f88d5" providerId="ADAL" clId="{677F5F44-7F3E-4361-96C7-AC97DFD2879C}" dt="2024-10-03T07:23:32.142" v="1364" actId="478"/>
        <pc:sldMkLst>
          <pc:docMk/>
          <pc:sldMk cId="0" sldId="259"/>
        </pc:sldMkLst>
        <pc:spChg chg="mod">
          <ac:chgData name="Kalina Jan (260259)" userId="a7e6ec75-d3ba-42c7-b540-e3e8914f88d5" providerId="ADAL" clId="{677F5F44-7F3E-4361-96C7-AC97DFD2879C}" dt="2024-10-03T07:21:16.846" v="1336" actId="207"/>
          <ac:spMkLst>
            <pc:docMk/>
            <pc:sldMk cId="0" sldId="259"/>
            <ac:spMk id="6" creationId="{00000000-0000-0000-0000-000000000000}"/>
          </ac:spMkLst>
        </pc:spChg>
        <pc:spChg chg="mod">
          <ac:chgData name="Kalina Jan (260259)" userId="a7e6ec75-d3ba-42c7-b540-e3e8914f88d5" providerId="ADAL" clId="{677F5F44-7F3E-4361-96C7-AC97DFD2879C}" dt="2024-09-25T10:47:10.662" v="6" actId="113"/>
          <ac:spMkLst>
            <pc:docMk/>
            <pc:sldMk cId="0" sldId="259"/>
            <ac:spMk id="16" creationId="{00000000-0000-0000-0000-000000000000}"/>
          </ac:spMkLst>
        </pc:spChg>
        <pc:spChg chg="del">
          <ac:chgData name="Kalina Jan (260259)" userId="a7e6ec75-d3ba-42c7-b540-e3e8914f88d5" providerId="ADAL" clId="{677F5F44-7F3E-4361-96C7-AC97DFD2879C}" dt="2024-10-03T07:23:32.142" v="1364" actId="478"/>
          <ac:spMkLst>
            <pc:docMk/>
            <pc:sldMk cId="0" sldId="259"/>
            <ac:spMk id="19" creationId="{00000000-0000-0000-0000-000000000000}"/>
          </ac:spMkLst>
        </pc:spChg>
        <pc:spChg chg="add del mod">
          <ac:chgData name="Kalina Jan (260259)" userId="a7e6ec75-d3ba-42c7-b540-e3e8914f88d5" providerId="ADAL" clId="{677F5F44-7F3E-4361-96C7-AC97DFD2879C}" dt="2024-09-25T11:09:48.064" v="250" actId="1076"/>
          <ac:spMkLst>
            <pc:docMk/>
            <pc:sldMk cId="0" sldId="259"/>
            <ac:spMk id="21" creationId="{CF7A446D-0BA3-80C3-2046-677273D6E9FA}"/>
          </ac:spMkLst>
        </pc:spChg>
        <pc:spChg chg="add mod">
          <ac:chgData name="Kalina Jan (260259)" userId="a7e6ec75-d3ba-42c7-b540-e3e8914f88d5" providerId="ADAL" clId="{677F5F44-7F3E-4361-96C7-AC97DFD2879C}" dt="2024-09-25T11:09:48.064" v="250" actId="1076"/>
          <ac:spMkLst>
            <pc:docMk/>
            <pc:sldMk cId="0" sldId="259"/>
            <ac:spMk id="22" creationId="{3310BEA4-0EEB-E1D4-B552-8013780988EA}"/>
          </ac:spMkLst>
        </pc:spChg>
        <pc:spChg chg="add mod">
          <ac:chgData name="Kalina Jan (260259)" userId="a7e6ec75-d3ba-42c7-b540-e3e8914f88d5" providerId="ADAL" clId="{677F5F44-7F3E-4361-96C7-AC97DFD2879C}" dt="2024-09-25T11:09:48.064" v="250" actId="1076"/>
          <ac:spMkLst>
            <pc:docMk/>
            <pc:sldMk cId="0" sldId="259"/>
            <ac:spMk id="23" creationId="{9B33EAFA-B4C2-66C7-18ED-B31B3365F3EE}"/>
          </ac:spMkLst>
        </pc:spChg>
        <pc:spChg chg="add del mod">
          <ac:chgData name="Kalina Jan (260259)" userId="a7e6ec75-d3ba-42c7-b540-e3e8914f88d5" providerId="ADAL" clId="{677F5F44-7F3E-4361-96C7-AC97DFD2879C}" dt="2024-09-25T11:09:48.064" v="250" actId="1076"/>
          <ac:spMkLst>
            <pc:docMk/>
            <pc:sldMk cId="0" sldId="259"/>
            <ac:spMk id="24" creationId="{82AB45D0-A297-CF80-B04C-B4792D4C2D3E}"/>
          </ac:spMkLst>
        </pc:spChg>
        <pc:spChg chg="add mod">
          <ac:chgData name="Kalina Jan (260259)" userId="a7e6ec75-d3ba-42c7-b540-e3e8914f88d5" providerId="ADAL" clId="{677F5F44-7F3E-4361-96C7-AC97DFD2879C}" dt="2024-09-25T11:09:48.064" v="250" actId="1076"/>
          <ac:spMkLst>
            <pc:docMk/>
            <pc:sldMk cId="0" sldId="259"/>
            <ac:spMk id="25" creationId="{3F2092A3-89CB-E177-CF51-8C220E8D2C97}"/>
          </ac:spMkLst>
        </pc:spChg>
        <pc:picChg chg="add del mod">
          <ac:chgData name="Kalina Jan (260259)" userId="a7e6ec75-d3ba-42c7-b540-e3e8914f88d5" providerId="ADAL" clId="{677F5F44-7F3E-4361-96C7-AC97DFD2879C}" dt="2024-09-25T11:09:48.064" v="250" actId="1076"/>
          <ac:picMkLst>
            <pc:docMk/>
            <pc:sldMk cId="0" sldId="259"/>
            <ac:picMk id="20" creationId="{F43F5DE7-6A71-F937-70E3-68774E19B1B6}"/>
          </ac:picMkLst>
        </pc:picChg>
      </pc:sldChg>
      <pc:sldChg chg="delSp modSp mod">
        <pc:chgData name="Kalina Jan (260259)" userId="a7e6ec75-d3ba-42c7-b540-e3e8914f88d5" providerId="ADAL" clId="{677F5F44-7F3E-4361-96C7-AC97DFD2879C}" dt="2024-10-03T07:23:33.962" v="1365" actId="478"/>
        <pc:sldMkLst>
          <pc:docMk/>
          <pc:sldMk cId="0" sldId="260"/>
        </pc:sldMkLst>
        <pc:spChg chg="mod">
          <ac:chgData name="Kalina Jan (260259)" userId="a7e6ec75-d3ba-42c7-b540-e3e8914f88d5" providerId="ADAL" clId="{677F5F44-7F3E-4361-96C7-AC97DFD2879C}" dt="2024-10-03T07:21:12.084" v="1335" actId="207"/>
          <ac:spMkLst>
            <pc:docMk/>
            <pc:sldMk cId="0" sldId="260"/>
            <ac:spMk id="5" creationId="{00000000-0000-0000-0000-000000000000}"/>
          </ac:spMkLst>
        </pc:spChg>
        <pc:spChg chg="del">
          <ac:chgData name="Kalina Jan (260259)" userId="a7e6ec75-d3ba-42c7-b540-e3e8914f88d5" providerId="ADAL" clId="{677F5F44-7F3E-4361-96C7-AC97DFD2879C}" dt="2024-10-03T07:23:33.962" v="1365" actId="478"/>
          <ac:spMkLst>
            <pc:docMk/>
            <pc:sldMk cId="0" sldId="260"/>
            <ac:spMk id="40" creationId="{00000000-0000-0000-0000-000000000000}"/>
          </ac:spMkLst>
        </pc:spChg>
      </pc:sldChg>
      <pc:sldChg chg="delSp modSp mod">
        <pc:chgData name="Kalina Jan (260259)" userId="a7e6ec75-d3ba-42c7-b540-e3e8914f88d5" providerId="ADAL" clId="{677F5F44-7F3E-4361-96C7-AC97DFD2879C}" dt="2024-10-03T07:23:36.092" v="1366" actId="478"/>
        <pc:sldMkLst>
          <pc:docMk/>
          <pc:sldMk cId="0" sldId="261"/>
        </pc:sldMkLst>
        <pc:spChg chg="mod">
          <ac:chgData name="Kalina Jan (260259)" userId="a7e6ec75-d3ba-42c7-b540-e3e8914f88d5" providerId="ADAL" clId="{677F5F44-7F3E-4361-96C7-AC97DFD2879C}" dt="2024-10-02T09:40:51.850" v="1204" actId="1038"/>
          <ac:spMkLst>
            <pc:docMk/>
            <pc:sldMk cId="0" sldId="261"/>
            <ac:spMk id="8" creationId="{00000000-0000-0000-0000-000000000000}"/>
          </ac:spMkLst>
        </pc:spChg>
        <pc:spChg chg="mod">
          <ac:chgData name="Kalina Jan (260259)" userId="a7e6ec75-d3ba-42c7-b540-e3e8914f88d5" providerId="ADAL" clId="{677F5F44-7F3E-4361-96C7-AC97DFD2879C}" dt="2024-10-02T09:40:57.256" v="1205" actId="113"/>
          <ac:spMkLst>
            <pc:docMk/>
            <pc:sldMk cId="0" sldId="261"/>
            <ac:spMk id="12" creationId="{00000000-0000-0000-0000-000000000000}"/>
          </ac:spMkLst>
        </pc:spChg>
        <pc:spChg chg="del">
          <ac:chgData name="Kalina Jan (260259)" userId="a7e6ec75-d3ba-42c7-b540-e3e8914f88d5" providerId="ADAL" clId="{677F5F44-7F3E-4361-96C7-AC97DFD2879C}" dt="2024-10-03T07:23:36.092" v="1366" actId="478"/>
          <ac:spMkLst>
            <pc:docMk/>
            <pc:sldMk cId="0" sldId="261"/>
            <ac:spMk id="31" creationId="{00000000-0000-0000-0000-000000000000}"/>
          </ac:spMkLst>
        </pc:spChg>
      </pc:sldChg>
      <pc:sldChg chg="delSp modSp mod">
        <pc:chgData name="Kalina Jan (260259)" userId="a7e6ec75-d3ba-42c7-b540-e3e8914f88d5" providerId="ADAL" clId="{677F5F44-7F3E-4361-96C7-AC97DFD2879C}" dt="2024-10-03T07:23:38.150" v="1367" actId="478"/>
        <pc:sldMkLst>
          <pc:docMk/>
          <pc:sldMk cId="0" sldId="262"/>
        </pc:sldMkLst>
        <pc:spChg chg="mod">
          <ac:chgData name="Kalina Jan (260259)" userId="a7e6ec75-d3ba-42c7-b540-e3e8914f88d5" providerId="ADAL" clId="{677F5F44-7F3E-4361-96C7-AC97DFD2879C}" dt="2024-09-25T10:53:56.111" v="18" actId="207"/>
          <ac:spMkLst>
            <pc:docMk/>
            <pc:sldMk cId="0" sldId="262"/>
            <ac:spMk id="42" creationId="{00000000-0000-0000-0000-000000000000}"/>
          </ac:spMkLst>
        </pc:spChg>
        <pc:spChg chg="del">
          <ac:chgData name="Kalina Jan (260259)" userId="a7e6ec75-d3ba-42c7-b540-e3e8914f88d5" providerId="ADAL" clId="{677F5F44-7F3E-4361-96C7-AC97DFD2879C}" dt="2024-10-03T07:23:38.150" v="1367" actId="478"/>
          <ac:spMkLst>
            <pc:docMk/>
            <pc:sldMk cId="0" sldId="262"/>
            <ac:spMk id="43" creationId="{00000000-0000-0000-0000-000000000000}"/>
          </ac:spMkLst>
        </pc:spChg>
      </pc:sldChg>
      <pc:sldChg chg="addSp delSp modSp mod">
        <pc:chgData name="Kalina Jan (260259)" userId="a7e6ec75-d3ba-42c7-b540-e3e8914f88d5" providerId="ADAL" clId="{677F5F44-7F3E-4361-96C7-AC97DFD2879C}" dt="2024-10-03T07:23:40.022" v="1368" actId="478"/>
        <pc:sldMkLst>
          <pc:docMk/>
          <pc:sldMk cId="0" sldId="263"/>
        </pc:sldMkLst>
        <pc:spChg chg="mod">
          <ac:chgData name="Kalina Jan (260259)" userId="a7e6ec75-d3ba-42c7-b540-e3e8914f88d5" providerId="ADAL" clId="{677F5F44-7F3E-4361-96C7-AC97DFD2879C}" dt="2024-09-25T11:04:47.165" v="222" actId="14100"/>
          <ac:spMkLst>
            <pc:docMk/>
            <pc:sldMk cId="0" sldId="263"/>
            <ac:spMk id="3" creationId="{00000000-0000-0000-0000-000000000000}"/>
          </ac:spMkLst>
        </pc:spChg>
        <pc:spChg chg="del">
          <ac:chgData name="Kalina Jan (260259)" userId="a7e6ec75-d3ba-42c7-b540-e3e8914f88d5" providerId="ADAL" clId="{677F5F44-7F3E-4361-96C7-AC97DFD2879C}" dt="2024-10-03T07:23:40.022" v="1368" actId="478"/>
          <ac:spMkLst>
            <pc:docMk/>
            <pc:sldMk cId="0" sldId="263"/>
            <ac:spMk id="8" creationId="{00000000-0000-0000-0000-000000000000}"/>
          </ac:spMkLst>
        </pc:spChg>
        <pc:spChg chg="add mod">
          <ac:chgData name="Kalina Jan (260259)" userId="a7e6ec75-d3ba-42c7-b540-e3e8914f88d5" providerId="ADAL" clId="{677F5F44-7F3E-4361-96C7-AC97DFD2879C}" dt="2024-09-25T11:05:02.753" v="230" actId="1038"/>
          <ac:spMkLst>
            <pc:docMk/>
            <pc:sldMk cId="0" sldId="263"/>
            <ac:spMk id="9" creationId="{8D133ED1-F636-80D3-BECA-A1CBFB408CFA}"/>
          </ac:spMkLst>
        </pc:spChg>
      </pc:sldChg>
      <pc:sldChg chg="addSp delSp modSp mod">
        <pc:chgData name="Kalina Jan (260259)" userId="a7e6ec75-d3ba-42c7-b540-e3e8914f88d5" providerId="ADAL" clId="{677F5F44-7F3E-4361-96C7-AC97DFD2879C}" dt="2024-10-03T07:23:42.910" v="1369" actId="478"/>
        <pc:sldMkLst>
          <pc:docMk/>
          <pc:sldMk cId="0" sldId="264"/>
        </pc:sldMkLst>
        <pc:spChg chg="del">
          <ac:chgData name="Kalina Jan (260259)" userId="a7e6ec75-d3ba-42c7-b540-e3e8914f88d5" providerId="ADAL" clId="{677F5F44-7F3E-4361-96C7-AC97DFD2879C}" dt="2024-10-03T07:23:42.910" v="1369" actId="478"/>
          <ac:spMkLst>
            <pc:docMk/>
            <pc:sldMk cId="0" sldId="264"/>
            <ac:spMk id="12" creationId="{00000000-0000-0000-0000-000000000000}"/>
          </ac:spMkLst>
        </pc:spChg>
        <pc:picChg chg="add mod modCrop">
          <ac:chgData name="Kalina Jan (260259)" userId="a7e6ec75-d3ba-42c7-b540-e3e8914f88d5" providerId="ADAL" clId="{677F5F44-7F3E-4361-96C7-AC97DFD2879C}" dt="2024-09-25T11:16:31.691" v="255" actId="1076"/>
          <ac:picMkLst>
            <pc:docMk/>
            <pc:sldMk cId="0" sldId="264"/>
            <ac:picMk id="14" creationId="{AA0C9788-8CC2-641E-3615-CC90AE08B31E}"/>
          </ac:picMkLst>
        </pc:picChg>
      </pc:sldChg>
      <pc:sldChg chg="addSp delSp modSp mod">
        <pc:chgData name="Kalina Jan (260259)" userId="a7e6ec75-d3ba-42c7-b540-e3e8914f88d5" providerId="ADAL" clId="{677F5F44-7F3E-4361-96C7-AC97DFD2879C}" dt="2024-10-03T07:23:44.694" v="1370" actId="478"/>
        <pc:sldMkLst>
          <pc:docMk/>
          <pc:sldMk cId="0" sldId="265"/>
        </pc:sldMkLst>
        <pc:spChg chg="mod">
          <ac:chgData name="Kalina Jan (260259)" userId="a7e6ec75-d3ba-42c7-b540-e3e8914f88d5" providerId="ADAL" clId="{677F5F44-7F3E-4361-96C7-AC97DFD2879C}" dt="2024-10-02T10:04:39.137" v="1239" actId="20577"/>
          <ac:spMkLst>
            <pc:docMk/>
            <pc:sldMk cId="0" sldId="265"/>
            <ac:spMk id="7" creationId="{00000000-0000-0000-0000-000000000000}"/>
          </ac:spMkLst>
        </pc:spChg>
        <pc:spChg chg="mod">
          <ac:chgData name="Kalina Jan (260259)" userId="a7e6ec75-d3ba-42c7-b540-e3e8914f88d5" providerId="ADAL" clId="{677F5F44-7F3E-4361-96C7-AC97DFD2879C}" dt="2024-10-02T10:02:53.104" v="1206" actId="113"/>
          <ac:spMkLst>
            <pc:docMk/>
            <pc:sldMk cId="0" sldId="265"/>
            <ac:spMk id="21" creationId="{00000000-0000-0000-0000-000000000000}"/>
          </ac:spMkLst>
        </pc:spChg>
        <pc:spChg chg="del">
          <ac:chgData name="Kalina Jan (260259)" userId="a7e6ec75-d3ba-42c7-b540-e3e8914f88d5" providerId="ADAL" clId="{677F5F44-7F3E-4361-96C7-AC97DFD2879C}" dt="2024-10-03T07:23:44.694" v="1370" actId="478"/>
          <ac:spMkLst>
            <pc:docMk/>
            <pc:sldMk cId="0" sldId="265"/>
            <ac:spMk id="26" creationId="{00000000-0000-0000-0000-000000000000}"/>
          </ac:spMkLst>
        </pc:spChg>
        <pc:spChg chg="add mod">
          <ac:chgData name="Kalina Jan (260259)" userId="a7e6ec75-d3ba-42c7-b540-e3e8914f88d5" providerId="ADAL" clId="{677F5F44-7F3E-4361-96C7-AC97DFD2879C}" dt="2024-10-02T10:05:11.439" v="1240" actId="403"/>
          <ac:spMkLst>
            <pc:docMk/>
            <pc:sldMk cId="0" sldId="265"/>
            <ac:spMk id="27" creationId="{45D21133-D7BF-4A97-BA9E-0354BB3EB94A}"/>
          </ac:spMkLst>
        </pc:spChg>
        <pc:spChg chg="add del mod">
          <ac:chgData name="Kalina Jan (260259)" userId="a7e6ec75-d3ba-42c7-b540-e3e8914f88d5" providerId="ADAL" clId="{677F5F44-7F3E-4361-96C7-AC97DFD2879C}" dt="2024-09-25T11:25:33.201" v="425" actId="478"/>
          <ac:spMkLst>
            <pc:docMk/>
            <pc:sldMk cId="0" sldId="265"/>
            <ac:spMk id="31" creationId="{A607E635-E6C2-D19F-EEFF-3425F23316BE}"/>
          </ac:spMkLst>
        </pc:spChg>
        <pc:spChg chg="add mod">
          <ac:chgData name="Kalina Jan (260259)" userId="a7e6ec75-d3ba-42c7-b540-e3e8914f88d5" providerId="ADAL" clId="{677F5F44-7F3E-4361-96C7-AC97DFD2879C}" dt="2024-09-25T11:27:07.201" v="445" actId="1582"/>
          <ac:spMkLst>
            <pc:docMk/>
            <pc:sldMk cId="0" sldId="265"/>
            <ac:spMk id="32" creationId="{E4A98445-090E-9EC3-04D3-C7C927CB6C30}"/>
          </ac:spMkLst>
        </pc:spChg>
        <pc:spChg chg="add mod">
          <ac:chgData name="Kalina Jan (260259)" userId="a7e6ec75-d3ba-42c7-b540-e3e8914f88d5" providerId="ADAL" clId="{677F5F44-7F3E-4361-96C7-AC97DFD2879C}" dt="2024-09-25T11:27:31.366" v="451" actId="1076"/>
          <ac:spMkLst>
            <pc:docMk/>
            <pc:sldMk cId="0" sldId="265"/>
            <ac:spMk id="33" creationId="{C5EA6CE9-1968-2CE9-2D48-180CE6BEB69A}"/>
          </ac:spMkLst>
        </pc:spChg>
        <pc:spChg chg="add mod">
          <ac:chgData name="Kalina Jan (260259)" userId="a7e6ec75-d3ba-42c7-b540-e3e8914f88d5" providerId="ADAL" clId="{677F5F44-7F3E-4361-96C7-AC97DFD2879C}" dt="2024-09-25T11:29:00.878" v="487" actId="14100"/>
          <ac:spMkLst>
            <pc:docMk/>
            <pc:sldMk cId="0" sldId="265"/>
            <ac:spMk id="35" creationId="{37BE6EB9-BBF4-0988-BEC9-A665228A22FB}"/>
          </ac:spMkLst>
        </pc:spChg>
        <pc:spChg chg="add mod">
          <ac:chgData name="Kalina Jan (260259)" userId="a7e6ec75-d3ba-42c7-b540-e3e8914f88d5" providerId="ADAL" clId="{677F5F44-7F3E-4361-96C7-AC97DFD2879C}" dt="2024-09-25T11:32:53.970" v="555" actId="208"/>
          <ac:spMkLst>
            <pc:docMk/>
            <pc:sldMk cId="0" sldId="265"/>
            <ac:spMk id="38" creationId="{B1DF118A-84A1-CED1-3BC6-B4808896C166}"/>
          </ac:spMkLst>
        </pc:spChg>
        <pc:spChg chg="add mod">
          <ac:chgData name="Kalina Jan (260259)" userId="a7e6ec75-d3ba-42c7-b540-e3e8914f88d5" providerId="ADAL" clId="{677F5F44-7F3E-4361-96C7-AC97DFD2879C}" dt="2024-09-25T11:33:12.255" v="562" actId="688"/>
          <ac:spMkLst>
            <pc:docMk/>
            <pc:sldMk cId="0" sldId="265"/>
            <ac:spMk id="39" creationId="{DDE22B9C-0723-3839-7B48-F4D39F9EEF0D}"/>
          </ac:spMkLst>
        </pc:spChg>
        <pc:spChg chg="add mod">
          <ac:chgData name="Kalina Jan (260259)" userId="a7e6ec75-d3ba-42c7-b540-e3e8914f88d5" providerId="ADAL" clId="{677F5F44-7F3E-4361-96C7-AC97DFD2879C}" dt="2024-09-25T11:33:48.163" v="563"/>
          <ac:spMkLst>
            <pc:docMk/>
            <pc:sldMk cId="0" sldId="265"/>
            <ac:spMk id="40" creationId="{371A2A76-97D3-E519-433F-D746E8E7245C}"/>
          </ac:spMkLst>
        </pc:spChg>
        <pc:spChg chg="add mod">
          <ac:chgData name="Kalina Jan (260259)" userId="a7e6ec75-d3ba-42c7-b540-e3e8914f88d5" providerId="ADAL" clId="{677F5F44-7F3E-4361-96C7-AC97DFD2879C}" dt="2024-09-25T11:38:39.793" v="878" actId="6549"/>
          <ac:spMkLst>
            <pc:docMk/>
            <pc:sldMk cId="0" sldId="265"/>
            <ac:spMk id="41" creationId="{BB0549FC-1A45-3751-CFB7-2253F5980B3D}"/>
          </ac:spMkLst>
        </pc:spChg>
        <pc:spChg chg="add mod">
          <ac:chgData name="Kalina Jan (260259)" userId="a7e6ec75-d3ba-42c7-b540-e3e8914f88d5" providerId="ADAL" clId="{677F5F44-7F3E-4361-96C7-AC97DFD2879C}" dt="2024-09-25T11:40:21.850" v="900" actId="1076"/>
          <ac:spMkLst>
            <pc:docMk/>
            <pc:sldMk cId="0" sldId="265"/>
            <ac:spMk id="42" creationId="{C41BBD23-724C-2DB0-820D-5CE2B3A2AD8B}"/>
          </ac:spMkLst>
        </pc:spChg>
        <pc:spChg chg="add mod">
          <ac:chgData name="Kalina Jan (260259)" userId="a7e6ec75-d3ba-42c7-b540-e3e8914f88d5" providerId="ADAL" clId="{677F5F44-7F3E-4361-96C7-AC97DFD2879C}" dt="2024-09-25T11:42:54.287" v="1012" actId="20577"/>
          <ac:spMkLst>
            <pc:docMk/>
            <pc:sldMk cId="0" sldId="265"/>
            <ac:spMk id="43" creationId="{4BB532BD-E85A-1D6D-41E0-CDA6D85C627C}"/>
          </ac:spMkLst>
        </pc:spChg>
        <pc:cxnChg chg="add mod">
          <ac:chgData name="Kalina Jan (260259)" userId="a7e6ec75-d3ba-42c7-b540-e3e8914f88d5" providerId="ADAL" clId="{677F5F44-7F3E-4361-96C7-AC97DFD2879C}" dt="2024-09-25T11:25:07.511" v="367" actId="1037"/>
          <ac:cxnSpMkLst>
            <pc:docMk/>
            <pc:sldMk cId="0" sldId="265"/>
            <ac:cxnSpMk id="29" creationId="{D0F09DF8-9AD8-0849-A7BE-C706DEF44A85}"/>
          </ac:cxnSpMkLst>
        </pc:cxnChg>
        <pc:cxnChg chg="add mod">
          <ac:chgData name="Kalina Jan (260259)" userId="a7e6ec75-d3ba-42c7-b540-e3e8914f88d5" providerId="ADAL" clId="{677F5F44-7F3E-4361-96C7-AC97DFD2879C}" dt="2024-09-25T11:25:15.681" v="418" actId="1037"/>
          <ac:cxnSpMkLst>
            <pc:docMk/>
            <pc:sldMk cId="0" sldId="265"/>
            <ac:cxnSpMk id="30" creationId="{DB1E775A-F080-0CE7-C510-708CC6609C42}"/>
          </ac:cxnSpMkLst>
        </pc:cxnChg>
        <pc:cxnChg chg="add mod">
          <ac:chgData name="Kalina Jan (260259)" userId="a7e6ec75-d3ba-42c7-b540-e3e8914f88d5" providerId="ADAL" clId="{677F5F44-7F3E-4361-96C7-AC97DFD2879C}" dt="2024-09-25T11:28:36.636" v="481" actId="1038"/>
          <ac:cxnSpMkLst>
            <pc:docMk/>
            <pc:sldMk cId="0" sldId="265"/>
            <ac:cxnSpMk id="34" creationId="{4D6C918E-4D2B-72F5-F53C-4E7AC198DB0D}"/>
          </ac:cxnSpMkLst>
        </pc:cxnChg>
        <pc:cxnChg chg="add mod">
          <ac:chgData name="Kalina Jan (260259)" userId="a7e6ec75-d3ba-42c7-b540-e3e8914f88d5" providerId="ADAL" clId="{677F5F44-7F3E-4361-96C7-AC97DFD2879C}" dt="2024-09-25T11:29:47.207" v="501" actId="208"/>
          <ac:cxnSpMkLst>
            <pc:docMk/>
            <pc:sldMk cId="0" sldId="265"/>
            <ac:cxnSpMk id="36" creationId="{F222651F-3008-6F8A-8FB9-6933F77794C5}"/>
          </ac:cxnSpMkLst>
        </pc:cxnChg>
        <pc:cxnChg chg="add mod">
          <ac:chgData name="Kalina Jan (260259)" userId="a7e6ec75-d3ba-42c7-b540-e3e8914f88d5" providerId="ADAL" clId="{677F5F44-7F3E-4361-96C7-AC97DFD2879C}" dt="2024-09-25T11:29:54.608" v="504" actId="1038"/>
          <ac:cxnSpMkLst>
            <pc:docMk/>
            <pc:sldMk cId="0" sldId="265"/>
            <ac:cxnSpMk id="37" creationId="{6D67A26D-48EF-FFF1-DEF9-1E6D020650B5}"/>
          </ac:cxnSpMkLst>
        </pc:cxnChg>
        <pc:cxnChg chg="add mod">
          <ac:chgData name="Kalina Jan (260259)" userId="a7e6ec75-d3ba-42c7-b540-e3e8914f88d5" providerId="ADAL" clId="{677F5F44-7F3E-4361-96C7-AC97DFD2879C}" dt="2024-09-25T11:42:46.157" v="1011" actId="1582"/>
          <ac:cxnSpMkLst>
            <pc:docMk/>
            <pc:sldMk cId="0" sldId="265"/>
            <ac:cxnSpMk id="45" creationId="{E0DB178A-6CF1-EB92-3865-95BF898907D7}"/>
          </ac:cxnSpMkLst>
        </pc:cxnChg>
      </pc:sldChg>
      <pc:sldChg chg="delSp mod">
        <pc:chgData name="Kalina Jan (260259)" userId="a7e6ec75-d3ba-42c7-b540-e3e8914f88d5" providerId="ADAL" clId="{677F5F44-7F3E-4361-96C7-AC97DFD2879C}" dt="2024-10-03T07:23:46.423" v="1371" actId="478"/>
        <pc:sldMkLst>
          <pc:docMk/>
          <pc:sldMk cId="0" sldId="266"/>
        </pc:sldMkLst>
        <pc:spChg chg="del">
          <ac:chgData name="Kalina Jan (260259)" userId="a7e6ec75-d3ba-42c7-b540-e3e8914f88d5" providerId="ADAL" clId="{677F5F44-7F3E-4361-96C7-AC97DFD2879C}" dt="2024-10-03T07:23:46.423" v="1371" actId="478"/>
          <ac:spMkLst>
            <pc:docMk/>
            <pc:sldMk cId="0" sldId="266"/>
            <ac:spMk id="8" creationId="{00000000-0000-0000-0000-000000000000}"/>
          </ac:spMkLst>
        </pc:spChg>
      </pc:sldChg>
      <pc:sldChg chg="delSp modSp mod">
        <pc:chgData name="Kalina Jan (260259)" userId="a7e6ec75-d3ba-42c7-b540-e3e8914f88d5" providerId="ADAL" clId="{677F5F44-7F3E-4361-96C7-AC97DFD2879C}" dt="2024-10-03T07:23:48.363" v="1372" actId="478"/>
        <pc:sldMkLst>
          <pc:docMk/>
          <pc:sldMk cId="0" sldId="267"/>
        </pc:sldMkLst>
        <pc:spChg chg="mod">
          <ac:chgData name="Kalina Jan (260259)" userId="a7e6ec75-d3ba-42c7-b540-e3e8914f88d5" providerId="ADAL" clId="{677F5F44-7F3E-4361-96C7-AC97DFD2879C}" dt="2024-09-25T11:45:38.513" v="1018" actId="1036"/>
          <ac:spMkLst>
            <pc:docMk/>
            <pc:sldMk cId="0" sldId="267"/>
            <ac:spMk id="2" creationId="{00000000-0000-0000-0000-000000000000}"/>
          </ac:spMkLst>
        </pc:spChg>
        <pc:spChg chg="mod">
          <ac:chgData name="Kalina Jan (260259)" userId="a7e6ec75-d3ba-42c7-b540-e3e8914f88d5" providerId="ADAL" clId="{677F5F44-7F3E-4361-96C7-AC97DFD2879C}" dt="2024-09-25T11:45:38.513" v="1018" actId="1036"/>
          <ac:spMkLst>
            <pc:docMk/>
            <pc:sldMk cId="0" sldId="267"/>
            <ac:spMk id="3" creationId="{00000000-0000-0000-0000-000000000000}"/>
          </ac:spMkLst>
        </pc:spChg>
        <pc:spChg chg="mod">
          <ac:chgData name="Kalina Jan (260259)" userId="a7e6ec75-d3ba-42c7-b540-e3e8914f88d5" providerId="ADAL" clId="{677F5F44-7F3E-4361-96C7-AC97DFD2879C}" dt="2024-09-25T11:45:38.513" v="1018" actId="1036"/>
          <ac:spMkLst>
            <pc:docMk/>
            <pc:sldMk cId="0" sldId="267"/>
            <ac:spMk id="4" creationId="{00000000-0000-0000-0000-000000000000}"/>
          </ac:spMkLst>
        </pc:spChg>
        <pc:spChg chg="mod">
          <ac:chgData name="Kalina Jan (260259)" userId="a7e6ec75-d3ba-42c7-b540-e3e8914f88d5" providerId="ADAL" clId="{677F5F44-7F3E-4361-96C7-AC97DFD2879C}" dt="2024-09-25T11:45:38.513" v="1018" actId="1036"/>
          <ac:spMkLst>
            <pc:docMk/>
            <pc:sldMk cId="0" sldId="267"/>
            <ac:spMk id="5" creationId="{00000000-0000-0000-0000-000000000000}"/>
          </ac:spMkLst>
        </pc:spChg>
        <pc:spChg chg="del">
          <ac:chgData name="Kalina Jan (260259)" userId="a7e6ec75-d3ba-42c7-b540-e3e8914f88d5" providerId="ADAL" clId="{677F5F44-7F3E-4361-96C7-AC97DFD2879C}" dt="2024-10-03T07:23:48.363" v="1372" actId="478"/>
          <ac:spMkLst>
            <pc:docMk/>
            <pc:sldMk cId="0" sldId="267"/>
            <ac:spMk id="10" creationId="{00000000-0000-0000-0000-000000000000}"/>
          </ac:spMkLst>
        </pc:spChg>
      </pc:sldChg>
      <pc:sldChg chg="delSp mod">
        <pc:chgData name="Kalina Jan (260259)" userId="a7e6ec75-d3ba-42c7-b540-e3e8914f88d5" providerId="ADAL" clId="{677F5F44-7F3E-4361-96C7-AC97DFD2879C}" dt="2024-10-03T07:23:50.103" v="1373" actId="478"/>
        <pc:sldMkLst>
          <pc:docMk/>
          <pc:sldMk cId="0" sldId="268"/>
        </pc:sldMkLst>
        <pc:spChg chg="del">
          <ac:chgData name="Kalina Jan (260259)" userId="a7e6ec75-d3ba-42c7-b540-e3e8914f88d5" providerId="ADAL" clId="{677F5F44-7F3E-4361-96C7-AC97DFD2879C}" dt="2024-10-03T07:23:50.103" v="1373" actId="478"/>
          <ac:spMkLst>
            <pc:docMk/>
            <pc:sldMk cId="0" sldId="268"/>
            <ac:spMk id="36" creationId="{00000000-0000-0000-0000-000000000000}"/>
          </ac:spMkLst>
        </pc:spChg>
      </pc:sldChg>
      <pc:sldChg chg="delSp modSp mod">
        <pc:chgData name="Kalina Jan (260259)" userId="a7e6ec75-d3ba-42c7-b540-e3e8914f88d5" providerId="ADAL" clId="{677F5F44-7F3E-4361-96C7-AC97DFD2879C}" dt="2024-10-03T07:23:51.696" v="1374" actId="478"/>
        <pc:sldMkLst>
          <pc:docMk/>
          <pc:sldMk cId="0" sldId="269"/>
        </pc:sldMkLst>
        <pc:spChg chg="mod">
          <ac:chgData name="Kalina Jan (260259)" userId="a7e6ec75-d3ba-42c7-b540-e3e8914f88d5" providerId="ADAL" clId="{677F5F44-7F3E-4361-96C7-AC97DFD2879C}" dt="2024-10-02T10:13:29.227" v="1241" actId="113"/>
          <ac:spMkLst>
            <pc:docMk/>
            <pc:sldMk cId="0" sldId="269"/>
            <ac:spMk id="6" creationId="{00000000-0000-0000-0000-000000000000}"/>
          </ac:spMkLst>
        </pc:spChg>
        <pc:spChg chg="mod">
          <ac:chgData name="Kalina Jan (260259)" userId="a7e6ec75-d3ba-42c7-b540-e3e8914f88d5" providerId="ADAL" clId="{677F5F44-7F3E-4361-96C7-AC97DFD2879C}" dt="2024-09-25T12:50:50.815" v="1019" actId="1035"/>
          <ac:spMkLst>
            <pc:docMk/>
            <pc:sldMk cId="0" sldId="269"/>
            <ac:spMk id="12" creationId="{00000000-0000-0000-0000-000000000000}"/>
          </ac:spMkLst>
        </pc:spChg>
        <pc:spChg chg="mod">
          <ac:chgData name="Kalina Jan (260259)" userId="a7e6ec75-d3ba-42c7-b540-e3e8914f88d5" providerId="ADAL" clId="{677F5F44-7F3E-4361-96C7-AC97DFD2879C}" dt="2024-09-25T12:52:20.012" v="1025" actId="1036"/>
          <ac:spMkLst>
            <pc:docMk/>
            <pc:sldMk cId="0" sldId="269"/>
            <ac:spMk id="19" creationId="{00000000-0000-0000-0000-000000000000}"/>
          </ac:spMkLst>
        </pc:spChg>
        <pc:spChg chg="mod">
          <ac:chgData name="Kalina Jan (260259)" userId="a7e6ec75-d3ba-42c7-b540-e3e8914f88d5" providerId="ADAL" clId="{677F5F44-7F3E-4361-96C7-AC97DFD2879C}" dt="2024-09-25T12:51:21.052" v="1023" actId="1076"/>
          <ac:spMkLst>
            <pc:docMk/>
            <pc:sldMk cId="0" sldId="269"/>
            <ac:spMk id="20" creationId="{00000000-0000-0000-0000-000000000000}"/>
          </ac:spMkLst>
        </pc:spChg>
        <pc:spChg chg="mod">
          <ac:chgData name="Kalina Jan (260259)" userId="a7e6ec75-d3ba-42c7-b540-e3e8914f88d5" providerId="ADAL" clId="{677F5F44-7F3E-4361-96C7-AC97DFD2879C}" dt="2024-09-25T12:51:31.427" v="1024" actId="1035"/>
          <ac:spMkLst>
            <pc:docMk/>
            <pc:sldMk cId="0" sldId="269"/>
            <ac:spMk id="24" creationId="{00000000-0000-0000-0000-000000000000}"/>
          </ac:spMkLst>
        </pc:spChg>
        <pc:spChg chg="del">
          <ac:chgData name="Kalina Jan (260259)" userId="a7e6ec75-d3ba-42c7-b540-e3e8914f88d5" providerId="ADAL" clId="{677F5F44-7F3E-4361-96C7-AC97DFD2879C}" dt="2024-10-03T07:23:51.696" v="1374" actId="478"/>
          <ac:spMkLst>
            <pc:docMk/>
            <pc:sldMk cId="0" sldId="269"/>
            <ac:spMk id="31" creationId="{00000000-0000-0000-0000-000000000000}"/>
          </ac:spMkLst>
        </pc:spChg>
        <pc:picChg chg="mod">
          <ac:chgData name="Kalina Jan (260259)" userId="a7e6ec75-d3ba-42c7-b540-e3e8914f88d5" providerId="ADAL" clId="{677F5F44-7F3E-4361-96C7-AC97DFD2879C}" dt="2024-09-25T12:51:17.669" v="1021" actId="14100"/>
          <ac:picMkLst>
            <pc:docMk/>
            <pc:sldMk cId="0" sldId="269"/>
            <ac:picMk id="21" creationId="{00000000-0000-0000-0000-000000000000}"/>
          </ac:picMkLst>
        </pc:picChg>
      </pc:sldChg>
      <pc:sldChg chg="delSp modSp mod">
        <pc:chgData name="Kalina Jan (260259)" userId="a7e6ec75-d3ba-42c7-b540-e3e8914f88d5" providerId="ADAL" clId="{677F5F44-7F3E-4361-96C7-AC97DFD2879C}" dt="2024-10-03T07:23:54.333" v="1375" actId="478"/>
        <pc:sldMkLst>
          <pc:docMk/>
          <pc:sldMk cId="0" sldId="270"/>
        </pc:sldMkLst>
        <pc:spChg chg="mod">
          <ac:chgData name="Kalina Jan (260259)" userId="a7e6ec75-d3ba-42c7-b540-e3e8914f88d5" providerId="ADAL" clId="{677F5F44-7F3E-4361-96C7-AC97DFD2879C}" dt="2024-09-25T12:57:50.131" v="1036" actId="115"/>
          <ac:spMkLst>
            <pc:docMk/>
            <pc:sldMk cId="0" sldId="270"/>
            <ac:spMk id="3" creationId="{00000000-0000-0000-0000-000000000000}"/>
          </ac:spMkLst>
        </pc:spChg>
        <pc:spChg chg="del">
          <ac:chgData name="Kalina Jan (260259)" userId="a7e6ec75-d3ba-42c7-b540-e3e8914f88d5" providerId="ADAL" clId="{677F5F44-7F3E-4361-96C7-AC97DFD2879C}" dt="2024-10-03T07:23:54.333" v="1375" actId="478"/>
          <ac:spMkLst>
            <pc:docMk/>
            <pc:sldMk cId="0" sldId="270"/>
            <ac:spMk id="8" creationId="{00000000-0000-0000-0000-000000000000}"/>
          </ac:spMkLst>
        </pc:spChg>
      </pc:sldChg>
      <pc:sldChg chg="delSp modSp mod">
        <pc:chgData name="Kalina Jan (260259)" userId="a7e6ec75-d3ba-42c7-b540-e3e8914f88d5" providerId="ADAL" clId="{677F5F44-7F3E-4361-96C7-AC97DFD2879C}" dt="2024-10-03T07:23:56.583" v="1376" actId="478"/>
        <pc:sldMkLst>
          <pc:docMk/>
          <pc:sldMk cId="0" sldId="271"/>
        </pc:sldMkLst>
        <pc:spChg chg="mod">
          <ac:chgData name="Kalina Jan (260259)" userId="a7e6ec75-d3ba-42c7-b540-e3e8914f88d5" providerId="ADAL" clId="{677F5F44-7F3E-4361-96C7-AC97DFD2879C}" dt="2024-09-25T13:01:24.852" v="1042" actId="1036"/>
          <ac:spMkLst>
            <pc:docMk/>
            <pc:sldMk cId="0" sldId="271"/>
            <ac:spMk id="14" creationId="{00000000-0000-0000-0000-000000000000}"/>
          </ac:spMkLst>
        </pc:spChg>
        <pc:spChg chg="mod">
          <ac:chgData name="Kalina Jan (260259)" userId="a7e6ec75-d3ba-42c7-b540-e3e8914f88d5" providerId="ADAL" clId="{677F5F44-7F3E-4361-96C7-AC97DFD2879C}" dt="2024-09-25T13:01:36.844" v="1046" actId="1035"/>
          <ac:spMkLst>
            <pc:docMk/>
            <pc:sldMk cId="0" sldId="271"/>
            <ac:spMk id="15" creationId="{00000000-0000-0000-0000-000000000000}"/>
          </ac:spMkLst>
        </pc:spChg>
        <pc:spChg chg="del">
          <ac:chgData name="Kalina Jan (260259)" userId="a7e6ec75-d3ba-42c7-b540-e3e8914f88d5" providerId="ADAL" clId="{677F5F44-7F3E-4361-96C7-AC97DFD2879C}" dt="2024-09-25T13:01:40.661" v="1047" actId="478"/>
          <ac:spMkLst>
            <pc:docMk/>
            <pc:sldMk cId="0" sldId="271"/>
            <ac:spMk id="25" creationId="{00000000-0000-0000-0000-000000000000}"/>
          </ac:spMkLst>
        </pc:spChg>
        <pc:spChg chg="del">
          <ac:chgData name="Kalina Jan (260259)" userId="a7e6ec75-d3ba-42c7-b540-e3e8914f88d5" providerId="ADAL" clId="{677F5F44-7F3E-4361-96C7-AC97DFD2879C}" dt="2024-10-03T07:23:56.583" v="1376" actId="478"/>
          <ac:spMkLst>
            <pc:docMk/>
            <pc:sldMk cId="0" sldId="271"/>
            <ac:spMk id="31" creationId="{00000000-0000-0000-0000-000000000000}"/>
          </ac:spMkLst>
        </pc:spChg>
      </pc:sldChg>
      <pc:sldChg chg="delSp modSp mod">
        <pc:chgData name="Kalina Jan (260259)" userId="a7e6ec75-d3ba-42c7-b540-e3e8914f88d5" providerId="ADAL" clId="{677F5F44-7F3E-4361-96C7-AC97DFD2879C}" dt="2024-10-03T07:23:58.235" v="1377" actId="478"/>
        <pc:sldMkLst>
          <pc:docMk/>
          <pc:sldMk cId="0" sldId="272"/>
        </pc:sldMkLst>
        <pc:spChg chg="mod">
          <ac:chgData name="Kalina Jan (260259)" userId="a7e6ec75-d3ba-42c7-b540-e3e8914f88d5" providerId="ADAL" clId="{677F5F44-7F3E-4361-96C7-AC97DFD2879C}" dt="2024-09-25T13:03:01.459" v="1051" actId="14100"/>
          <ac:spMkLst>
            <pc:docMk/>
            <pc:sldMk cId="0" sldId="272"/>
            <ac:spMk id="2" creationId="{00000000-0000-0000-0000-000000000000}"/>
          </ac:spMkLst>
        </pc:spChg>
        <pc:spChg chg="mod">
          <ac:chgData name="Kalina Jan (260259)" userId="a7e6ec75-d3ba-42c7-b540-e3e8914f88d5" providerId="ADAL" clId="{677F5F44-7F3E-4361-96C7-AC97DFD2879C}" dt="2024-09-25T13:02:08.096" v="1048" actId="14100"/>
          <ac:spMkLst>
            <pc:docMk/>
            <pc:sldMk cId="0" sldId="272"/>
            <ac:spMk id="46" creationId="{00000000-0000-0000-0000-000000000000}"/>
          </ac:spMkLst>
        </pc:spChg>
        <pc:spChg chg="mod">
          <ac:chgData name="Kalina Jan (260259)" userId="a7e6ec75-d3ba-42c7-b540-e3e8914f88d5" providerId="ADAL" clId="{677F5F44-7F3E-4361-96C7-AC97DFD2879C}" dt="2024-09-25T13:02:17.699" v="1049" actId="14100"/>
          <ac:spMkLst>
            <pc:docMk/>
            <pc:sldMk cId="0" sldId="272"/>
            <ac:spMk id="47" creationId="{00000000-0000-0000-0000-000000000000}"/>
          </ac:spMkLst>
        </pc:spChg>
        <pc:spChg chg="del">
          <ac:chgData name="Kalina Jan (260259)" userId="a7e6ec75-d3ba-42c7-b540-e3e8914f88d5" providerId="ADAL" clId="{677F5F44-7F3E-4361-96C7-AC97DFD2879C}" dt="2024-10-03T07:23:58.235" v="1377" actId="478"/>
          <ac:spMkLst>
            <pc:docMk/>
            <pc:sldMk cId="0" sldId="272"/>
            <ac:spMk id="64" creationId="{00000000-0000-0000-0000-000000000000}"/>
          </ac:spMkLst>
        </pc:spChg>
      </pc:sldChg>
      <pc:sldChg chg="delSp mod">
        <pc:chgData name="Kalina Jan (260259)" userId="a7e6ec75-d3ba-42c7-b540-e3e8914f88d5" providerId="ADAL" clId="{677F5F44-7F3E-4361-96C7-AC97DFD2879C}" dt="2024-10-03T07:23:59.773" v="1378" actId="478"/>
        <pc:sldMkLst>
          <pc:docMk/>
          <pc:sldMk cId="0" sldId="273"/>
        </pc:sldMkLst>
        <pc:spChg chg="del">
          <ac:chgData name="Kalina Jan (260259)" userId="a7e6ec75-d3ba-42c7-b540-e3e8914f88d5" providerId="ADAL" clId="{677F5F44-7F3E-4361-96C7-AC97DFD2879C}" dt="2024-10-03T07:23:59.773" v="1378" actId="478"/>
          <ac:spMkLst>
            <pc:docMk/>
            <pc:sldMk cId="0" sldId="273"/>
            <ac:spMk id="79" creationId="{00000000-0000-0000-0000-000000000000}"/>
          </ac:spMkLst>
        </pc:spChg>
      </pc:sldChg>
      <pc:sldChg chg="delSp modSp mod">
        <pc:chgData name="Kalina Jan (260259)" userId="a7e6ec75-d3ba-42c7-b540-e3e8914f88d5" providerId="ADAL" clId="{677F5F44-7F3E-4361-96C7-AC97DFD2879C}" dt="2024-10-03T07:24:01.894" v="1379" actId="478"/>
        <pc:sldMkLst>
          <pc:docMk/>
          <pc:sldMk cId="0" sldId="274"/>
        </pc:sldMkLst>
        <pc:spChg chg="mod">
          <ac:chgData name="Kalina Jan (260259)" userId="a7e6ec75-d3ba-42c7-b540-e3e8914f88d5" providerId="ADAL" clId="{677F5F44-7F3E-4361-96C7-AC97DFD2879C}" dt="2024-09-25T13:07:56.157" v="1057" actId="14100"/>
          <ac:spMkLst>
            <pc:docMk/>
            <pc:sldMk cId="0" sldId="274"/>
            <ac:spMk id="12" creationId="{00000000-0000-0000-0000-000000000000}"/>
          </ac:spMkLst>
        </pc:spChg>
        <pc:spChg chg="del">
          <ac:chgData name="Kalina Jan (260259)" userId="a7e6ec75-d3ba-42c7-b540-e3e8914f88d5" providerId="ADAL" clId="{677F5F44-7F3E-4361-96C7-AC97DFD2879C}" dt="2024-10-03T07:24:01.894" v="1379" actId="478"/>
          <ac:spMkLst>
            <pc:docMk/>
            <pc:sldMk cId="0" sldId="274"/>
            <ac:spMk id="13" creationId="{00000000-0000-0000-0000-000000000000}"/>
          </ac:spMkLst>
        </pc:spChg>
      </pc:sldChg>
      <pc:sldChg chg="delSp mod">
        <pc:chgData name="Kalina Jan (260259)" userId="a7e6ec75-d3ba-42c7-b540-e3e8914f88d5" providerId="ADAL" clId="{677F5F44-7F3E-4361-96C7-AC97DFD2879C}" dt="2024-10-03T07:24:03.734" v="1380" actId="478"/>
        <pc:sldMkLst>
          <pc:docMk/>
          <pc:sldMk cId="0" sldId="275"/>
        </pc:sldMkLst>
        <pc:spChg chg="del">
          <ac:chgData name="Kalina Jan (260259)" userId="a7e6ec75-d3ba-42c7-b540-e3e8914f88d5" providerId="ADAL" clId="{677F5F44-7F3E-4361-96C7-AC97DFD2879C}" dt="2024-10-03T07:24:03.734" v="1380" actId="478"/>
          <ac:spMkLst>
            <pc:docMk/>
            <pc:sldMk cId="0" sldId="275"/>
            <ac:spMk id="62" creationId="{00000000-0000-0000-0000-000000000000}"/>
          </ac:spMkLst>
        </pc:spChg>
      </pc:sldChg>
      <pc:sldChg chg="addSp delSp modSp mod">
        <pc:chgData name="Kalina Jan (260259)" userId="a7e6ec75-d3ba-42c7-b540-e3e8914f88d5" providerId="ADAL" clId="{677F5F44-7F3E-4361-96C7-AC97DFD2879C}" dt="2024-10-03T07:24:05.964" v="1381" actId="478"/>
        <pc:sldMkLst>
          <pc:docMk/>
          <pc:sldMk cId="0" sldId="276"/>
        </pc:sldMkLst>
        <pc:spChg chg="mod">
          <ac:chgData name="Kalina Jan (260259)" userId="a7e6ec75-d3ba-42c7-b540-e3e8914f88d5" providerId="ADAL" clId="{677F5F44-7F3E-4361-96C7-AC97DFD2879C}" dt="2024-09-25T13:12:32.397" v="1060" actId="207"/>
          <ac:spMkLst>
            <pc:docMk/>
            <pc:sldMk cId="0" sldId="276"/>
            <ac:spMk id="29" creationId="{00000000-0000-0000-0000-000000000000}"/>
          </ac:spMkLst>
        </pc:spChg>
        <pc:spChg chg="mod">
          <ac:chgData name="Kalina Jan (260259)" userId="a7e6ec75-d3ba-42c7-b540-e3e8914f88d5" providerId="ADAL" clId="{677F5F44-7F3E-4361-96C7-AC97DFD2879C}" dt="2024-09-25T13:12:52.342" v="1063" actId="1036"/>
          <ac:spMkLst>
            <pc:docMk/>
            <pc:sldMk cId="0" sldId="276"/>
            <ac:spMk id="35" creationId="{00000000-0000-0000-0000-000000000000}"/>
          </ac:spMkLst>
        </pc:spChg>
        <pc:spChg chg="del">
          <ac:chgData name="Kalina Jan (260259)" userId="a7e6ec75-d3ba-42c7-b540-e3e8914f88d5" providerId="ADAL" clId="{677F5F44-7F3E-4361-96C7-AC97DFD2879C}" dt="2024-10-03T07:24:05.964" v="1381" actId="478"/>
          <ac:spMkLst>
            <pc:docMk/>
            <pc:sldMk cId="0" sldId="276"/>
            <ac:spMk id="36" creationId="{00000000-0000-0000-0000-000000000000}"/>
          </ac:spMkLst>
        </pc:spChg>
        <pc:spChg chg="add mod">
          <ac:chgData name="Kalina Jan (260259)" userId="a7e6ec75-d3ba-42c7-b540-e3e8914f88d5" providerId="ADAL" clId="{677F5F44-7F3E-4361-96C7-AC97DFD2879C}" dt="2024-09-25T13:14:11.871" v="1109" actId="207"/>
          <ac:spMkLst>
            <pc:docMk/>
            <pc:sldMk cId="0" sldId="276"/>
            <ac:spMk id="37" creationId="{56E1905D-6765-008A-4624-B01495390747}"/>
          </ac:spMkLst>
        </pc:spChg>
        <pc:cxnChg chg="add mod">
          <ac:chgData name="Kalina Jan (260259)" userId="a7e6ec75-d3ba-42c7-b540-e3e8914f88d5" providerId="ADAL" clId="{677F5F44-7F3E-4361-96C7-AC97DFD2879C}" dt="2024-09-25T13:14:26.193" v="1112" actId="1582"/>
          <ac:cxnSpMkLst>
            <pc:docMk/>
            <pc:sldMk cId="0" sldId="276"/>
            <ac:cxnSpMk id="39" creationId="{91EFFDCE-6EC0-6216-7A3F-FEE5B7B6267B}"/>
          </ac:cxnSpMkLst>
        </pc:cxnChg>
      </pc:sldChg>
      <pc:sldChg chg="delSp mod">
        <pc:chgData name="Kalina Jan (260259)" userId="a7e6ec75-d3ba-42c7-b540-e3e8914f88d5" providerId="ADAL" clId="{677F5F44-7F3E-4361-96C7-AC97DFD2879C}" dt="2024-10-03T07:24:08.618" v="1382" actId="478"/>
        <pc:sldMkLst>
          <pc:docMk/>
          <pc:sldMk cId="0" sldId="277"/>
        </pc:sldMkLst>
        <pc:spChg chg="del">
          <ac:chgData name="Kalina Jan (260259)" userId="a7e6ec75-d3ba-42c7-b540-e3e8914f88d5" providerId="ADAL" clId="{677F5F44-7F3E-4361-96C7-AC97DFD2879C}" dt="2024-10-03T07:24:08.618" v="1382" actId="478"/>
          <ac:spMkLst>
            <pc:docMk/>
            <pc:sldMk cId="0" sldId="277"/>
            <ac:spMk id="57" creationId="{00000000-0000-0000-0000-000000000000}"/>
          </ac:spMkLst>
        </pc:spChg>
      </pc:sldChg>
      <pc:sldChg chg="addSp delSp modSp mod">
        <pc:chgData name="Kalina Jan (260259)" userId="a7e6ec75-d3ba-42c7-b540-e3e8914f88d5" providerId="ADAL" clId="{677F5F44-7F3E-4361-96C7-AC97DFD2879C}" dt="2024-10-03T07:24:10.424" v="1383" actId="478"/>
        <pc:sldMkLst>
          <pc:docMk/>
          <pc:sldMk cId="0" sldId="278"/>
        </pc:sldMkLst>
        <pc:spChg chg="mod">
          <ac:chgData name="Kalina Jan (260259)" userId="a7e6ec75-d3ba-42c7-b540-e3e8914f88d5" providerId="ADAL" clId="{677F5F44-7F3E-4361-96C7-AC97DFD2879C}" dt="2024-09-25T13:15:58.161" v="1115" actId="1035"/>
          <ac:spMkLst>
            <pc:docMk/>
            <pc:sldMk cId="0" sldId="278"/>
            <ac:spMk id="5" creationId="{00000000-0000-0000-0000-000000000000}"/>
          </ac:spMkLst>
        </pc:spChg>
        <pc:spChg chg="add del mod">
          <ac:chgData name="Kalina Jan (260259)" userId="a7e6ec75-d3ba-42c7-b540-e3e8914f88d5" providerId="ADAL" clId="{677F5F44-7F3E-4361-96C7-AC97DFD2879C}" dt="2024-09-25T13:16:07.327" v="1118" actId="1036"/>
          <ac:spMkLst>
            <pc:docMk/>
            <pc:sldMk cId="0" sldId="278"/>
            <ac:spMk id="6" creationId="{00000000-0000-0000-0000-000000000000}"/>
          </ac:spMkLst>
        </pc:spChg>
        <pc:spChg chg="mod">
          <ac:chgData name="Kalina Jan (260259)" userId="a7e6ec75-d3ba-42c7-b540-e3e8914f88d5" providerId="ADAL" clId="{677F5F44-7F3E-4361-96C7-AC97DFD2879C}" dt="2024-09-25T13:16:14.698" v="1120" actId="1036"/>
          <ac:spMkLst>
            <pc:docMk/>
            <pc:sldMk cId="0" sldId="278"/>
            <ac:spMk id="7" creationId="{00000000-0000-0000-0000-000000000000}"/>
          </ac:spMkLst>
        </pc:spChg>
        <pc:spChg chg="mod">
          <ac:chgData name="Kalina Jan (260259)" userId="a7e6ec75-d3ba-42c7-b540-e3e8914f88d5" providerId="ADAL" clId="{677F5F44-7F3E-4361-96C7-AC97DFD2879C}" dt="2024-09-25T13:16:14.698" v="1120" actId="1036"/>
          <ac:spMkLst>
            <pc:docMk/>
            <pc:sldMk cId="0" sldId="278"/>
            <ac:spMk id="9" creationId="{00000000-0000-0000-0000-000000000000}"/>
          </ac:spMkLst>
        </pc:spChg>
        <pc:spChg chg="mod">
          <ac:chgData name="Kalina Jan (260259)" userId="a7e6ec75-d3ba-42c7-b540-e3e8914f88d5" providerId="ADAL" clId="{677F5F44-7F3E-4361-96C7-AC97DFD2879C}" dt="2024-09-25T13:16:14.698" v="1120" actId="1036"/>
          <ac:spMkLst>
            <pc:docMk/>
            <pc:sldMk cId="0" sldId="278"/>
            <ac:spMk id="10" creationId="{00000000-0000-0000-0000-000000000000}"/>
          </ac:spMkLst>
        </pc:spChg>
        <pc:spChg chg="mod">
          <ac:chgData name="Kalina Jan (260259)" userId="a7e6ec75-d3ba-42c7-b540-e3e8914f88d5" providerId="ADAL" clId="{677F5F44-7F3E-4361-96C7-AC97DFD2879C}" dt="2024-09-25T13:16:14.698" v="1120" actId="1036"/>
          <ac:spMkLst>
            <pc:docMk/>
            <pc:sldMk cId="0" sldId="278"/>
            <ac:spMk id="11" creationId="{00000000-0000-0000-0000-000000000000}"/>
          </ac:spMkLst>
        </pc:spChg>
        <pc:spChg chg="mod">
          <ac:chgData name="Kalina Jan (260259)" userId="a7e6ec75-d3ba-42c7-b540-e3e8914f88d5" providerId="ADAL" clId="{677F5F44-7F3E-4361-96C7-AC97DFD2879C}" dt="2024-09-25T13:16:14.698" v="1120" actId="1036"/>
          <ac:spMkLst>
            <pc:docMk/>
            <pc:sldMk cId="0" sldId="278"/>
            <ac:spMk id="12" creationId="{00000000-0000-0000-0000-000000000000}"/>
          </ac:spMkLst>
        </pc:spChg>
        <pc:spChg chg="mod">
          <ac:chgData name="Kalina Jan (260259)" userId="a7e6ec75-d3ba-42c7-b540-e3e8914f88d5" providerId="ADAL" clId="{677F5F44-7F3E-4361-96C7-AC97DFD2879C}" dt="2024-09-25T13:16:14.698" v="1120" actId="1036"/>
          <ac:spMkLst>
            <pc:docMk/>
            <pc:sldMk cId="0" sldId="278"/>
            <ac:spMk id="13" creationId="{00000000-0000-0000-0000-000000000000}"/>
          </ac:spMkLst>
        </pc:spChg>
        <pc:spChg chg="mod">
          <ac:chgData name="Kalina Jan (260259)" userId="a7e6ec75-d3ba-42c7-b540-e3e8914f88d5" providerId="ADAL" clId="{677F5F44-7F3E-4361-96C7-AC97DFD2879C}" dt="2024-09-25T13:16:14.698" v="1120" actId="1036"/>
          <ac:spMkLst>
            <pc:docMk/>
            <pc:sldMk cId="0" sldId="278"/>
            <ac:spMk id="14" creationId="{00000000-0000-0000-0000-000000000000}"/>
          </ac:spMkLst>
        </pc:spChg>
        <pc:spChg chg="mod">
          <ac:chgData name="Kalina Jan (260259)" userId="a7e6ec75-d3ba-42c7-b540-e3e8914f88d5" providerId="ADAL" clId="{677F5F44-7F3E-4361-96C7-AC97DFD2879C}" dt="2024-09-25T13:16:14.698" v="1120" actId="1036"/>
          <ac:spMkLst>
            <pc:docMk/>
            <pc:sldMk cId="0" sldId="278"/>
            <ac:spMk id="15" creationId="{00000000-0000-0000-0000-000000000000}"/>
          </ac:spMkLst>
        </pc:spChg>
        <pc:spChg chg="mod">
          <ac:chgData name="Kalina Jan (260259)" userId="a7e6ec75-d3ba-42c7-b540-e3e8914f88d5" providerId="ADAL" clId="{677F5F44-7F3E-4361-96C7-AC97DFD2879C}" dt="2024-09-25T13:16:18.401" v="1122" actId="1036"/>
          <ac:spMkLst>
            <pc:docMk/>
            <pc:sldMk cId="0" sldId="278"/>
            <ac:spMk id="16" creationId="{00000000-0000-0000-0000-000000000000}"/>
          </ac:spMkLst>
        </pc:spChg>
        <pc:spChg chg="mod">
          <ac:chgData name="Kalina Jan (260259)" userId="a7e6ec75-d3ba-42c7-b540-e3e8914f88d5" providerId="ADAL" clId="{677F5F44-7F3E-4361-96C7-AC97DFD2879C}" dt="2024-09-25T13:16:14.698" v="1120" actId="1036"/>
          <ac:spMkLst>
            <pc:docMk/>
            <pc:sldMk cId="0" sldId="278"/>
            <ac:spMk id="17" creationId="{00000000-0000-0000-0000-000000000000}"/>
          </ac:spMkLst>
        </pc:spChg>
        <pc:spChg chg="mod">
          <ac:chgData name="Kalina Jan (260259)" userId="a7e6ec75-d3ba-42c7-b540-e3e8914f88d5" providerId="ADAL" clId="{677F5F44-7F3E-4361-96C7-AC97DFD2879C}" dt="2024-09-25T13:16:14.698" v="1120" actId="1036"/>
          <ac:spMkLst>
            <pc:docMk/>
            <pc:sldMk cId="0" sldId="278"/>
            <ac:spMk id="19" creationId="{00000000-0000-0000-0000-000000000000}"/>
          </ac:spMkLst>
        </pc:spChg>
        <pc:spChg chg="mod">
          <ac:chgData name="Kalina Jan (260259)" userId="a7e6ec75-d3ba-42c7-b540-e3e8914f88d5" providerId="ADAL" clId="{677F5F44-7F3E-4361-96C7-AC97DFD2879C}" dt="2024-09-25T13:16:14.698" v="1120" actId="1036"/>
          <ac:spMkLst>
            <pc:docMk/>
            <pc:sldMk cId="0" sldId="278"/>
            <ac:spMk id="20" creationId="{00000000-0000-0000-0000-000000000000}"/>
          </ac:spMkLst>
        </pc:spChg>
        <pc:spChg chg="mod">
          <ac:chgData name="Kalina Jan (260259)" userId="a7e6ec75-d3ba-42c7-b540-e3e8914f88d5" providerId="ADAL" clId="{677F5F44-7F3E-4361-96C7-AC97DFD2879C}" dt="2024-09-25T13:16:14.698" v="1120" actId="1036"/>
          <ac:spMkLst>
            <pc:docMk/>
            <pc:sldMk cId="0" sldId="278"/>
            <ac:spMk id="21" creationId="{00000000-0000-0000-0000-000000000000}"/>
          </ac:spMkLst>
        </pc:spChg>
        <pc:spChg chg="mod">
          <ac:chgData name="Kalina Jan (260259)" userId="a7e6ec75-d3ba-42c7-b540-e3e8914f88d5" providerId="ADAL" clId="{677F5F44-7F3E-4361-96C7-AC97DFD2879C}" dt="2024-09-25T13:16:14.698" v="1120" actId="1036"/>
          <ac:spMkLst>
            <pc:docMk/>
            <pc:sldMk cId="0" sldId="278"/>
            <ac:spMk id="22" creationId="{00000000-0000-0000-0000-000000000000}"/>
          </ac:spMkLst>
        </pc:spChg>
        <pc:spChg chg="mod">
          <ac:chgData name="Kalina Jan (260259)" userId="a7e6ec75-d3ba-42c7-b540-e3e8914f88d5" providerId="ADAL" clId="{677F5F44-7F3E-4361-96C7-AC97DFD2879C}" dt="2024-09-25T13:16:14.698" v="1120" actId="1036"/>
          <ac:spMkLst>
            <pc:docMk/>
            <pc:sldMk cId="0" sldId="278"/>
            <ac:spMk id="23" creationId="{00000000-0000-0000-0000-000000000000}"/>
          </ac:spMkLst>
        </pc:spChg>
        <pc:spChg chg="mod">
          <ac:chgData name="Kalina Jan (260259)" userId="a7e6ec75-d3ba-42c7-b540-e3e8914f88d5" providerId="ADAL" clId="{677F5F44-7F3E-4361-96C7-AC97DFD2879C}" dt="2024-09-25T13:16:14.698" v="1120" actId="1036"/>
          <ac:spMkLst>
            <pc:docMk/>
            <pc:sldMk cId="0" sldId="278"/>
            <ac:spMk id="24" creationId="{00000000-0000-0000-0000-000000000000}"/>
          </ac:spMkLst>
        </pc:spChg>
        <pc:spChg chg="mod">
          <ac:chgData name="Kalina Jan (260259)" userId="a7e6ec75-d3ba-42c7-b540-e3e8914f88d5" providerId="ADAL" clId="{677F5F44-7F3E-4361-96C7-AC97DFD2879C}" dt="2024-09-25T13:16:14.698" v="1120" actId="1036"/>
          <ac:spMkLst>
            <pc:docMk/>
            <pc:sldMk cId="0" sldId="278"/>
            <ac:spMk id="25" creationId="{00000000-0000-0000-0000-000000000000}"/>
          </ac:spMkLst>
        </pc:spChg>
        <pc:spChg chg="mod">
          <ac:chgData name="Kalina Jan (260259)" userId="a7e6ec75-d3ba-42c7-b540-e3e8914f88d5" providerId="ADAL" clId="{677F5F44-7F3E-4361-96C7-AC97DFD2879C}" dt="2024-09-25T13:16:14.698" v="1120" actId="1036"/>
          <ac:spMkLst>
            <pc:docMk/>
            <pc:sldMk cId="0" sldId="278"/>
            <ac:spMk id="26" creationId="{00000000-0000-0000-0000-000000000000}"/>
          </ac:spMkLst>
        </pc:spChg>
        <pc:spChg chg="mod">
          <ac:chgData name="Kalina Jan (260259)" userId="a7e6ec75-d3ba-42c7-b540-e3e8914f88d5" providerId="ADAL" clId="{677F5F44-7F3E-4361-96C7-AC97DFD2879C}" dt="2024-09-25T13:16:14.698" v="1120" actId="1036"/>
          <ac:spMkLst>
            <pc:docMk/>
            <pc:sldMk cId="0" sldId="278"/>
            <ac:spMk id="27" creationId="{00000000-0000-0000-0000-000000000000}"/>
          </ac:spMkLst>
        </pc:spChg>
        <pc:spChg chg="mod">
          <ac:chgData name="Kalina Jan (260259)" userId="a7e6ec75-d3ba-42c7-b540-e3e8914f88d5" providerId="ADAL" clId="{677F5F44-7F3E-4361-96C7-AC97DFD2879C}" dt="2024-09-25T13:16:14.698" v="1120" actId="1036"/>
          <ac:spMkLst>
            <pc:docMk/>
            <pc:sldMk cId="0" sldId="278"/>
            <ac:spMk id="28" creationId="{00000000-0000-0000-0000-000000000000}"/>
          </ac:spMkLst>
        </pc:spChg>
        <pc:spChg chg="del">
          <ac:chgData name="Kalina Jan (260259)" userId="a7e6ec75-d3ba-42c7-b540-e3e8914f88d5" providerId="ADAL" clId="{677F5F44-7F3E-4361-96C7-AC97DFD2879C}" dt="2024-10-03T07:24:10.424" v="1383" actId="478"/>
          <ac:spMkLst>
            <pc:docMk/>
            <pc:sldMk cId="0" sldId="278"/>
            <ac:spMk id="29" creationId="{00000000-0000-0000-0000-000000000000}"/>
          </ac:spMkLst>
        </pc:spChg>
        <pc:picChg chg="mod">
          <ac:chgData name="Kalina Jan (260259)" userId="a7e6ec75-d3ba-42c7-b540-e3e8914f88d5" providerId="ADAL" clId="{677F5F44-7F3E-4361-96C7-AC97DFD2879C}" dt="2024-09-25T13:16:14.698" v="1120" actId="1036"/>
          <ac:picMkLst>
            <pc:docMk/>
            <pc:sldMk cId="0" sldId="278"/>
            <ac:picMk id="8" creationId="{00000000-0000-0000-0000-000000000000}"/>
          </ac:picMkLst>
        </pc:picChg>
        <pc:picChg chg="mod">
          <ac:chgData name="Kalina Jan (260259)" userId="a7e6ec75-d3ba-42c7-b540-e3e8914f88d5" providerId="ADAL" clId="{677F5F44-7F3E-4361-96C7-AC97DFD2879C}" dt="2024-09-25T13:16:14.698" v="1120" actId="1036"/>
          <ac:picMkLst>
            <pc:docMk/>
            <pc:sldMk cId="0" sldId="278"/>
            <ac:picMk id="18" creationId="{00000000-0000-0000-0000-000000000000}"/>
          </ac:picMkLst>
        </pc:picChg>
      </pc:sldChg>
      <pc:sldChg chg="delSp modSp mod">
        <pc:chgData name="Kalina Jan (260259)" userId="a7e6ec75-d3ba-42c7-b540-e3e8914f88d5" providerId="ADAL" clId="{677F5F44-7F3E-4361-96C7-AC97DFD2879C}" dt="2024-10-03T07:24:12.524" v="1384" actId="478"/>
        <pc:sldMkLst>
          <pc:docMk/>
          <pc:sldMk cId="0" sldId="279"/>
        </pc:sldMkLst>
        <pc:spChg chg="mod">
          <ac:chgData name="Kalina Jan (260259)" userId="a7e6ec75-d3ba-42c7-b540-e3e8914f88d5" providerId="ADAL" clId="{677F5F44-7F3E-4361-96C7-AC97DFD2879C}" dt="2024-09-25T13:19:43.903" v="1132" actId="115"/>
          <ac:spMkLst>
            <pc:docMk/>
            <pc:sldMk cId="0" sldId="279"/>
            <ac:spMk id="2" creationId="{00000000-0000-0000-0000-000000000000}"/>
          </ac:spMkLst>
        </pc:spChg>
        <pc:spChg chg="del">
          <ac:chgData name="Kalina Jan (260259)" userId="a7e6ec75-d3ba-42c7-b540-e3e8914f88d5" providerId="ADAL" clId="{677F5F44-7F3E-4361-96C7-AC97DFD2879C}" dt="2024-10-03T07:24:12.524" v="1384" actId="478"/>
          <ac:spMkLst>
            <pc:docMk/>
            <pc:sldMk cId="0" sldId="279"/>
            <ac:spMk id="7" creationId="{00000000-0000-0000-0000-000000000000}"/>
          </ac:spMkLst>
        </pc:spChg>
      </pc:sldChg>
      <pc:sldChg chg="delSp modSp mod">
        <pc:chgData name="Kalina Jan (260259)" userId="a7e6ec75-d3ba-42c7-b540-e3e8914f88d5" providerId="ADAL" clId="{677F5F44-7F3E-4361-96C7-AC97DFD2879C}" dt="2024-10-03T07:24:14.991" v="1385" actId="478"/>
        <pc:sldMkLst>
          <pc:docMk/>
          <pc:sldMk cId="0" sldId="280"/>
        </pc:sldMkLst>
        <pc:spChg chg="mod">
          <ac:chgData name="Kalina Jan (260259)" userId="a7e6ec75-d3ba-42c7-b540-e3e8914f88d5" providerId="ADAL" clId="{677F5F44-7F3E-4361-96C7-AC97DFD2879C}" dt="2024-09-25T13:30:28.062" v="1133" actId="20577"/>
          <ac:spMkLst>
            <pc:docMk/>
            <pc:sldMk cId="0" sldId="280"/>
            <ac:spMk id="15" creationId="{00000000-0000-0000-0000-000000000000}"/>
          </ac:spMkLst>
        </pc:spChg>
        <pc:spChg chg="mod">
          <ac:chgData name="Kalina Jan (260259)" userId="a7e6ec75-d3ba-42c7-b540-e3e8914f88d5" providerId="ADAL" clId="{677F5F44-7F3E-4361-96C7-AC97DFD2879C}" dt="2024-09-25T13:30:30.128" v="1134" actId="20577"/>
          <ac:spMkLst>
            <pc:docMk/>
            <pc:sldMk cId="0" sldId="280"/>
            <ac:spMk id="16" creationId="{00000000-0000-0000-0000-000000000000}"/>
          </ac:spMkLst>
        </pc:spChg>
        <pc:spChg chg="del">
          <ac:chgData name="Kalina Jan (260259)" userId="a7e6ec75-d3ba-42c7-b540-e3e8914f88d5" providerId="ADAL" clId="{677F5F44-7F3E-4361-96C7-AC97DFD2879C}" dt="2024-09-25T13:30:32.866" v="1135" actId="478"/>
          <ac:spMkLst>
            <pc:docMk/>
            <pc:sldMk cId="0" sldId="280"/>
            <ac:spMk id="25" creationId="{00000000-0000-0000-0000-000000000000}"/>
          </ac:spMkLst>
        </pc:spChg>
        <pc:spChg chg="del">
          <ac:chgData name="Kalina Jan (260259)" userId="a7e6ec75-d3ba-42c7-b540-e3e8914f88d5" providerId="ADAL" clId="{677F5F44-7F3E-4361-96C7-AC97DFD2879C}" dt="2024-10-03T07:24:14.991" v="1385" actId="478"/>
          <ac:spMkLst>
            <pc:docMk/>
            <pc:sldMk cId="0" sldId="280"/>
            <ac:spMk id="31" creationId="{00000000-0000-0000-0000-000000000000}"/>
          </ac:spMkLst>
        </pc:spChg>
      </pc:sldChg>
      <pc:sldChg chg="delSp mod">
        <pc:chgData name="Kalina Jan (260259)" userId="a7e6ec75-d3ba-42c7-b540-e3e8914f88d5" providerId="ADAL" clId="{677F5F44-7F3E-4361-96C7-AC97DFD2879C}" dt="2024-10-03T07:24:17.480" v="1386" actId="478"/>
        <pc:sldMkLst>
          <pc:docMk/>
          <pc:sldMk cId="0" sldId="281"/>
        </pc:sldMkLst>
        <pc:spChg chg="del">
          <ac:chgData name="Kalina Jan (260259)" userId="a7e6ec75-d3ba-42c7-b540-e3e8914f88d5" providerId="ADAL" clId="{677F5F44-7F3E-4361-96C7-AC97DFD2879C}" dt="2024-10-03T07:24:17.480" v="1386" actId="478"/>
          <ac:spMkLst>
            <pc:docMk/>
            <pc:sldMk cId="0" sldId="281"/>
            <ac:spMk id="66" creationId="{00000000-0000-0000-0000-000000000000}"/>
          </ac:spMkLst>
        </pc:spChg>
      </pc:sldChg>
      <pc:sldChg chg="delSp modSp mod">
        <pc:chgData name="Kalina Jan (260259)" userId="a7e6ec75-d3ba-42c7-b540-e3e8914f88d5" providerId="ADAL" clId="{677F5F44-7F3E-4361-96C7-AC97DFD2879C}" dt="2024-10-03T07:24:19.929" v="1387" actId="478"/>
        <pc:sldMkLst>
          <pc:docMk/>
          <pc:sldMk cId="0" sldId="282"/>
        </pc:sldMkLst>
        <pc:spChg chg="mod">
          <ac:chgData name="Kalina Jan (260259)" userId="a7e6ec75-d3ba-42c7-b540-e3e8914f88d5" providerId="ADAL" clId="{677F5F44-7F3E-4361-96C7-AC97DFD2879C}" dt="2024-09-25T13:32:09.780" v="1143" actId="1035"/>
          <ac:spMkLst>
            <pc:docMk/>
            <pc:sldMk cId="0" sldId="282"/>
            <ac:spMk id="49" creationId="{00000000-0000-0000-0000-000000000000}"/>
          </ac:spMkLst>
        </pc:spChg>
        <pc:spChg chg="del">
          <ac:chgData name="Kalina Jan (260259)" userId="a7e6ec75-d3ba-42c7-b540-e3e8914f88d5" providerId="ADAL" clId="{677F5F44-7F3E-4361-96C7-AC97DFD2879C}" dt="2024-10-03T07:24:19.929" v="1387" actId="478"/>
          <ac:spMkLst>
            <pc:docMk/>
            <pc:sldMk cId="0" sldId="282"/>
            <ac:spMk id="58" creationId="{00000000-0000-0000-0000-000000000000}"/>
          </ac:spMkLst>
        </pc:spChg>
      </pc:sldChg>
      <pc:sldChg chg="delSp modSp mod">
        <pc:chgData name="Kalina Jan (260259)" userId="a7e6ec75-d3ba-42c7-b540-e3e8914f88d5" providerId="ADAL" clId="{677F5F44-7F3E-4361-96C7-AC97DFD2879C}" dt="2024-10-03T07:24:22.685" v="1388" actId="478"/>
        <pc:sldMkLst>
          <pc:docMk/>
          <pc:sldMk cId="0" sldId="283"/>
        </pc:sldMkLst>
        <pc:spChg chg="mod">
          <ac:chgData name="Kalina Jan (260259)" userId="a7e6ec75-d3ba-42c7-b540-e3e8914f88d5" providerId="ADAL" clId="{677F5F44-7F3E-4361-96C7-AC97DFD2879C}" dt="2024-09-25T13:33:59.784" v="1157" actId="1036"/>
          <ac:spMkLst>
            <pc:docMk/>
            <pc:sldMk cId="0" sldId="283"/>
            <ac:spMk id="16" creationId="{00000000-0000-0000-0000-000000000000}"/>
          </ac:spMkLst>
        </pc:spChg>
        <pc:spChg chg="mod">
          <ac:chgData name="Kalina Jan (260259)" userId="a7e6ec75-d3ba-42c7-b540-e3e8914f88d5" providerId="ADAL" clId="{677F5F44-7F3E-4361-96C7-AC97DFD2879C}" dt="2024-09-25T13:32:50.484" v="1153" actId="207"/>
          <ac:spMkLst>
            <pc:docMk/>
            <pc:sldMk cId="0" sldId="283"/>
            <ac:spMk id="21" creationId="{00000000-0000-0000-0000-000000000000}"/>
          </ac:spMkLst>
        </pc:spChg>
        <pc:spChg chg="del">
          <ac:chgData name="Kalina Jan (260259)" userId="a7e6ec75-d3ba-42c7-b540-e3e8914f88d5" providerId="ADAL" clId="{677F5F44-7F3E-4361-96C7-AC97DFD2879C}" dt="2024-10-03T07:24:22.685" v="1388" actId="478"/>
          <ac:spMkLst>
            <pc:docMk/>
            <pc:sldMk cId="0" sldId="283"/>
            <ac:spMk id="25" creationId="{00000000-0000-0000-0000-000000000000}"/>
          </ac:spMkLst>
        </pc:spChg>
      </pc:sldChg>
      <pc:sldChg chg="delSp modSp mod">
        <pc:chgData name="Kalina Jan (260259)" userId="a7e6ec75-d3ba-42c7-b540-e3e8914f88d5" providerId="ADAL" clId="{677F5F44-7F3E-4361-96C7-AC97DFD2879C}" dt="2024-10-03T07:24:24.425" v="1389" actId="478"/>
        <pc:sldMkLst>
          <pc:docMk/>
          <pc:sldMk cId="0" sldId="284"/>
        </pc:sldMkLst>
        <pc:spChg chg="mod">
          <ac:chgData name="Kalina Jan (260259)" userId="a7e6ec75-d3ba-42c7-b540-e3e8914f88d5" providerId="ADAL" clId="{677F5F44-7F3E-4361-96C7-AC97DFD2879C}" dt="2024-09-25T13:35:30.728" v="1166" actId="14100"/>
          <ac:spMkLst>
            <pc:docMk/>
            <pc:sldMk cId="0" sldId="284"/>
            <ac:spMk id="3" creationId="{00000000-0000-0000-0000-000000000000}"/>
          </ac:spMkLst>
        </pc:spChg>
        <pc:spChg chg="del">
          <ac:chgData name="Kalina Jan (260259)" userId="a7e6ec75-d3ba-42c7-b540-e3e8914f88d5" providerId="ADAL" clId="{677F5F44-7F3E-4361-96C7-AC97DFD2879C}" dt="2024-10-03T07:24:24.425" v="1389" actId="478"/>
          <ac:spMkLst>
            <pc:docMk/>
            <pc:sldMk cId="0" sldId="284"/>
            <ac:spMk id="8" creationId="{00000000-0000-0000-0000-000000000000}"/>
          </ac:spMkLst>
        </pc:spChg>
      </pc:sldChg>
      <pc:sldChg chg="delSp modSp mod">
        <pc:chgData name="Kalina Jan (260259)" userId="a7e6ec75-d3ba-42c7-b540-e3e8914f88d5" providerId="ADAL" clId="{677F5F44-7F3E-4361-96C7-AC97DFD2879C}" dt="2024-10-03T07:24:26.695" v="1390" actId="478"/>
        <pc:sldMkLst>
          <pc:docMk/>
          <pc:sldMk cId="0" sldId="285"/>
        </pc:sldMkLst>
        <pc:spChg chg="mod">
          <ac:chgData name="Kalina Jan (260259)" userId="a7e6ec75-d3ba-42c7-b540-e3e8914f88d5" providerId="ADAL" clId="{677F5F44-7F3E-4361-96C7-AC97DFD2879C}" dt="2024-09-25T13:35:51.042" v="1169" actId="1076"/>
          <ac:spMkLst>
            <pc:docMk/>
            <pc:sldMk cId="0" sldId="285"/>
            <ac:spMk id="15" creationId="{00000000-0000-0000-0000-000000000000}"/>
          </ac:spMkLst>
        </pc:spChg>
        <pc:spChg chg="mod">
          <ac:chgData name="Kalina Jan (260259)" userId="a7e6ec75-d3ba-42c7-b540-e3e8914f88d5" providerId="ADAL" clId="{677F5F44-7F3E-4361-96C7-AC97DFD2879C}" dt="2024-09-25T13:35:39.802" v="1167" actId="113"/>
          <ac:spMkLst>
            <pc:docMk/>
            <pc:sldMk cId="0" sldId="285"/>
            <ac:spMk id="16" creationId="{00000000-0000-0000-0000-000000000000}"/>
          </ac:spMkLst>
        </pc:spChg>
        <pc:spChg chg="del">
          <ac:chgData name="Kalina Jan (260259)" userId="a7e6ec75-d3ba-42c7-b540-e3e8914f88d5" providerId="ADAL" clId="{677F5F44-7F3E-4361-96C7-AC97DFD2879C}" dt="2024-10-03T07:24:26.695" v="1390" actId="478"/>
          <ac:spMkLst>
            <pc:docMk/>
            <pc:sldMk cId="0" sldId="285"/>
            <ac:spMk id="18" creationId="{00000000-0000-0000-0000-000000000000}"/>
          </ac:spMkLst>
        </pc:spChg>
      </pc:sldChg>
      <pc:sldChg chg="delSp mod">
        <pc:chgData name="Kalina Jan (260259)" userId="a7e6ec75-d3ba-42c7-b540-e3e8914f88d5" providerId="ADAL" clId="{677F5F44-7F3E-4361-96C7-AC97DFD2879C}" dt="2024-10-03T07:24:28.667" v="1391" actId="478"/>
        <pc:sldMkLst>
          <pc:docMk/>
          <pc:sldMk cId="0" sldId="286"/>
        </pc:sldMkLst>
        <pc:spChg chg="del">
          <ac:chgData name="Kalina Jan (260259)" userId="a7e6ec75-d3ba-42c7-b540-e3e8914f88d5" providerId="ADAL" clId="{677F5F44-7F3E-4361-96C7-AC97DFD2879C}" dt="2024-10-03T07:24:28.667" v="1391" actId="478"/>
          <ac:spMkLst>
            <pc:docMk/>
            <pc:sldMk cId="0" sldId="286"/>
            <ac:spMk id="34" creationId="{00000000-0000-0000-0000-000000000000}"/>
          </ac:spMkLst>
        </pc:spChg>
      </pc:sldChg>
      <pc:sldChg chg="delSp modSp mod">
        <pc:chgData name="Kalina Jan (260259)" userId="a7e6ec75-d3ba-42c7-b540-e3e8914f88d5" providerId="ADAL" clId="{677F5F44-7F3E-4361-96C7-AC97DFD2879C}" dt="2024-10-03T07:24:30.985" v="1392" actId="478"/>
        <pc:sldMkLst>
          <pc:docMk/>
          <pc:sldMk cId="0" sldId="287"/>
        </pc:sldMkLst>
        <pc:spChg chg="mod">
          <ac:chgData name="Kalina Jan (260259)" userId="a7e6ec75-d3ba-42c7-b540-e3e8914f88d5" providerId="ADAL" clId="{677F5F44-7F3E-4361-96C7-AC97DFD2879C}" dt="2024-09-25T13:38:06.884" v="1172" actId="207"/>
          <ac:spMkLst>
            <pc:docMk/>
            <pc:sldMk cId="0" sldId="287"/>
            <ac:spMk id="31" creationId="{00000000-0000-0000-0000-000000000000}"/>
          </ac:spMkLst>
        </pc:spChg>
        <pc:spChg chg="del">
          <ac:chgData name="Kalina Jan (260259)" userId="a7e6ec75-d3ba-42c7-b540-e3e8914f88d5" providerId="ADAL" clId="{677F5F44-7F3E-4361-96C7-AC97DFD2879C}" dt="2024-10-03T07:24:30.985" v="1392" actId="478"/>
          <ac:spMkLst>
            <pc:docMk/>
            <pc:sldMk cId="0" sldId="287"/>
            <ac:spMk id="32" creationId="{00000000-0000-0000-0000-000000000000}"/>
          </ac:spMkLst>
        </pc:spChg>
      </pc:sldChg>
      <pc:sldChg chg="delSp mod">
        <pc:chgData name="Kalina Jan (260259)" userId="a7e6ec75-d3ba-42c7-b540-e3e8914f88d5" providerId="ADAL" clId="{677F5F44-7F3E-4361-96C7-AC97DFD2879C}" dt="2024-10-03T07:24:34.196" v="1393" actId="478"/>
        <pc:sldMkLst>
          <pc:docMk/>
          <pc:sldMk cId="0" sldId="288"/>
        </pc:sldMkLst>
        <pc:spChg chg="del">
          <ac:chgData name="Kalina Jan (260259)" userId="a7e6ec75-d3ba-42c7-b540-e3e8914f88d5" providerId="ADAL" clId="{677F5F44-7F3E-4361-96C7-AC97DFD2879C}" dt="2024-10-03T07:24:34.196" v="1393" actId="478"/>
          <ac:spMkLst>
            <pc:docMk/>
            <pc:sldMk cId="0" sldId="288"/>
            <ac:spMk id="9" creationId="{00000000-0000-0000-0000-000000000000}"/>
          </ac:spMkLst>
        </pc:spChg>
      </pc:sldChg>
      <pc:sldChg chg="delSp modSp mod">
        <pc:chgData name="Kalina Jan (260259)" userId="a7e6ec75-d3ba-42c7-b540-e3e8914f88d5" providerId="ADAL" clId="{677F5F44-7F3E-4361-96C7-AC97DFD2879C}" dt="2024-10-03T07:23:22.852" v="1361" actId="478"/>
        <pc:sldMkLst>
          <pc:docMk/>
          <pc:sldMk cId="0" sldId="289"/>
        </pc:sldMkLst>
        <pc:spChg chg="mod">
          <ac:chgData name="Kalina Jan (260259)" userId="a7e6ec75-d3ba-42c7-b540-e3e8914f88d5" providerId="ADAL" clId="{677F5F44-7F3E-4361-96C7-AC97DFD2879C}" dt="2024-10-02T10:50:48.940" v="1248" actId="113"/>
          <ac:spMkLst>
            <pc:docMk/>
            <pc:sldMk cId="0" sldId="289"/>
            <ac:spMk id="10" creationId="{00000000-0000-0000-0000-000000000000}"/>
          </ac:spMkLst>
        </pc:spChg>
        <pc:spChg chg="del">
          <ac:chgData name="Kalina Jan (260259)" userId="a7e6ec75-d3ba-42c7-b540-e3e8914f88d5" providerId="ADAL" clId="{677F5F44-7F3E-4361-96C7-AC97DFD2879C}" dt="2024-10-03T07:23:22.852" v="1361" actId="478"/>
          <ac:spMkLst>
            <pc:docMk/>
            <pc:sldMk cId="0" sldId="289"/>
            <ac:spMk id="15" creationId="{00000000-0000-0000-0000-000000000000}"/>
          </ac:spMkLst>
        </pc:spChg>
      </pc:sldChg>
      <pc:sldChg chg="delSp mod">
        <pc:chgData name="Kalina Jan (260259)" userId="a7e6ec75-d3ba-42c7-b540-e3e8914f88d5" providerId="ADAL" clId="{677F5F44-7F3E-4361-96C7-AC97DFD2879C}" dt="2024-10-03T07:23:19.994" v="1360" actId="478"/>
        <pc:sldMkLst>
          <pc:docMk/>
          <pc:sldMk cId="0" sldId="290"/>
        </pc:sldMkLst>
        <pc:spChg chg="del">
          <ac:chgData name="Kalina Jan (260259)" userId="a7e6ec75-d3ba-42c7-b540-e3e8914f88d5" providerId="ADAL" clId="{677F5F44-7F3E-4361-96C7-AC97DFD2879C}" dt="2024-10-03T07:23:19.994" v="1360" actId="478"/>
          <ac:spMkLst>
            <pc:docMk/>
            <pc:sldMk cId="0" sldId="290"/>
            <ac:spMk id="8" creationId="{00000000-0000-0000-0000-000000000000}"/>
          </ac:spMkLst>
        </pc:spChg>
      </pc:sldChg>
      <pc:sldChg chg="modSp mod">
        <pc:chgData name="Kalina Jan (260259)" userId="a7e6ec75-d3ba-42c7-b540-e3e8914f88d5" providerId="ADAL" clId="{677F5F44-7F3E-4361-96C7-AC97DFD2879C}" dt="2024-10-03T07:23:17.361" v="1359" actId="20577"/>
        <pc:sldMkLst>
          <pc:docMk/>
          <pc:sldMk cId="0" sldId="291"/>
        </pc:sldMkLst>
        <pc:spChg chg="mod">
          <ac:chgData name="Kalina Jan (260259)" userId="a7e6ec75-d3ba-42c7-b540-e3e8914f88d5" providerId="ADAL" clId="{677F5F44-7F3E-4361-96C7-AC97DFD2879C}" dt="2024-10-03T07:23:17.361" v="1359" actId="20577"/>
          <ac:spMkLst>
            <pc:docMk/>
            <pc:sldMk cId="0" sldId="291"/>
            <ac:spMk id="5" creationId="{00000000-0000-0000-0000-000000000000}"/>
          </ac:spMkLst>
        </pc:spChg>
        <pc:graphicFrameChg chg="modGraphic">
          <ac:chgData name="Kalina Jan (260259)" userId="a7e6ec75-d3ba-42c7-b540-e3e8914f88d5" providerId="ADAL" clId="{677F5F44-7F3E-4361-96C7-AC97DFD2879C}" dt="2024-09-25T14:10:19.303" v="1182" actId="2062"/>
          <ac:graphicFrameMkLst>
            <pc:docMk/>
            <pc:sldMk cId="0" sldId="291"/>
            <ac:graphicFrameMk id="6" creationId="{00000000-0000-0000-0000-000000000000}"/>
          </ac:graphicFrameMkLst>
        </pc:graphicFrameChg>
      </pc:sldChg>
      <pc:sldChg chg="delSp modSp add mod">
        <pc:chgData name="Kalina Jan (260259)" userId="a7e6ec75-d3ba-42c7-b540-e3e8914f88d5" providerId="ADAL" clId="{677F5F44-7F3E-4361-96C7-AC97DFD2879C}" dt="2024-10-03T07:24:41.322" v="1394" actId="478"/>
        <pc:sldMkLst>
          <pc:docMk/>
          <pc:sldMk cId="0" sldId="366"/>
        </pc:sldMkLst>
        <pc:spChg chg="mod">
          <ac:chgData name="Kalina Jan (260259)" userId="a7e6ec75-d3ba-42c7-b540-e3e8914f88d5" providerId="ADAL" clId="{677F5F44-7F3E-4361-96C7-AC97DFD2879C}" dt="2024-10-03T07:19:16.638" v="1284" actId="14100"/>
          <ac:spMkLst>
            <pc:docMk/>
            <pc:sldMk cId="0" sldId="366"/>
            <ac:spMk id="4" creationId="{9F171887-9EF2-972C-1015-263D155BCA31}"/>
          </ac:spMkLst>
        </pc:spChg>
        <pc:spChg chg="del">
          <ac:chgData name="Kalina Jan (260259)" userId="a7e6ec75-d3ba-42c7-b540-e3e8914f88d5" providerId="ADAL" clId="{677F5F44-7F3E-4361-96C7-AC97DFD2879C}" dt="2024-10-03T07:24:41.322" v="1394" actId="478"/>
          <ac:spMkLst>
            <pc:docMk/>
            <pc:sldMk cId="0" sldId="366"/>
            <ac:spMk id="5" creationId="{B8C805EB-9E08-7721-82DD-C40DFAE025B9}"/>
          </ac:spMkLst>
        </pc:spChg>
        <pc:spChg chg="mod">
          <ac:chgData name="Kalina Jan (260259)" userId="a7e6ec75-d3ba-42c7-b540-e3e8914f88d5" providerId="ADAL" clId="{677F5F44-7F3E-4361-96C7-AC97DFD2879C}" dt="2024-10-03T07:19:08.917" v="1282" actId="20577"/>
          <ac:spMkLst>
            <pc:docMk/>
            <pc:sldMk cId="0" sldId="366"/>
            <ac:spMk id="6" creationId="{00000000-0000-0000-0000-000000000000}"/>
          </ac:spMkLst>
        </pc:spChg>
        <pc:spChg chg="mod">
          <ac:chgData name="Kalina Jan (260259)" userId="a7e6ec75-d3ba-42c7-b540-e3e8914f88d5" providerId="ADAL" clId="{677F5F44-7F3E-4361-96C7-AC97DFD2879C}" dt="2024-10-03T07:19:32.068" v="1318" actId="20577"/>
          <ac:spMkLst>
            <pc:docMk/>
            <pc:sldMk cId="0" sldId="366"/>
            <ac:spMk id="8" creationId="{B02C8A34-A825-E988-CC8E-783EEE6F20F9}"/>
          </ac:spMkLst>
        </pc:spChg>
        <pc:spChg chg="mod">
          <ac:chgData name="Kalina Jan (260259)" userId="a7e6ec75-d3ba-42c7-b540-e3e8914f88d5" providerId="ADAL" clId="{677F5F44-7F3E-4361-96C7-AC97DFD2879C}" dt="2024-10-03T07:19:21.218" v="1285" actId="20577"/>
          <ac:spMkLst>
            <pc:docMk/>
            <pc:sldMk cId="0" sldId="366"/>
            <ac:spMk id="9" creationId="{D98C9654-9CC2-0DC0-9B62-EDE655390375}"/>
          </ac:spMkLst>
        </pc:spChg>
      </pc:sldChg>
      <pc:sldMasterChg chg="addSp delSp modSp mod modSldLayout">
        <pc:chgData name="Kalina Jan (260259)" userId="a7e6ec75-d3ba-42c7-b540-e3e8914f88d5" providerId="ADAL" clId="{677F5F44-7F3E-4361-96C7-AC97DFD2879C}" dt="2024-10-03T07:22:55.240" v="1350"/>
        <pc:sldMasterMkLst>
          <pc:docMk/>
          <pc:sldMasterMk cId="0" sldId="2147483648"/>
        </pc:sldMasterMkLst>
        <pc:spChg chg="del">
          <ac:chgData name="Kalina Jan (260259)" userId="a7e6ec75-d3ba-42c7-b540-e3e8914f88d5" providerId="ADAL" clId="{677F5F44-7F3E-4361-96C7-AC97DFD2879C}" dt="2024-10-03T07:22:35.279" v="1337" actId="478"/>
          <ac:spMkLst>
            <pc:docMk/>
            <pc:sldMasterMk cId="0" sldId="2147483648"/>
            <ac:spMk id="6" creationId="{00000000-0000-0000-0000-000000000000}"/>
          </ac:spMkLst>
        </pc:spChg>
        <pc:spChg chg="add mod">
          <ac:chgData name="Kalina Jan (260259)" userId="a7e6ec75-d3ba-42c7-b540-e3e8914f88d5" providerId="ADAL" clId="{677F5F44-7F3E-4361-96C7-AC97DFD2879C}" dt="2024-10-03T07:22:38.830" v="1340" actId="20577"/>
          <ac:spMkLst>
            <pc:docMk/>
            <pc:sldMasterMk cId="0" sldId="2147483648"/>
            <ac:spMk id="7" creationId="{4B008179-2078-02C2-A3FB-5663AD6F4DD2}"/>
          </ac:spMkLst>
        </pc:spChg>
        <pc:sldLayoutChg chg="addSp delSp modSp mod">
          <pc:chgData name="Kalina Jan (260259)" userId="a7e6ec75-d3ba-42c7-b540-e3e8914f88d5" providerId="ADAL" clId="{677F5F44-7F3E-4361-96C7-AC97DFD2879C}" dt="2024-10-03T07:22:43.539" v="1342"/>
          <pc:sldLayoutMkLst>
            <pc:docMk/>
            <pc:sldMasterMk cId="0" sldId="2147483648"/>
            <pc:sldLayoutMk cId="0" sldId="2147483661"/>
          </pc:sldLayoutMkLst>
          <pc:spChg chg="del">
            <ac:chgData name="Kalina Jan (260259)" userId="a7e6ec75-d3ba-42c7-b540-e3e8914f88d5" providerId="ADAL" clId="{677F5F44-7F3E-4361-96C7-AC97DFD2879C}" dt="2024-10-03T07:22:43" v="1341" actId="478"/>
            <ac:spMkLst>
              <pc:docMk/>
              <pc:sldMasterMk cId="0" sldId="2147483648"/>
              <pc:sldLayoutMk cId="0" sldId="2147483661"/>
              <ac:spMk id="6" creationId="{00000000-0000-0000-0000-000000000000}"/>
            </ac:spMkLst>
          </pc:spChg>
          <pc:spChg chg="add mod">
            <ac:chgData name="Kalina Jan (260259)" userId="a7e6ec75-d3ba-42c7-b540-e3e8914f88d5" providerId="ADAL" clId="{677F5F44-7F3E-4361-96C7-AC97DFD2879C}" dt="2024-10-03T07:22:43.539" v="1342"/>
            <ac:spMkLst>
              <pc:docMk/>
              <pc:sldMasterMk cId="0" sldId="2147483648"/>
              <pc:sldLayoutMk cId="0" sldId="2147483661"/>
              <ac:spMk id="7" creationId="{903F5175-8C9B-2F39-4732-E9D4A7B4E972}"/>
            </ac:spMkLst>
          </pc:spChg>
        </pc:sldLayoutChg>
        <pc:sldLayoutChg chg="addSp delSp modSp mod">
          <pc:chgData name="Kalina Jan (260259)" userId="a7e6ec75-d3ba-42c7-b540-e3e8914f88d5" providerId="ADAL" clId="{677F5F44-7F3E-4361-96C7-AC97DFD2879C}" dt="2024-10-03T07:22:46.709" v="1344"/>
          <pc:sldLayoutMkLst>
            <pc:docMk/>
            <pc:sldMasterMk cId="0" sldId="2147483648"/>
            <pc:sldLayoutMk cId="0" sldId="2147483662"/>
          </pc:sldLayoutMkLst>
          <pc:spChg chg="del">
            <ac:chgData name="Kalina Jan (260259)" userId="a7e6ec75-d3ba-42c7-b540-e3e8914f88d5" providerId="ADAL" clId="{677F5F44-7F3E-4361-96C7-AC97DFD2879C}" dt="2024-10-03T07:22:46.379" v="1343" actId="478"/>
            <ac:spMkLst>
              <pc:docMk/>
              <pc:sldMasterMk cId="0" sldId="2147483648"/>
              <pc:sldLayoutMk cId="0" sldId="2147483662"/>
              <ac:spMk id="6" creationId="{00000000-0000-0000-0000-000000000000}"/>
            </ac:spMkLst>
          </pc:spChg>
          <pc:spChg chg="add mod">
            <ac:chgData name="Kalina Jan (260259)" userId="a7e6ec75-d3ba-42c7-b540-e3e8914f88d5" providerId="ADAL" clId="{677F5F44-7F3E-4361-96C7-AC97DFD2879C}" dt="2024-10-03T07:22:46.709" v="1344"/>
            <ac:spMkLst>
              <pc:docMk/>
              <pc:sldMasterMk cId="0" sldId="2147483648"/>
              <pc:sldLayoutMk cId="0" sldId="2147483662"/>
              <ac:spMk id="7" creationId="{2B26AC1C-D183-D8F4-44E6-B2960C2505DA}"/>
            </ac:spMkLst>
          </pc:spChg>
        </pc:sldLayoutChg>
        <pc:sldLayoutChg chg="addSp delSp modSp mod">
          <pc:chgData name="Kalina Jan (260259)" userId="a7e6ec75-d3ba-42c7-b540-e3e8914f88d5" providerId="ADAL" clId="{677F5F44-7F3E-4361-96C7-AC97DFD2879C}" dt="2024-10-03T07:22:49.594" v="1346"/>
          <pc:sldLayoutMkLst>
            <pc:docMk/>
            <pc:sldMasterMk cId="0" sldId="2147483648"/>
            <pc:sldLayoutMk cId="0" sldId="2147483663"/>
          </pc:sldLayoutMkLst>
          <pc:spChg chg="del">
            <ac:chgData name="Kalina Jan (260259)" userId="a7e6ec75-d3ba-42c7-b540-e3e8914f88d5" providerId="ADAL" clId="{677F5F44-7F3E-4361-96C7-AC97DFD2879C}" dt="2024-10-03T07:22:49.359" v="1345" actId="478"/>
            <ac:spMkLst>
              <pc:docMk/>
              <pc:sldMasterMk cId="0" sldId="2147483648"/>
              <pc:sldLayoutMk cId="0" sldId="2147483663"/>
              <ac:spMk id="7" creationId="{00000000-0000-0000-0000-000000000000}"/>
            </ac:spMkLst>
          </pc:spChg>
          <pc:spChg chg="add mod">
            <ac:chgData name="Kalina Jan (260259)" userId="a7e6ec75-d3ba-42c7-b540-e3e8914f88d5" providerId="ADAL" clId="{677F5F44-7F3E-4361-96C7-AC97DFD2879C}" dt="2024-10-03T07:22:49.594" v="1346"/>
            <ac:spMkLst>
              <pc:docMk/>
              <pc:sldMasterMk cId="0" sldId="2147483648"/>
              <pc:sldLayoutMk cId="0" sldId="2147483663"/>
              <ac:spMk id="8" creationId="{F18F0BA0-2212-52FD-86B4-35F8D18AC995}"/>
            </ac:spMkLst>
          </pc:spChg>
        </pc:sldLayoutChg>
        <pc:sldLayoutChg chg="addSp delSp modSp mod">
          <pc:chgData name="Kalina Jan (260259)" userId="a7e6ec75-d3ba-42c7-b540-e3e8914f88d5" providerId="ADAL" clId="{677F5F44-7F3E-4361-96C7-AC97DFD2879C}" dt="2024-10-03T07:22:51.990" v="1348"/>
          <pc:sldLayoutMkLst>
            <pc:docMk/>
            <pc:sldMasterMk cId="0" sldId="2147483648"/>
            <pc:sldLayoutMk cId="0" sldId="2147483664"/>
          </pc:sldLayoutMkLst>
          <pc:spChg chg="del">
            <ac:chgData name="Kalina Jan (260259)" userId="a7e6ec75-d3ba-42c7-b540-e3e8914f88d5" providerId="ADAL" clId="{677F5F44-7F3E-4361-96C7-AC97DFD2879C}" dt="2024-10-03T07:22:51.760" v="1347" actId="478"/>
            <ac:spMkLst>
              <pc:docMk/>
              <pc:sldMasterMk cId="0" sldId="2147483648"/>
              <pc:sldLayoutMk cId="0" sldId="2147483664"/>
              <ac:spMk id="5" creationId="{00000000-0000-0000-0000-000000000000}"/>
            </ac:spMkLst>
          </pc:spChg>
          <pc:spChg chg="add mod">
            <ac:chgData name="Kalina Jan (260259)" userId="a7e6ec75-d3ba-42c7-b540-e3e8914f88d5" providerId="ADAL" clId="{677F5F44-7F3E-4361-96C7-AC97DFD2879C}" dt="2024-10-03T07:22:51.990" v="1348"/>
            <ac:spMkLst>
              <pc:docMk/>
              <pc:sldMasterMk cId="0" sldId="2147483648"/>
              <pc:sldLayoutMk cId="0" sldId="2147483664"/>
              <ac:spMk id="6" creationId="{60AC7B8F-E838-5AF7-DA1D-371157050726}"/>
            </ac:spMkLst>
          </pc:spChg>
        </pc:sldLayoutChg>
        <pc:sldLayoutChg chg="addSp delSp modSp mod">
          <pc:chgData name="Kalina Jan (260259)" userId="a7e6ec75-d3ba-42c7-b540-e3e8914f88d5" providerId="ADAL" clId="{677F5F44-7F3E-4361-96C7-AC97DFD2879C}" dt="2024-10-03T07:22:55.240" v="1350"/>
          <pc:sldLayoutMkLst>
            <pc:docMk/>
            <pc:sldMasterMk cId="0" sldId="2147483648"/>
            <pc:sldLayoutMk cId="0" sldId="2147483665"/>
          </pc:sldLayoutMkLst>
          <pc:spChg chg="del">
            <ac:chgData name="Kalina Jan (260259)" userId="a7e6ec75-d3ba-42c7-b540-e3e8914f88d5" providerId="ADAL" clId="{677F5F44-7F3E-4361-96C7-AC97DFD2879C}" dt="2024-10-03T07:22:55.020" v="1349" actId="478"/>
            <ac:spMkLst>
              <pc:docMk/>
              <pc:sldMasterMk cId="0" sldId="2147483648"/>
              <pc:sldLayoutMk cId="0" sldId="2147483665"/>
              <ac:spMk id="4" creationId="{00000000-0000-0000-0000-000000000000}"/>
            </ac:spMkLst>
          </pc:spChg>
          <pc:spChg chg="add mod">
            <ac:chgData name="Kalina Jan (260259)" userId="a7e6ec75-d3ba-42c7-b540-e3e8914f88d5" providerId="ADAL" clId="{677F5F44-7F3E-4361-96C7-AC97DFD2879C}" dt="2024-10-03T07:22:55.240" v="1350"/>
            <ac:spMkLst>
              <pc:docMk/>
              <pc:sldMasterMk cId="0" sldId="2147483648"/>
              <pc:sldLayoutMk cId="0" sldId="2147483665"/>
              <ac:spMk id="5" creationId="{BF7ECD71-0CD3-50D0-1F08-3A9C98AD710C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2CF3E6-133F-42D1-AA14-4E18C37360A7}" type="datetimeFigureOut">
              <a:rPr lang="cs-CZ" smtClean="0"/>
              <a:t>03.10.2024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3541713" y="944563"/>
            <a:ext cx="3609975" cy="2551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1069975" y="3636963"/>
            <a:ext cx="8553450" cy="29749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717708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6057900" y="717708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03D3D8-07F5-44FC-A2C1-4E9981AE738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55678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993523" y="26923"/>
            <a:ext cx="621664" cy="427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5E108-3F01-46A4-8C88-D2FECBAA005C}" type="datetime1">
              <a:rPr lang="en-US" smtClean="0"/>
              <a:t>10/3/2024</a:t>
            </a:fld>
            <a:endParaRPr lang="en-US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903F5175-8C9B-2F39-4732-E9D4A7B4E9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72251"/>
            <a:ext cx="1069340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cs-CZ" smtClean="0"/>
              <a:pPr/>
              <a:t>‹#›</a:t>
            </a:fld>
            <a:r>
              <a:rPr lang="cs-CZ" dirty="0"/>
              <a:t> / 36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8E8F7-C029-4D7A-B985-CA326962AEC7}" type="datetime1">
              <a:rPr lang="en-US" smtClean="0"/>
              <a:t>10/3/2024</a:t>
            </a:fld>
            <a:endParaRPr lang="en-US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B26AC1C-D183-D8F4-44E6-B2960C2505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72251"/>
            <a:ext cx="1069340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cs-CZ" smtClean="0"/>
              <a:pPr/>
              <a:t>‹#›</a:t>
            </a:fld>
            <a:r>
              <a:rPr lang="cs-CZ" dirty="0"/>
              <a:t> / 36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E99E3-4E3E-492C-9226-F84AB8A157E9}" type="datetime1">
              <a:rPr lang="en-US" smtClean="0"/>
              <a:t>10/3/2024</a:t>
            </a:fld>
            <a:endParaRPr lang="en-US"/>
          </a:p>
        </p:txBody>
      </p:sp>
      <p:sp>
        <p:nvSpPr>
          <p:cNvPr id="8" name="Holder 6">
            <a:extLst>
              <a:ext uri="{FF2B5EF4-FFF2-40B4-BE49-F238E27FC236}">
                <a16:creationId xmlns:a16="http://schemas.microsoft.com/office/drawing/2014/main" id="{F18F0BA0-2212-52FD-86B4-35F8D18AC9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72251"/>
            <a:ext cx="1069340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cs-CZ" smtClean="0"/>
              <a:pPr/>
              <a:t>‹#›</a:t>
            </a:fld>
            <a:r>
              <a:rPr lang="cs-CZ" dirty="0"/>
              <a:t> / 36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BD424-B690-49FF-95DD-1FD8F761EE4D}" type="datetime1">
              <a:rPr lang="en-US" smtClean="0"/>
              <a:t>10/3/2024</a:t>
            </a:fld>
            <a:endParaRPr 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60AC7B8F-E838-5AF7-DA1D-3711570507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72251"/>
            <a:ext cx="1069340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cs-CZ" smtClean="0"/>
              <a:pPr/>
              <a:t>‹#›</a:t>
            </a:fld>
            <a:r>
              <a:rPr lang="cs-CZ" dirty="0"/>
              <a:t> / 36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C5AEC-EA23-4245-B6B8-48CE7D0C832F}" type="datetime1">
              <a:rPr lang="en-US" smtClean="0"/>
              <a:t>10/3/2024</a:t>
            </a:fld>
            <a:endParaRPr lang="en-US"/>
          </a:p>
        </p:txBody>
      </p:sp>
      <p:sp>
        <p:nvSpPr>
          <p:cNvPr id="5" name="Holder 6">
            <a:extLst>
              <a:ext uri="{FF2B5EF4-FFF2-40B4-BE49-F238E27FC236}">
                <a16:creationId xmlns:a16="http://schemas.microsoft.com/office/drawing/2014/main" id="{BF7ECD71-0CD3-50D0-1F08-3A9C98AD71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72251"/>
            <a:ext cx="1069340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cs-CZ" smtClean="0"/>
              <a:pPr/>
              <a:t>‹#›</a:t>
            </a:fld>
            <a:r>
              <a:rPr lang="cs-CZ" dirty="0"/>
              <a:t> / 36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96068" y="487172"/>
            <a:ext cx="8701263" cy="748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0359" y="3301998"/>
            <a:ext cx="5226050" cy="1636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21491-4428-4292-98BF-47114BCFBB74}" type="datetime1">
              <a:rPr lang="en-US" smtClean="0"/>
              <a:t>10/3/2024</a:t>
            </a:fld>
            <a:endParaRPr lang="en-US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4B008179-2078-02C2-A3FB-5663AD6F4D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72251"/>
            <a:ext cx="1069340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cs-CZ" smtClean="0"/>
              <a:pPr/>
              <a:t>‹#›</a:t>
            </a:fld>
            <a:r>
              <a:rPr lang="cs-CZ" dirty="0"/>
              <a:t> / 36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9034" y="1297793"/>
            <a:ext cx="10075333" cy="2251857"/>
          </a:xfrm>
          <a:prstGeom prst="rect">
            <a:avLst/>
          </a:prstGeom>
        </p:spPr>
        <p:txBody>
          <a:bodyPr vert="horz" wrap="square" lIns="0" tIns="13294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cs-CZ" sz="7273" b="1" dirty="0">
                <a:latin typeface="+mj-lt"/>
              </a:rPr>
              <a:t>Speciální typy</a:t>
            </a:r>
            <a:br>
              <a:rPr lang="cs-CZ" sz="7273" b="1" dirty="0">
                <a:latin typeface="+mj-lt"/>
              </a:rPr>
            </a:br>
            <a:r>
              <a:rPr lang="cs-CZ" sz="7273" b="1" dirty="0">
                <a:latin typeface="+mj-lt"/>
              </a:rPr>
              <a:t>konečných automatů</a:t>
            </a: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B02C8A34-A825-E988-CC8E-783EEE6F20F9}"/>
              </a:ext>
            </a:extLst>
          </p:cNvPr>
          <p:cNvSpPr txBox="1">
            <a:spLocks/>
          </p:cNvSpPr>
          <p:nvPr/>
        </p:nvSpPr>
        <p:spPr>
          <a:xfrm>
            <a:off x="0" y="6968205"/>
            <a:ext cx="10693400" cy="420458"/>
          </a:xfrm>
          <a:prstGeom prst="rect">
            <a:avLst/>
          </a:prstGeom>
        </p:spPr>
        <p:txBody>
          <a:bodyPr vert="horz" wrap="square" lIns="0" tIns="13294" rIns="0" bIns="0" rtlCol="0">
            <a:spAutoFit/>
          </a:bodyPr>
          <a:lstStyle>
            <a:lvl1pPr>
              <a:defRPr sz="4400" b="0" i="0">
                <a:solidFill>
                  <a:srgbClr val="232852"/>
                </a:solidFill>
                <a:latin typeface="Calibri"/>
                <a:ea typeface="+mj-ea"/>
                <a:cs typeface="Calibri"/>
              </a:defRPr>
            </a:lvl1pPr>
          </a:lstStyle>
          <a:p>
            <a:pPr algn="ctr"/>
            <a:r>
              <a:rPr lang="cs-CZ" sz="2645" dirty="0">
                <a:solidFill>
                  <a:schemeClr val="bg1">
                    <a:lumMod val="50000"/>
                  </a:schemeClr>
                </a:solidFill>
              </a:rPr>
              <a:t>Formální jazyky a překladače (IFJ): Speciální typy konečných automatů</a:t>
            </a: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D98C9654-9CC2-0DC0-9B62-EDE655390375}"/>
              </a:ext>
            </a:extLst>
          </p:cNvPr>
          <p:cNvSpPr txBox="1">
            <a:spLocks/>
          </p:cNvSpPr>
          <p:nvPr/>
        </p:nvSpPr>
        <p:spPr>
          <a:xfrm>
            <a:off x="309034" y="3761548"/>
            <a:ext cx="10075333" cy="420458"/>
          </a:xfrm>
          <a:prstGeom prst="rect">
            <a:avLst/>
          </a:prstGeom>
        </p:spPr>
        <p:txBody>
          <a:bodyPr vert="horz" wrap="square" lIns="0" tIns="13294" rIns="0" bIns="0" rtlCol="0">
            <a:spAutoFit/>
          </a:bodyPr>
          <a:lstStyle>
            <a:lvl1pPr>
              <a:defRPr sz="4400" b="0" i="0">
                <a:solidFill>
                  <a:srgbClr val="232852"/>
                </a:solidFill>
                <a:latin typeface="Calibri"/>
                <a:ea typeface="+mj-ea"/>
                <a:cs typeface="Calibri"/>
              </a:defRPr>
            </a:lvl1pPr>
          </a:lstStyle>
          <a:p>
            <a:pPr algn="ctr"/>
            <a:r>
              <a:rPr lang="cs-CZ" sz="2645" b="1" dirty="0">
                <a:solidFill>
                  <a:schemeClr val="tx1"/>
                </a:solidFill>
              </a:rPr>
              <a:t>IFJ 04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4A3306A4-1991-2C41-B199-0AB65A1DB01D}"/>
              </a:ext>
            </a:extLst>
          </p:cNvPr>
          <p:cNvSpPr txBox="1"/>
          <p:nvPr/>
        </p:nvSpPr>
        <p:spPr>
          <a:xfrm>
            <a:off x="3032125" y="4431196"/>
            <a:ext cx="462915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Alexander</a:t>
            </a:r>
            <a:r>
              <a:rPr sz="2400" b="1" spc="-165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2400" b="1" spc="-10" dirty="0" err="1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Meduna</a:t>
            </a:r>
            <a:br>
              <a:rPr lang="cs-CZ" sz="2400" b="1" spc="-1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sz="2400" b="1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Roman</a:t>
            </a:r>
            <a:r>
              <a:rPr sz="2400" b="1" spc="-25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2400" b="1" spc="-1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Lukáš</a:t>
            </a:r>
            <a:endParaRPr sz="2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9F171887-9EF2-972C-1015-263D155BCA31}"/>
              </a:ext>
            </a:extLst>
          </p:cNvPr>
          <p:cNvSpPr txBox="1"/>
          <p:nvPr/>
        </p:nvSpPr>
        <p:spPr>
          <a:xfrm>
            <a:off x="8318500" y="17285"/>
            <a:ext cx="23749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3200" b="1" dirty="0">
                <a:solidFill>
                  <a:srgbClr val="3232CC"/>
                </a:solidFill>
                <a:latin typeface="Times New Roman"/>
                <a:cs typeface="Times New Roman"/>
              </a:rPr>
              <a:t>Kapitola</a:t>
            </a:r>
            <a:r>
              <a:rPr lang="cs-CZ" sz="3200" b="1" spc="-9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lang="cs-CZ" sz="3200" b="1" spc="-25" dirty="0">
                <a:solidFill>
                  <a:srgbClr val="3232CC"/>
                </a:solidFill>
                <a:latin typeface="Times New Roman"/>
                <a:cs typeface="Times New Roman"/>
              </a:rPr>
              <a:t>IV.</a:t>
            </a:r>
            <a:endParaRPr lang="cs-CZ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5157" y="1743455"/>
            <a:ext cx="8564880" cy="41275"/>
          </a:xfrm>
          <a:custGeom>
            <a:avLst/>
            <a:gdLst/>
            <a:ahLst/>
            <a:cxnLst/>
            <a:rect l="l" t="t" r="r" b="b"/>
            <a:pathLst>
              <a:path w="8564880" h="41275">
                <a:moveTo>
                  <a:pt x="8564879" y="41147"/>
                </a:moveTo>
                <a:lnTo>
                  <a:pt x="8564879" y="0"/>
                </a:lnTo>
                <a:lnTo>
                  <a:pt x="0" y="0"/>
                </a:lnTo>
                <a:lnTo>
                  <a:pt x="0" y="41147"/>
                </a:lnTo>
                <a:lnTo>
                  <a:pt x="856487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045345" y="483108"/>
            <a:ext cx="8606155" cy="798830"/>
            <a:chOff x="1045345" y="483108"/>
            <a:chExt cx="8606155" cy="798830"/>
          </a:xfrm>
        </p:grpSpPr>
        <p:sp>
          <p:nvSpPr>
            <p:cNvPr id="4" name="object 4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57612" y="497839"/>
            <a:ext cx="8378825" cy="7315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Algoritmus:</a:t>
            </a:r>
            <a:r>
              <a:rPr spc="-50" dirty="0"/>
              <a:t> </a:t>
            </a:r>
            <a:r>
              <a:rPr dirty="0"/>
              <a:t>Odstranění</a:t>
            </a:r>
            <a:r>
              <a:rPr spc="-25" dirty="0"/>
              <a:t> </a:t>
            </a:r>
            <a:r>
              <a:rPr spc="-10" dirty="0">
                <a:latin typeface="Symbol"/>
                <a:cs typeface="Symbol"/>
              </a:rPr>
              <a:t></a:t>
            </a:r>
            <a:r>
              <a:rPr spc="-10" dirty="0"/>
              <a:t>-přechodů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53040" y="1200403"/>
            <a:ext cx="8518272" cy="10331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4070"/>
              </a:lnSpc>
              <a:spcBef>
                <a:spcPts val="125"/>
              </a:spcBef>
            </a:pP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Myšlenka:</a:t>
            </a:r>
            <a:r>
              <a:rPr sz="3500" b="1" spc="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Odstranit</a:t>
            </a:r>
            <a:r>
              <a:rPr sz="35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dirty="0">
                <a:solidFill>
                  <a:srgbClr val="FF0000"/>
                </a:solidFill>
                <a:latin typeface="Symbol"/>
                <a:cs typeface="Symbol"/>
              </a:rPr>
              <a:t>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r>
              <a:rPr sz="35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přechody</a:t>
            </a:r>
            <a:endParaRPr sz="3500" dirty="0">
              <a:latin typeface="Times New Roman"/>
              <a:cs typeface="Times New Roman"/>
            </a:endParaRPr>
          </a:p>
          <a:p>
            <a:pPr marL="256540" indent="-243840">
              <a:lnSpc>
                <a:spcPts val="3829"/>
              </a:lnSpc>
              <a:buFont typeface="Times New Roman"/>
              <a:buChar char="•"/>
              <a:tabLst>
                <a:tab pos="256540" algn="l"/>
              </a:tabLst>
            </a:pPr>
            <a:r>
              <a:rPr sz="3300" b="1" dirty="0">
                <a:solidFill>
                  <a:srgbClr val="FF0000"/>
                </a:solidFill>
                <a:latin typeface="Times New Roman"/>
                <a:cs typeface="Times New Roman"/>
              </a:rPr>
              <a:t>Vstup:</a:t>
            </a:r>
            <a:r>
              <a:rPr sz="33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300" spc="-30" dirty="0">
                <a:latin typeface="Times New Roman"/>
                <a:cs typeface="Times New Roman"/>
              </a:rPr>
              <a:t>KA</a:t>
            </a:r>
            <a:r>
              <a:rPr sz="3300" spc="-185" dirty="0">
                <a:latin typeface="Times New Roman"/>
                <a:cs typeface="Times New Roman"/>
              </a:rPr>
              <a:t> </a:t>
            </a:r>
            <a:r>
              <a:rPr sz="3300" i="1" dirty="0">
                <a:latin typeface="Times New Roman"/>
                <a:cs typeface="Times New Roman"/>
              </a:rPr>
              <a:t>M</a:t>
            </a:r>
            <a:r>
              <a:rPr sz="3300" i="1" spc="-2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=</a:t>
            </a:r>
            <a:r>
              <a:rPr sz="3300" spc="-2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(</a:t>
            </a:r>
            <a:r>
              <a:rPr sz="3300" i="1" dirty="0">
                <a:latin typeface="Times New Roman"/>
                <a:cs typeface="Times New Roman"/>
              </a:rPr>
              <a:t>Q</a:t>
            </a:r>
            <a:r>
              <a:rPr sz="3300" dirty="0">
                <a:latin typeface="Times New Roman"/>
                <a:cs typeface="Times New Roman"/>
              </a:rPr>
              <a:t>,</a:t>
            </a:r>
            <a:r>
              <a:rPr sz="3300" spc="-3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Symbol"/>
                <a:cs typeface="Symbol"/>
              </a:rPr>
              <a:t></a:t>
            </a:r>
            <a:r>
              <a:rPr sz="3300" dirty="0">
                <a:latin typeface="Times New Roman"/>
                <a:cs typeface="Times New Roman"/>
              </a:rPr>
              <a:t>,</a:t>
            </a:r>
            <a:r>
              <a:rPr sz="3300" spc="-30" dirty="0">
                <a:latin typeface="Times New Roman"/>
                <a:cs typeface="Times New Roman"/>
              </a:rPr>
              <a:t> </a:t>
            </a:r>
            <a:r>
              <a:rPr sz="3300" i="1" dirty="0">
                <a:latin typeface="Times New Roman"/>
                <a:cs typeface="Times New Roman"/>
              </a:rPr>
              <a:t>R</a:t>
            </a:r>
            <a:r>
              <a:rPr sz="3300" dirty="0">
                <a:latin typeface="Times New Roman"/>
                <a:cs typeface="Times New Roman"/>
              </a:rPr>
              <a:t>,</a:t>
            </a:r>
            <a:r>
              <a:rPr sz="3300" spc="-5" dirty="0">
                <a:latin typeface="Times New Roman"/>
                <a:cs typeface="Times New Roman"/>
              </a:rPr>
              <a:t> </a:t>
            </a:r>
            <a:r>
              <a:rPr sz="3300" i="1" dirty="0">
                <a:latin typeface="Times New Roman"/>
                <a:cs typeface="Times New Roman"/>
              </a:rPr>
              <a:t>s</a:t>
            </a:r>
            <a:r>
              <a:rPr sz="3300" dirty="0">
                <a:latin typeface="Times New Roman"/>
                <a:cs typeface="Times New Roman"/>
              </a:rPr>
              <a:t>,</a:t>
            </a:r>
            <a:r>
              <a:rPr sz="3300" spc="-30" dirty="0">
                <a:latin typeface="Times New Roman"/>
                <a:cs typeface="Times New Roman"/>
              </a:rPr>
              <a:t> </a:t>
            </a:r>
            <a:r>
              <a:rPr sz="3300" i="1" spc="-25" dirty="0">
                <a:latin typeface="Times New Roman"/>
                <a:cs typeface="Times New Roman"/>
              </a:rPr>
              <a:t>F</a:t>
            </a:r>
            <a:r>
              <a:rPr sz="3300" spc="-25" dirty="0">
                <a:latin typeface="Times New Roman"/>
                <a:cs typeface="Times New Roman"/>
              </a:rPr>
              <a:t>)</a:t>
            </a:r>
            <a:r>
              <a:rPr lang="cs-CZ" sz="3300" spc="-25" dirty="0">
                <a:latin typeface="Times New Roman"/>
                <a:cs typeface="Times New Roman"/>
              </a:rPr>
              <a:t>         </a:t>
            </a:r>
            <a:r>
              <a:rPr lang="cs-CZ" sz="3300" b="1" spc="-25" dirty="0">
                <a:latin typeface="Times New Roman"/>
                <a:cs typeface="Times New Roman"/>
              </a:rPr>
              <a:t>L</a:t>
            </a:r>
            <a:r>
              <a:rPr lang="cs-CZ" sz="2000" b="1" spc="-25" dirty="0">
                <a:latin typeface="Times New Roman"/>
                <a:cs typeface="Times New Roman"/>
              </a:rPr>
              <a:t>(M‘)</a:t>
            </a:r>
            <a:r>
              <a:rPr lang="cs-CZ" sz="3300" b="1" spc="-25" dirty="0">
                <a:latin typeface="Times New Roman"/>
                <a:cs typeface="Times New Roman"/>
              </a:rPr>
              <a:t> = L</a:t>
            </a:r>
            <a:r>
              <a:rPr lang="cs-CZ" sz="2000" b="1" spc="-25" dirty="0">
                <a:latin typeface="Times New Roman"/>
                <a:cs typeface="Times New Roman"/>
              </a:rPr>
              <a:t>(M)</a:t>
            </a:r>
            <a:endParaRPr sz="3300" b="1" dirty="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79170" y="6109716"/>
            <a:ext cx="4660392" cy="121615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934343" y="6414005"/>
            <a:ext cx="22161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latin typeface="Times New Roman"/>
                <a:cs typeface="Times New Roman"/>
              </a:rPr>
              <a:t>p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33603" y="6497825"/>
            <a:ext cx="35242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25" dirty="0">
                <a:latin typeface="Times New Roman"/>
                <a:cs typeface="Times New Roman"/>
              </a:rPr>
              <a:t>p</a:t>
            </a:r>
            <a:r>
              <a:rPr sz="3050" b="1" spc="-25" dirty="0">
                <a:latin typeface="Times New Roman"/>
                <a:cs typeface="Times New Roman"/>
              </a:rPr>
              <a:t>’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12338" y="6497825"/>
            <a:ext cx="22161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latin typeface="Times New Roman"/>
                <a:cs typeface="Times New Roman"/>
              </a:rPr>
              <a:t>q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00132" y="6484109"/>
            <a:ext cx="404495" cy="631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950" b="1" spc="-25" dirty="0">
                <a:latin typeface="Times New Roman"/>
                <a:cs typeface="Times New Roman"/>
              </a:rPr>
              <a:t>...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206114" y="6567929"/>
            <a:ext cx="404495" cy="631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950" b="1" spc="-25" dirty="0">
                <a:latin typeface="Times New Roman"/>
                <a:cs typeface="Times New Roman"/>
              </a:rPr>
              <a:t>...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29643" y="6494777"/>
            <a:ext cx="172720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spc="-50" dirty="0">
                <a:latin typeface="Symbol"/>
                <a:cs typeface="Symbol"/>
              </a:rPr>
              <a:t>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18899" y="6232649"/>
            <a:ext cx="1063625" cy="631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372745" algn="l"/>
              </a:tabLst>
            </a:pPr>
            <a:r>
              <a:rPr sz="3900" spc="-75" baseline="40598" dirty="0">
                <a:latin typeface="Symbol"/>
                <a:cs typeface="Symbol"/>
              </a:rPr>
              <a:t></a:t>
            </a:r>
            <a:r>
              <a:rPr sz="3900" baseline="40598" dirty="0">
                <a:latin typeface="Times New Roman"/>
                <a:cs typeface="Times New Roman"/>
              </a:rPr>
              <a:t>	</a:t>
            </a:r>
            <a:r>
              <a:rPr sz="3950" b="1" dirty="0">
                <a:latin typeface="Times New Roman"/>
                <a:cs typeface="Times New Roman"/>
              </a:rPr>
              <a:t>...</a:t>
            </a:r>
            <a:r>
              <a:rPr sz="3950" b="1" spc="-15" dirty="0">
                <a:latin typeface="Times New Roman"/>
                <a:cs typeface="Times New Roman"/>
              </a:rPr>
              <a:t> </a:t>
            </a:r>
            <a:r>
              <a:rPr sz="3900" spc="-75" baseline="26709" dirty="0">
                <a:latin typeface="Symbol"/>
                <a:cs typeface="Symbol"/>
              </a:rPr>
              <a:t></a:t>
            </a:r>
            <a:endParaRPr sz="3900" baseline="26709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07567" y="6159497"/>
            <a:ext cx="172720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spc="-50" dirty="0">
                <a:latin typeface="Symbol"/>
                <a:cs typeface="Symbol"/>
              </a:rPr>
              <a:t>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00203" y="6578597"/>
            <a:ext cx="134937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1188720" algn="l"/>
              </a:tabLst>
            </a:pPr>
            <a:r>
              <a:rPr sz="2600" spc="-50" dirty="0">
                <a:latin typeface="Symbol"/>
                <a:cs typeface="Symbol"/>
              </a:rPr>
              <a:t>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50" dirty="0">
                <a:latin typeface="Symbol"/>
                <a:cs typeface="Symbol"/>
              </a:rPr>
              <a:t></a:t>
            </a:r>
            <a:endParaRPr sz="2600">
              <a:latin typeface="Symbol"/>
              <a:cs typeface="Symbo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045345" y="6108192"/>
            <a:ext cx="2139950" cy="623570"/>
            <a:chOff x="1045345" y="6108192"/>
            <a:chExt cx="2139950" cy="623570"/>
          </a:xfrm>
        </p:grpSpPr>
        <p:sp>
          <p:nvSpPr>
            <p:cNvPr id="19" name="object 19"/>
            <p:cNvSpPr/>
            <p:nvPr/>
          </p:nvSpPr>
          <p:spPr>
            <a:xfrm>
              <a:off x="1065157" y="6129527"/>
              <a:ext cx="2100580" cy="581025"/>
            </a:xfrm>
            <a:custGeom>
              <a:avLst/>
              <a:gdLst/>
              <a:ahLst/>
              <a:cxnLst/>
              <a:rect l="l" t="t" r="r" b="b"/>
              <a:pathLst>
                <a:path w="2100580" h="581025">
                  <a:moveTo>
                    <a:pt x="2100071" y="580643"/>
                  </a:moveTo>
                  <a:lnTo>
                    <a:pt x="2100071" y="0"/>
                  </a:lnTo>
                  <a:lnTo>
                    <a:pt x="0" y="0"/>
                  </a:lnTo>
                  <a:lnTo>
                    <a:pt x="0" y="580643"/>
                  </a:lnTo>
                  <a:lnTo>
                    <a:pt x="2100071" y="580643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45345" y="6108192"/>
              <a:ext cx="2139950" cy="623570"/>
            </a:xfrm>
            <a:custGeom>
              <a:avLst/>
              <a:gdLst/>
              <a:ahLst/>
              <a:cxnLst/>
              <a:rect l="l" t="t" r="r" b="b"/>
              <a:pathLst>
                <a:path w="2139950" h="623570">
                  <a:moveTo>
                    <a:pt x="2139693" y="623316"/>
                  </a:moveTo>
                  <a:lnTo>
                    <a:pt x="2139693" y="0"/>
                  </a:lnTo>
                  <a:lnTo>
                    <a:pt x="0" y="0"/>
                  </a:lnTo>
                  <a:lnTo>
                    <a:pt x="0" y="623316"/>
                  </a:lnTo>
                  <a:lnTo>
                    <a:pt x="19812" y="62331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2098545" y="42672"/>
                  </a:lnTo>
                  <a:lnTo>
                    <a:pt x="2098545" y="21336"/>
                  </a:lnTo>
                  <a:lnTo>
                    <a:pt x="2119881" y="42672"/>
                  </a:lnTo>
                  <a:lnTo>
                    <a:pt x="2119881" y="623316"/>
                  </a:lnTo>
                  <a:lnTo>
                    <a:pt x="2139693" y="623316"/>
                  </a:lnTo>
                  <a:close/>
                </a:path>
                <a:path w="2139950" h="62357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2139950" h="623570">
                  <a:moveTo>
                    <a:pt x="41148" y="582168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582168"/>
                  </a:lnTo>
                  <a:lnTo>
                    <a:pt x="41148" y="582168"/>
                  </a:lnTo>
                  <a:close/>
                </a:path>
                <a:path w="2139950" h="623570">
                  <a:moveTo>
                    <a:pt x="2119881" y="582168"/>
                  </a:moveTo>
                  <a:lnTo>
                    <a:pt x="19812" y="582168"/>
                  </a:lnTo>
                  <a:lnTo>
                    <a:pt x="41148" y="601980"/>
                  </a:lnTo>
                  <a:lnTo>
                    <a:pt x="41148" y="623316"/>
                  </a:lnTo>
                  <a:lnTo>
                    <a:pt x="2098545" y="623316"/>
                  </a:lnTo>
                  <a:lnTo>
                    <a:pt x="2098545" y="601980"/>
                  </a:lnTo>
                  <a:lnTo>
                    <a:pt x="2119881" y="582168"/>
                  </a:lnTo>
                  <a:close/>
                </a:path>
                <a:path w="2139950" h="623570">
                  <a:moveTo>
                    <a:pt x="41148" y="623316"/>
                  </a:moveTo>
                  <a:lnTo>
                    <a:pt x="41148" y="601980"/>
                  </a:lnTo>
                  <a:lnTo>
                    <a:pt x="19812" y="582168"/>
                  </a:lnTo>
                  <a:lnTo>
                    <a:pt x="19812" y="623316"/>
                  </a:lnTo>
                  <a:lnTo>
                    <a:pt x="41148" y="623316"/>
                  </a:lnTo>
                  <a:close/>
                </a:path>
                <a:path w="2139950" h="623570">
                  <a:moveTo>
                    <a:pt x="2119881" y="42672"/>
                  </a:moveTo>
                  <a:lnTo>
                    <a:pt x="2098545" y="21336"/>
                  </a:lnTo>
                  <a:lnTo>
                    <a:pt x="2098545" y="42672"/>
                  </a:lnTo>
                  <a:lnTo>
                    <a:pt x="2119881" y="42672"/>
                  </a:lnTo>
                  <a:close/>
                </a:path>
                <a:path w="2139950" h="623570">
                  <a:moveTo>
                    <a:pt x="2119881" y="582168"/>
                  </a:moveTo>
                  <a:lnTo>
                    <a:pt x="2119881" y="42672"/>
                  </a:lnTo>
                  <a:lnTo>
                    <a:pt x="2098545" y="42672"/>
                  </a:lnTo>
                  <a:lnTo>
                    <a:pt x="2098545" y="582168"/>
                  </a:lnTo>
                  <a:lnTo>
                    <a:pt x="2119881" y="582168"/>
                  </a:lnTo>
                  <a:close/>
                </a:path>
                <a:path w="2139950" h="623570">
                  <a:moveTo>
                    <a:pt x="2119881" y="623316"/>
                  </a:moveTo>
                  <a:lnTo>
                    <a:pt x="2119881" y="582168"/>
                  </a:lnTo>
                  <a:lnTo>
                    <a:pt x="2098545" y="601980"/>
                  </a:lnTo>
                  <a:lnTo>
                    <a:pt x="2098545" y="623316"/>
                  </a:lnTo>
                  <a:lnTo>
                    <a:pt x="2119881" y="6233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052457" y="2207766"/>
            <a:ext cx="8792845" cy="4411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9385" indent="-158750">
              <a:lnSpc>
                <a:spcPct val="100000"/>
              </a:lnSpc>
              <a:spcBef>
                <a:spcPts val="100"/>
              </a:spcBef>
              <a:buChar char="•"/>
              <a:tabLst>
                <a:tab pos="159385" algn="l"/>
              </a:tabLst>
            </a:pPr>
            <a:r>
              <a:rPr sz="3300" u="sng" spc="-85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300" b="1" u="sng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Výstup:</a:t>
            </a:r>
            <a:r>
              <a:rPr sz="3300" b="1" u="sng" spc="-3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300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KA</a:t>
            </a:r>
            <a:r>
              <a:rPr sz="3300" u="sng" spc="-2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3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bez </a:t>
            </a:r>
            <a:r>
              <a:rPr sz="3300" u="sng" spc="-2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</a:t>
            </a:r>
            <a:r>
              <a:rPr sz="3300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-</a:t>
            </a:r>
            <a:r>
              <a:rPr sz="33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přechodů</a:t>
            </a:r>
            <a:r>
              <a:rPr sz="33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300" i="1" u="sng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</a:t>
            </a:r>
            <a:r>
              <a:rPr sz="3300" u="sng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’</a:t>
            </a:r>
            <a:r>
              <a:rPr sz="3300" u="sng" spc="-2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3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=</a:t>
            </a:r>
            <a:r>
              <a:rPr sz="33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3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</a:t>
            </a:r>
            <a:r>
              <a:rPr sz="3300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Q</a:t>
            </a:r>
            <a:r>
              <a:rPr sz="33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,</a:t>
            </a:r>
            <a:r>
              <a:rPr sz="3300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300" u="sng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</a:t>
            </a:r>
            <a:r>
              <a:rPr sz="33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,</a:t>
            </a:r>
            <a:r>
              <a:rPr sz="33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300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sz="33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’,</a:t>
            </a:r>
            <a:r>
              <a:rPr sz="33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300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sz="33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,</a:t>
            </a:r>
            <a:r>
              <a:rPr sz="3300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300" i="1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</a:t>
            </a:r>
            <a:r>
              <a:rPr sz="3300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’</a:t>
            </a:r>
            <a:r>
              <a:rPr sz="3300" u="sng" spc="-25" dirty="0">
                <a:latin typeface="Times New Roman"/>
                <a:cs typeface="Times New Roman"/>
              </a:rPr>
              <a:t>)</a:t>
            </a:r>
            <a:endParaRPr sz="3300" u="sng" dirty="0">
              <a:latin typeface="Times New Roman"/>
              <a:cs typeface="Times New Roman"/>
            </a:endParaRPr>
          </a:p>
          <a:p>
            <a:pPr marL="364490" indent="-251460">
              <a:lnSpc>
                <a:spcPct val="100000"/>
              </a:lnSpc>
              <a:buFont typeface="Times New Roman"/>
              <a:buChar char="•"/>
              <a:tabLst>
                <a:tab pos="364490" algn="l"/>
              </a:tabLst>
            </a:pPr>
            <a:r>
              <a:rPr sz="33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Metoda:</a:t>
            </a:r>
            <a:endParaRPr sz="3300" dirty="0">
              <a:latin typeface="Times New Roman"/>
              <a:cs typeface="Times New Roman"/>
            </a:endParaRPr>
          </a:p>
          <a:p>
            <a:pPr marL="328930" indent="-215900">
              <a:lnSpc>
                <a:spcPct val="100000"/>
              </a:lnSpc>
              <a:spcBef>
                <a:spcPts val="10"/>
              </a:spcBef>
              <a:buFont typeface="Times New Roman"/>
              <a:buChar char="•"/>
              <a:tabLst>
                <a:tab pos="328930" algn="l"/>
              </a:tabLst>
            </a:pPr>
            <a:r>
              <a:rPr sz="3300" i="1" spc="-10" dirty="0">
                <a:latin typeface="Times New Roman"/>
                <a:cs typeface="Times New Roman"/>
              </a:rPr>
              <a:t>R</a:t>
            </a:r>
            <a:r>
              <a:rPr sz="3300" spc="-10" dirty="0">
                <a:latin typeface="Times New Roman"/>
                <a:cs typeface="Times New Roman"/>
              </a:rPr>
              <a:t>’</a:t>
            </a:r>
            <a:r>
              <a:rPr sz="3300" spc="-23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:=</a:t>
            </a:r>
            <a:r>
              <a:rPr sz="3300" spc="-25" dirty="0">
                <a:latin typeface="Times New Roman"/>
                <a:cs typeface="Times New Roman"/>
              </a:rPr>
              <a:t> </a:t>
            </a:r>
            <a:r>
              <a:rPr sz="3300" spc="-25" dirty="0">
                <a:latin typeface="Symbol"/>
                <a:cs typeface="Symbol"/>
              </a:rPr>
              <a:t></a:t>
            </a:r>
            <a:r>
              <a:rPr sz="3300" spc="-25" dirty="0">
                <a:latin typeface="Times New Roman"/>
                <a:cs typeface="Times New Roman"/>
              </a:rPr>
              <a:t>;</a:t>
            </a:r>
            <a:endParaRPr sz="3300" dirty="0">
              <a:latin typeface="Times New Roman"/>
              <a:cs typeface="Times New Roman"/>
            </a:endParaRPr>
          </a:p>
          <a:p>
            <a:pPr marL="364490" indent="-251460">
              <a:lnSpc>
                <a:spcPct val="100000"/>
              </a:lnSpc>
              <a:spcBef>
                <a:spcPts val="10"/>
              </a:spcBef>
              <a:buFont typeface="Times New Roman"/>
              <a:buChar char="•"/>
              <a:tabLst>
                <a:tab pos="364490" algn="l"/>
              </a:tabLst>
            </a:pPr>
            <a:r>
              <a:rPr sz="33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for</a:t>
            </a:r>
            <a:r>
              <a:rPr sz="3300" b="1" u="heavy" spc="-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3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each</a:t>
            </a:r>
            <a:r>
              <a:rPr sz="3300" b="1" u="none" spc="5" dirty="0">
                <a:latin typeface="Times New Roman"/>
                <a:cs typeface="Times New Roman"/>
              </a:rPr>
              <a:t> </a:t>
            </a:r>
            <a:r>
              <a:rPr sz="3300" i="1" u="none" dirty="0">
                <a:latin typeface="Times New Roman"/>
                <a:cs typeface="Times New Roman"/>
              </a:rPr>
              <a:t>p</a:t>
            </a:r>
            <a:r>
              <a:rPr sz="3300" i="1" u="none" spc="-15" dirty="0">
                <a:latin typeface="Times New Roman"/>
                <a:cs typeface="Times New Roman"/>
              </a:rPr>
              <a:t> </a:t>
            </a:r>
            <a:r>
              <a:rPr sz="3300" u="none" dirty="0">
                <a:latin typeface="Symbol"/>
                <a:cs typeface="Symbol"/>
              </a:rPr>
              <a:t></a:t>
            </a:r>
            <a:r>
              <a:rPr sz="3300" u="none" spc="-10" dirty="0">
                <a:latin typeface="Times New Roman"/>
                <a:cs typeface="Times New Roman"/>
              </a:rPr>
              <a:t> </a:t>
            </a:r>
            <a:r>
              <a:rPr sz="3300" i="1" u="none" dirty="0">
                <a:latin typeface="Times New Roman"/>
                <a:cs typeface="Times New Roman"/>
              </a:rPr>
              <a:t>Q</a:t>
            </a:r>
            <a:r>
              <a:rPr sz="3300" i="1" u="none" spc="-5" dirty="0">
                <a:latin typeface="Times New Roman"/>
                <a:cs typeface="Times New Roman"/>
              </a:rPr>
              <a:t> </a:t>
            </a:r>
            <a:r>
              <a:rPr sz="3300" b="1" u="heavy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do</a:t>
            </a:r>
            <a:endParaRPr sz="3300" dirty="0">
              <a:latin typeface="Times New Roman"/>
              <a:cs typeface="Times New Roman"/>
            </a:endParaRPr>
          </a:p>
          <a:p>
            <a:pPr marL="1396365">
              <a:lnSpc>
                <a:spcPct val="100000"/>
              </a:lnSpc>
              <a:spcBef>
                <a:spcPts val="820"/>
              </a:spcBef>
            </a:pPr>
            <a:r>
              <a:rPr sz="3300" i="1" spc="-10" dirty="0">
                <a:latin typeface="Times New Roman"/>
                <a:cs typeface="Times New Roman"/>
              </a:rPr>
              <a:t>R</a:t>
            </a:r>
            <a:r>
              <a:rPr sz="3300" spc="-10" dirty="0">
                <a:latin typeface="Times New Roman"/>
                <a:cs typeface="Times New Roman"/>
              </a:rPr>
              <a:t>’</a:t>
            </a:r>
            <a:r>
              <a:rPr sz="3300" spc="-23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:=</a:t>
            </a:r>
            <a:r>
              <a:rPr sz="3300" spc="-15" dirty="0">
                <a:latin typeface="Times New Roman"/>
                <a:cs typeface="Times New Roman"/>
              </a:rPr>
              <a:t> </a:t>
            </a:r>
            <a:r>
              <a:rPr sz="3300" i="1" spc="-10" dirty="0">
                <a:latin typeface="Times New Roman"/>
                <a:cs typeface="Times New Roman"/>
              </a:rPr>
              <a:t>R</a:t>
            </a:r>
            <a:r>
              <a:rPr sz="3300" spc="-10" dirty="0">
                <a:latin typeface="Times New Roman"/>
                <a:cs typeface="Times New Roman"/>
              </a:rPr>
              <a:t>’</a:t>
            </a:r>
            <a:r>
              <a:rPr sz="3300" spc="-22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Symbol"/>
                <a:cs typeface="Symbol"/>
              </a:rPr>
              <a:t></a:t>
            </a:r>
            <a:r>
              <a:rPr sz="3300" spc="-2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{</a:t>
            </a:r>
            <a:r>
              <a:rPr sz="3300" spc="-20" dirty="0">
                <a:latin typeface="Times New Roman"/>
                <a:cs typeface="Times New Roman"/>
              </a:rPr>
              <a:t> </a:t>
            </a:r>
            <a:r>
              <a:rPr sz="3300" i="1" dirty="0">
                <a:latin typeface="Times New Roman"/>
                <a:cs typeface="Times New Roman"/>
              </a:rPr>
              <a:t>pa</a:t>
            </a:r>
            <a:r>
              <a:rPr sz="3300" i="1" spc="-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Symbol"/>
                <a:cs typeface="Symbol"/>
              </a:rPr>
              <a:t></a:t>
            </a:r>
            <a:r>
              <a:rPr sz="3300" spc="-10" dirty="0">
                <a:latin typeface="Times New Roman"/>
                <a:cs typeface="Times New Roman"/>
              </a:rPr>
              <a:t> </a:t>
            </a:r>
            <a:r>
              <a:rPr sz="3300" i="1" dirty="0">
                <a:latin typeface="Times New Roman"/>
                <a:cs typeface="Times New Roman"/>
              </a:rPr>
              <a:t>q</a:t>
            </a:r>
            <a:r>
              <a:rPr sz="3300" dirty="0">
                <a:latin typeface="Times New Roman"/>
                <a:cs typeface="Times New Roman"/>
              </a:rPr>
              <a:t>:</a:t>
            </a:r>
            <a:r>
              <a:rPr sz="3300" spc="-5" dirty="0">
                <a:latin typeface="Times New Roman"/>
                <a:cs typeface="Times New Roman"/>
              </a:rPr>
              <a:t> </a:t>
            </a:r>
            <a:r>
              <a:rPr sz="3300" i="1" dirty="0">
                <a:latin typeface="Times New Roman"/>
                <a:cs typeface="Times New Roman"/>
              </a:rPr>
              <a:t>p</a:t>
            </a:r>
            <a:r>
              <a:rPr sz="3300" dirty="0">
                <a:latin typeface="Times New Roman"/>
                <a:cs typeface="Times New Roman"/>
              </a:rPr>
              <a:t>’</a:t>
            </a:r>
            <a:r>
              <a:rPr sz="3300" i="1" dirty="0">
                <a:latin typeface="Times New Roman"/>
                <a:cs typeface="Times New Roman"/>
              </a:rPr>
              <a:t>a</a:t>
            </a:r>
            <a:r>
              <a:rPr sz="3300" i="1" spc="-1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Symbol"/>
                <a:cs typeface="Symbol"/>
              </a:rPr>
              <a:t></a:t>
            </a:r>
            <a:r>
              <a:rPr sz="3300" spc="-5" dirty="0">
                <a:latin typeface="Times New Roman"/>
                <a:cs typeface="Times New Roman"/>
              </a:rPr>
              <a:t> </a:t>
            </a:r>
            <a:r>
              <a:rPr sz="3300" i="1" dirty="0">
                <a:latin typeface="Times New Roman"/>
                <a:cs typeface="Times New Roman"/>
              </a:rPr>
              <a:t>q</a:t>
            </a:r>
            <a:r>
              <a:rPr sz="3300" i="1" spc="-1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Symbol"/>
                <a:cs typeface="Symbol"/>
              </a:rPr>
              <a:t></a:t>
            </a:r>
            <a:r>
              <a:rPr sz="3300" spc="-10" dirty="0">
                <a:latin typeface="Times New Roman"/>
                <a:cs typeface="Times New Roman"/>
              </a:rPr>
              <a:t> </a:t>
            </a:r>
            <a:r>
              <a:rPr sz="3300" i="1" dirty="0">
                <a:latin typeface="Times New Roman"/>
                <a:cs typeface="Times New Roman"/>
              </a:rPr>
              <a:t>R</a:t>
            </a:r>
            <a:r>
              <a:rPr sz="3300" dirty="0">
                <a:latin typeface="Times New Roman"/>
                <a:cs typeface="Times New Roman"/>
              </a:rPr>
              <a:t>,</a:t>
            </a:r>
            <a:r>
              <a:rPr sz="3300" spc="5" dirty="0">
                <a:latin typeface="Times New Roman"/>
                <a:cs typeface="Times New Roman"/>
              </a:rPr>
              <a:t> </a:t>
            </a:r>
            <a:r>
              <a:rPr sz="3300" i="1" dirty="0">
                <a:latin typeface="Times New Roman"/>
                <a:cs typeface="Times New Roman"/>
              </a:rPr>
              <a:t>a</a:t>
            </a:r>
            <a:r>
              <a:rPr sz="3300" i="1" spc="-1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Symbol"/>
                <a:cs typeface="Symbol"/>
              </a:rPr>
              <a:t></a:t>
            </a:r>
            <a:r>
              <a:rPr sz="3300" dirty="0">
                <a:latin typeface="Times New Roman"/>
                <a:cs typeface="Times New Roman"/>
              </a:rPr>
              <a:t> </a:t>
            </a:r>
            <a:r>
              <a:rPr sz="3300" spc="-25" dirty="0">
                <a:latin typeface="Symbol"/>
                <a:cs typeface="Symbol"/>
              </a:rPr>
              <a:t></a:t>
            </a:r>
            <a:r>
              <a:rPr sz="3300" spc="-25" dirty="0">
                <a:latin typeface="Times New Roman"/>
                <a:cs typeface="Times New Roman"/>
              </a:rPr>
              <a:t>,</a:t>
            </a:r>
            <a:endParaRPr sz="3300" dirty="0">
              <a:latin typeface="Times New Roman"/>
              <a:cs typeface="Times New Roman"/>
            </a:endParaRPr>
          </a:p>
          <a:p>
            <a:pPr marL="3759835">
              <a:lnSpc>
                <a:spcPct val="100000"/>
              </a:lnSpc>
              <a:spcBef>
                <a:spcPts val="780"/>
              </a:spcBef>
            </a:pPr>
            <a:r>
              <a:rPr sz="3300" i="1" dirty="0">
                <a:latin typeface="Times New Roman"/>
                <a:cs typeface="Times New Roman"/>
              </a:rPr>
              <a:t>p</a:t>
            </a:r>
            <a:r>
              <a:rPr sz="3300" dirty="0">
                <a:latin typeface="Times New Roman"/>
                <a:cs typeface="Times New Roman"/>
              </a:rPr>
              <a:t>’</a:t>
            </a:r>
            <a:r>
              <a:rPr sz="3300" spc="-1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Symbol"/>
                <a:cs typeface="Symbol"/>
              </a:rPr>
              <a:t></a:t>
            </a:r>
            <a:r>
              <a:rPr sz="3300" spc="-5" dirty="0">
                <a:latin typeface="Times New Roman"/>
                <a:cs typeface="Times New Roman"/>
              </a:rPr>
              <a:t> </a:t>
            </a:r>
            <a:r>
              <a:rPr sz="3300" spc="-20" dirty="0">
                <a:latin typeface="Symbol"/>
                <a:cs typeface="Symbol"/>
              </a:rPr>
              <a:t></a:t>
            </a:r>
            <a:r>
              <a:rPr sz="3300" spc="-20" dirty="0">
                <a:latin typeface="Times New Roman"/>
                <a:cs typeface="Times New Roman"/>
              </a:rPr>
              <a:t>-</a:t>
            </a:r>
            <a:r>
              <a:rPr sz="3300" dirty="0">
                <a:latin typeface="Times New Roman"/>
                <a:cs typeface="Times New Roman"/>
              </a:rPr>
              <a:t>uzávěr(</a:t>
            </a:r>
            <a:r>
              <a:rPr sz="3300" i="1" dirty="0">
                <a:latin typeface="Times New Roman"/>
                <a:cs typeface="Times New Roman"/>
              </a:rPr>
              <a:t>p</a:t>
            </a:r>
            <a:r>
              <a:rPr sz="3300" dirty="0">
                <a:latin typeface="Times New Roman"/>
                <a:cs typeface="Times New Roman"/>
              </a:rPr>
              <a:t>), </a:t>
            </a:r>
            <a:r>
              <a:rPr sz="3300" i="1" dirty="0">
                <a:latin typeface="Times New Roman"/>
                <a:cs typeface="Times New Roman"/>
              </a:rPr>
              <a:t>q </a:t>
            </a:r>
            <a:r>
              <a:rPr sz="3300" dirty="0">
                <a:latin typeface="Symbol"/>
                <a:cs typeface="Symbol"/>
              </a:rPr>
              <a:t></a:t>
            </a:r>
            <a:r>
              <a:rPr sz="3300" spc="-5" dirty="0">
                <a:latin typeface="Times New Roman"/>
                <a:cs typeface="Times New Roman"/>
              </a:rPr>
              <a:t> </a:t>
            </a:r>
            <a:r>
              <a:rPr sz="3300" i="1" dirty="0">
                <a:latin typeface="Times New Roman"/>
                <a:cs typeface="Times New Roman"/>
              </a:rPr>
              <a:t>Q</a:t>
            </a:r>
            <a:r>
              <a:rPr sz="3300" i="1" spc="-10" dirty="0">
                <a:latin typeface="Times New Roman"/>
                <a:cs typeface="Times New Roman"/>
              </a:rPr>
              <a:t> </a:t>
            </a:r>
            <a:r>
              <a:rPr sz="3300" spc="-25" dirty="0">
                <a:latin typeface="Times New Roman"/>
                <a:cs typeface="Times New Roman"/>
              </a:rPr>
              <a:t>};</a:t>
            </a:r>
            <a:endParaRPr sz="3300" dirty="0">
              <a:latin typeface="Times New Roman"/>
              <a:cs typeface="Times New Roman"/>
            </a:endParaRPr>
          </a:p>
          <a:p>
            <a:pPr marL="364490" indent="-251460">
              <a:lnSpc>
                <a:spcPct val="100000"/>
              </a:lnSpc>
              <a:spcBef>
                <a:spcPts val="815"/>
              </a:spcBef>
              <a:buFont typeface="Times New Roman"/>
              <a:buChar char="•"/>
              <a:tabLst>
                <a:tab pos="364490" algn="l"/>
              </a:tabLst>
            </a:pPr>
            <a:r>
              <a:rPr sz="3300" i="1" spc="-10" dirty="0">
                <a:latin typeface="Times New Roman"/>
                <a:cs typeface="Times New Roman"/>
              </a:rPr>
              <a:t>F</a:t>
            </a:r>
            <a:r>
              <a:rPr sz="3300" spc="-10" dirty="0">
                <a:latin typeface="Times New Roman"/>
                <a:cs typeface="Times New Roman"/>
              </a:rPr>
              <a:t>’</a:t>
            </a:r>
            <a:r>
              <a:rPr sz="3300" spc="-23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:=</a:t>
            </a:r>
            <a:r>
              <a:rPr sz="3300" spc="-1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{</a:t>
            </a:r>
            <a:r>
              <a:rPr sz="3300" spc="-10" dirty="0">
                <a:latin typeface="Times New Roman"/>
                <a:cs typeface="Times New Roman"/>
              </a:rPr>
              <a:t> </a:t>
            </a:r>
            <a:r>
              <a:rPr sz="3300" i="1" dirty="0">
                <a:latin typeface="Times New Roman"/>
                <a:cs typeface="Times New Roman"/>
              </a:rPr>
              <a:t>p</a:t>
            </a:r>
            <a:r>
              <a:rPr sz="3300" dirty="0">
                <a:latin typeface="Times New Roman"/>
                <a:cs typeface="Times New Roman"/>
              </a:rPr>
              <a:t>:</a:t>
            </a:r>
            <a:r>
              <a:rPr sz="3300" spc="-5" dirty="0">
                <a:latin typeface="Times New Roman"/>
                <a:cs typeface="Times New Roman"/>
              </a:rPr>
              <a:t> </a:t>
            </a:r>
            <a:r>
              <a:rPr sz="3300" i="1" dirty="0">
                <a:latin typeface="Times New Roman"/>
                <a:cs typeface="Times New Roman"/>
              </a:rPr>
              <a:t>p</a:t>
            </a:r>
            <a:r>
              <a:rPr sz="3300" i="1" spc="-1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Symbol"/>
                <a:cs typeface="Symbol"/>
              </a:rPr>
              <a:t></a:t>
            </a:r>
            <a:r>
              <a:rPr sz="3300" spc="-5" dirty="0">
                <a:latin typeface="Times New Roman"/>
                <a:cs typeface="Times New Roman"/>
              </a:rPr>
              <a:t> </a:t>
            </a:r>
            <a:r>
              <a:rPr sz="3300" i="1" dirty="0">
                <a:latin typeface="Times New Roman"/>
                <a:cs typeface="Times New Roman"/>
              </a:rPr>
              <a:t>Q</a:t>
            </a:r>
            <a:r>
              <a:rPr sz="3300" dirty="0">
                <a:latin typeface="Times New Roman"/>
                <a:cs typeface="Times New Roman"/>
              </a:rPr>
              <a:t>,</a:t>
            </a:r>
            <a:r>
              <a:rPr sz="3300" spc="-5" dirty="0">
                <a:latin typeface="Times New Roman"/>
                <a:cs typeface="Times New Roman"/>
              </a:rPr>
              <a:t> </a:t>
            </a:r>
            <a:r>
              <a:rPr sz="3300" spc="-20" dirty="0">
                <a:latin typeface="Symbol"/>
                <a:cs typeface="Symbol"/>
              </a:rPr>
              <a:t></a:t>
            </a:r>
            <a:r>
              <a:rPr sz="3300" spc="-20" dirty="0">
                <a:latin typeface="Times New Roman"/>
                <a:cs typeface="Times New Roman"/>
              </a:rPr>
              <a:t>-</a:t>
            </a:r>
            <a:r>
              <a:rPr sz="3300" dirty="0">
                <a:latin typeface="Times New Roman"/>
                <a:cs typeface="Times New Roman"/>
              </a:rPr>
              <a:t>uzávěr(</a:t>
            </a:r>
            <a:r>
              <a:rPr sz="3300" i="1" dirty="0">
                <a:latin typeface="Times New Roman"/>
                <a:cs typeface="Times New Roman"/>
              </a:rPr>
              <a:t>p</a:t>
            </a:r>
            <a:r>
              <a:rPr sz="3300" dirty="0">
                <a:latin typeface="Times New Roman"/>
                <a:cs typeface="Times New Roman"/>
              </a:rPr>
              <a:t>)</a:t>
            </a:r>
            <a:r>
              <a:rPr sz="3300" spc="1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Symbol"/>
                <a:cs typeface="Symbol"/>
              </a:rPr>
              <a:t></a:t>
            </a:r>
            <a:r>
              <a:rPr sz="3300" spc="-25" dirty="0">
                <a:latin typeface="Times New Roman"/>
                <a:cs typeface="Times New Roman"/>
              </a:rPr>
              <a:t> </a:t>
            </a:r>
            <a:r>
              <a:rPr sz="3300" i="1" dirty="0">
                <a:latin typeface="Times New Roman"/>
                <a:cs typeface="Times New Roman"/>
              </a:rPr>
              <a:t>F</a:t>
            </a:r>
            <a:r>
              <a:rPr sz="3300" i="1" spc="-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Symbol"/>
                <a:cs typeface="Symbol"/>
              </a:rPr>
              <a:t></a:t>
            </a:r>
            <a:r>
              <a:rPr sz="3300" spc="1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Symbol"/>
                <a:cs typeface="Symbol"/>
              </a:rPr>
              <a:t></a:t>
            </a:r>
            <a:r>
              <a:rPr sz="3300" spc="-15" dirty="0">
                <a:latin typeface="Times New Roman"/>
                <a:cs typeface="Times New Roman"/>
              </a:rPr>
              <a:t> </a:t>
            </a:r>
            <a:r>
              <a:rPr sz="3300" spc="-35" dirty="0">
                <a:latin typeface="Times New Roman"/>
                <a:cs typeface="Times New Roman"/>
              </a:rPr>
              <a:t>}.</a:t>
            </a:r>
            <a:endParaRPr sz="3300" dirty="0">
              <a:latin typeface="Times New Roman"/>
              <a:cs typeface="Times New Roman"/>
            </a:endParaRPr>
          </a:p>
          <a:p>
            <a:pPr marL="182880">
              <a:lnSpc>
                <a:spcPct val="100000"/>
              </a:lnSpc>
              <a:spcBef>
                <a:spcPts val="955"/>
              </a:spcBef>
            </a:pPr>
            <a:r>
              <a:rPr sz="2850" b="1" dirty="0">
                <a:latin typeface="Symbol"/>
                <a:cs typeface="Symbol"/>
              </a:rPr>
              <a:t></a:t>
            </a:r>
            <a:r>
              <a:rPr sz="2850" b="1" dirty="0">
                <a:latin typeface="Times New Roman"/>
                <a:cs typeface="Times New Roman"/>
              </a:rPr>
              <a:t>-</a:t>
            </a:r>
            <a:r>
              <a:rPr sz="2850" b="1" spc="-10" dirty="0">
                <a:latin typeface="Times New Roman"/>
                <a:cs typeface="Times New Roman"/>
              </a:rPr>
              <a:t>uzávěr(</a:t>
            </a:r>
            <a:r>
              <a:rPr sz="2850" b="1" i="1" spc="-10" dirty="0">
                <a:latin typeface="Times New Roman"/>
                <a:cs typeface="Times New Roman"/>
              </a:rPr>
              <a:t>p</a:t>
            </a:r>
            <a:r>
              <a:rPr sz="2850" b="1" spc="-10" dirty="0">
                <a:latin typeface="Times New Roman"/>
                <a:cs typeface="Times New Roman"/>
              </a:rPr>
              <a:t>)</a:t>
            </a:r>
            <a:endParaRPr sz="2850" dirty="0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151510" y="6364224"/>
            <a:ext cx="4464050" cy="899160"/>
            <a:chOff x="3151510" y="6364224"/>
            <a:chExt cx="4464050" cy="899160"/>
          </a:xfrm>
        </p:grpSpPr>
        <p:sp>
          <p:nvSpPr>
            <p:cNvPr id="23" name="object 23"/>
            <p:cNvSpPr/>
            <p:nvPr/>
          </p:nvSpPr>
          <p:spPr>
            <a:xfrm>
              <a:off x="3151510" y="6364224"/>
              <a:ext cx="411480" cy="332740"/>
            </a:xfrm>
            <a:custGeom>
              <a:avLst/>
              <a:gdLst/>
              <a:ahLst/>
              <a:cxnLst/>
              <a:rect l="l" t="t" r="r" b="b"/>
              <a:pathLst>
                <a:path w="411479" h="332740">
                  <a:moveTo>
                    <a:pt x="314598" y="217830"/>
                  </a:moveTo>
                  <a:lnTo>
                    <a:pt x="25908" y="0"/>
                  </a:lnTo>
                  <a:lnTo>
                    <a:pt x="0" y="35052"/>
                  </a:lnTo>
                  <a:lnTo>
                    <a:pt x="289235" y="250996"/>
                  </a:lnTo>
                  <a:lnTo>
                    <a:pt x="298704" y="231648"/>
                  </a:lnTo>
                  <a:lnTo>
                    <a:pt x="314598" y="217830"/>
                  </a:lnTo>
                  <a:close/>
                </a:path>
                <a:path w="411479" h="332740">
                  <a:moveTo>
                    <a:pt x="361188" y="330919"/>
                  </a:moveTo>
                  <a:lnTo>
                    <a:pt x="361188" y="252984"/>
                  </a:lnTo>
                  <a:lnTo>
                    <a:pt x="336804" y="286512"/>
                  </a:lnTo>
                  <a:lnTo>
                    <a:pt x="289235" y="250996"/>
                  </a:lnTo>
                  <a:lnTo>
                    <a:pt x="287750" y="254031"/>
                  </a:lnTo>
                  <a:lnTo>
                    <a:pt x="286512" y="278130"/>
                  </a:lnTo>
                  <a:lnTo>
                    <a:pt x="294417" y="301085"/>
                  </a:lnTo>
                  <a:lnTo>
                    <a:pt x="310896" y="320040"/>
                  </a:lnTo>
                  <a:lnTo>
                    <a:pt x="333279" y="330993"/>
                  </a:lnTo>
                  <a:lnTo>
                    <a:pt x="357378" y="332232"/>
                  </a:lnTo>
                  <a:lnTo>
                    <a:pt x="361188" y="330919"/>
                  </a:lnTo>
                  <a:close/>
                </a:path>
                <a:path w="411479" h="332740">
                  <a:moveTo>
                    <a:pt x="361188" y="252984"/>
                  </a:moveTo>
                  <a:lnTo>
                    <a:pt x="314598" y="217830"/>
                  </a:lnTo>
                  <a:lnTo>
                    <a:pt x="298704" y="231648"/>
                  </a:lnTo>
                  <a:lnTo>
                    <a:pt x="289235" y="250996"/>
                  </a:lnTo>
                  <a:lnTo>
                    <a:pt x="336804" y="286512"/>
                  </a:lnTo>
                  <a:lnTo>
                    <a:pt x="361188" y="252984"/>
                  </a:lnTo>
                  <a:close/>
                </a:path>
                <a:path w="411479" h="332740">
                  <a:moveTo>
                    <a:pt x="411480" y="260223"/>
                  </a:moveTo>
                  <a:lnTo>
                    <a:pt x="403574" y="237553"/>
                  </a:lnTo>
                  <a:lnTo>
                    <a:pt x="387096" y="219456"/>
                  </a:lnTo>
                  <a:lnTo>
                    <a:pt x="364712" y="208502"/>
                  </a:lnTo>
                  <a:lnTo>
                    <a:pt x="340614" y="207264"/>
                  </a:lnTo>
                  <a:lnTo>
                    <a:pt x="317658" y="215169"/>
                  </a:lnTo>
                  <a:lnTo>
                    <a:pt x="314598" y="217830"/>
                  </a:lnTo>
                  <a:lnTo>
                    <a:pt x="361188" y="252984"/>
                  </a:lnTo>
                  <a:lnTo>
                    <a:pt x="361188" y="330919"/>
                  </a:lnTo>
                  <a:lnTo>
                    <a:pt x="380333" y="324326"/>
                  </a:lnTo>
                  <a:lnTo>
                    <a:pt x="399288" y="307848"/>
                  </a:lnTo>
                  <a:lnTo>
                    <a:pt x="410241" y="284607"/>
                  </a:lnTo>
                  <a:lnTo>
                    <a:pt x="411480" y="2602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238122" y="6853428"/>
              <a:ext cx="3377565" cy="410209"/>
            </a:xfrm>
            <a:custGeom>
              <a:avLst/>
              <a:gdLst/>
              <a:ahLst/>
              <a:cxnLst/>
              <a:rect l="l" t="t" r="r" b="b"/>
              <a:pathLst>
                <a:path w="3377565" h="410209">
                  <a:moveTo>
                    <a:pt x="3157967" y="192373"/>
                  </a:moveTo>
                  <a:lnTo>
                    <a:pt x="3126772" y="114888"/>
                  </a:lnTo>
                  <a:lnTo>
                    <a:pt x="3108960" y="121920"/>
                  </a:lnTo>
                  <a:lnTo>
                    <a:pt x="3017520" y="150876"/>
                  </a:lnTo>
                  <a:lnTo>
                    <a:pt x="2923032" y="178308"/>
                  </a:lnTo>
                  <a:lnTo>
                    <a:pt x="2823972" y="202692"/>
                  </a:lnTo>
                  <a:lnTo>
                    <a:pt x="2723388" y="225552"/>
                  </a:lnTo>
                  <a:lnTo>
                    <a:pt x="2619756" y="246888"/>
                  </a:lnTo>
                  <a:lnTo>
                    <a:pt x="2514600" y="265176"/>
                  </a:lnTo>
                  <a:lnTo>
                    <a:pt x="2406396" y="280416"/>
                  </a:lnTo>
                  <a:lnTo>
                    <a:pt x="2295144" y="294132"/>
                  </a:lnTo>
                  <a:lnTo>
                    <a:pt x="2183892" y="306324"/>
                  </a:lnTo>
                  <a:lnTo>
                    <a:pt x="2069592" y="313944"/>
                  </a:lnTo>
                  <a:lnTo>
                    <a:pt x="1953768" y="321564"/>
                  </a:lnTo>
                  <a:lnTo>
                    <a:pt x="1839468" y="324571"/>
                  </a:lnTo>
                  <a:lnTo>
                    <a:pt x="1837944" y="324612"/>
                  </a:lnTo>
                  <a:lnTo>
                    <a:pt x="1720596" y="326136"/>
                  </a:lnTo>
                  <a:lnTo>
                    <a:pt x="1598676" y="324612"/>
                  </a:lnTo>
                  <a:lnTo>
                    <a:pt x="1478280" y="320040"/>
                  </a:lnTo>
                  <a:lnTo>
                    <a:pt x="1359408" y="313944"/>
                  </a:lnTo>
                  <a:lnTo>
                    <a:pt x="1240536" y="304800"/>
                  </a:lnTo>
                  <a:lnTo>
                    <a:pt x="1124712" y="292608"/>
                  </a:lnTo>
                  <a:lnTo>
                    <a:pt x="1010412" y="277368"/>
                  </a:lnTo>
                  <a:lnTo>
                    <a:pt x="899160" y="260604"/>
                  </a:lnTo>
                  <a:lnTo>
                    <a:pt x="789432" y="240792"/>
                  </a:lnTo>
                  <a:lnTo>
                    <a:pt x="682752" y="217932"/>
                  </a:lnTo>
                  <a:lnTo>
                    <a:pt x="580644" y="193548"/>
                  </a:lnTo>
                  <a:lnTo>
                    <a:pt x="480060" y="167640"/>
                  </a:lnTo>
                  <a:lnTo>
                    <a:pt x="384048" y="138684"/>
                  </a:lnTo>
                  <a:lnTo>
                    <a:pt x="291084" y="106680"/>
                  </a:lnTo>
                  <a:lnTo>
                    <a:pt x="201168" y="74676"/>
                  </a:lnTo>
                  <a:lnTo>
                    <a:pt x="117348" y="38100"/>
                  </a:lnTo>
                  <a:lnTo>
                    <a:pt x="36576" y="0"/>
                  </a:lnTo>
                  <a:lnTo>
                    <a:pt x="0" y="76200"/>
                  </a:lnTo>
                  <a:lnTo>
                    <a:pt x="82296" y="114300"/>
                  </a:lnTo>
                  <a:lnTo>
                    <a:pt x="169164" y="150876"/>
                  </a:lnTo>
                  <a:lnTo>
                    <a:pt x="260604" y="185928"/>
                  </a:lnTo>
                  <a:lnTo>
                    <a:pt x="356616" y="217932"/>
                  </a:lnTo>
                  <a:lnTo>
                    <a:pt x="455676" y="248412"/>
                  </a:lnTo>
                  <a:lnTo>
                    <a:pt x="557784" y="275844"/>
                  </a:lnTo>
                  <a:lnTo>
                    <a:pt x="664464" y="300228"/>
                  </a:lnTo>
                  <a:lnTo>
                    <a:pt x="772668" y="323088"/>
                  </a:lnTo>
                  <a:lnTo>
                    <a:pt x="883920" y="342900"/>
                  </a:lnTo>
                  <a:lnTo>
                    <a:pt x="998220" y="359664"/>
                  </a:lnTo>
                  <a:lnTo>
                    <a:pt x="1114044" y="374904"/>
                  </a:lnTo>
                  <a:lnTo>
                    <a:pt x="1232916" y="387096"/>
                  </a:lnTo>
                  <a:lnTo>
                    <a:pt x="1351788" y="397764"/>
                  </a:lnTo>
                  <a:lnTo>
                    <a:pt x="1473708" y="403860"/>
                  </a:lnTo>
                  <a:lnTo>
                    <a:pt x="1595628" y="408432"/>
                  </a:lnTo>
                  <a:lnTo>
                    <a:pt x="1719072" y="409956"/>
                  </a:lnTo>
                  <a:lnTo>
                    <a:pt x="1837944" y="408451"/>
                  </a:lnTo>
                  <a:lnTo>
                    <a:pt x="1839468" y="408432"/>
                  </a:lnTo>
                  <a:lnTo>
                    <a:pt x="1953768" y="405463"/>
                  </a:lnTo>
                  <a:lnTo>
                    <a:pt x="1956816" y="405384"/>
                  </a:lnTo>
                  <a:lnTo>
                    <a:pt x="2074164" y="397764"/>
                  </a:lnTo>
                  <a:lnTo>
                    <a:pt x="2189988" y="388620"/>
                  </a:lnTo>
                  <a:lnTo>
                    <a:pt x="2304288" y="377952"/>
                  </a:lnTo>
                  <a:lnTo>
                    <a:pt x="2415540" y="364236"/>
                  </a:lnTo>
                  <a:lnTo>
                    <a:pt x="2526792" y="347472"/>
                  </a:lnTo>
                  <a:lnTo>
                    <a:pt x="2634996" y="329184"/>
                  </a:lnTo>
                  <a:lnTo>
                    <a:pt x="2740152" y="307848"/>
                  </a:lnTo>
                  <a:lnTo>
                    <a:pt x="2843784" y="284988"/>
                  </a:lnTo>
                  <a:lnTo>
                    <a:pt x="2942844" y="259080"/>
                  </a:lnTo>
                  <a:lnTo>
                    <a:pt x="3040380" y="231648"/>
                  </a:lnTo>
                  <a:lnTo>
                    <a:pt x="3133344" y="201168"/>
                  </a:lnTo>
                  <a:lnTo>
                    <a:pt x="3157967" y="192373"/>
                  </a:lnTo>
                  <a:close/>
                </a:path>
                <a:path w="3377565" h="410209">
                  <a:moveTo>
                    <a:pt x="3377184" y="60960"/>
                  </a:moveTo>
                  <a:lnTo>
                    <a:pt x="3095244" y="36576"/>
                  </a:lnTo>
                  <a:lnTo>
                    <a:pt x="3126772" y="114888"/>
                  </a:lnTo>
                  <a:lnTo>
                    <a:pt x="3166872" y="99060"/>
                  </a:lnTo>
                  <a:lnTo>
                    <a:pt x="3197352" y="178308"/>
                  </a:lnTo>
                  <a:lnTo>
                    <a:pt x="3197352" y="262722"/>
                  </a:lnTo>
                  <a:lnTo>
                    <a:pt x="3377184" y="60960"/>
                  </a:lnTo>
                  <a:close/>
                </a:path>
                <a:path w="3377565" h="410209">
                  <a:moveTo>
                    <a:pt x="3197352" y="178308"/>
                  </a:moveTo>
                  <a:lnTo>
                    <a:pt x="3166872" y="99060"/>
                  </a:lnTo>
                  <a:lnTo>
                    <a:pt x="3126772" y="114888"/>
                  </a:lnTo>
                  <a:lnTo>
                    <a:pt x="3157967" y="192373"/>
                  </a:lnTo>
                  <a:lnTo>
                    <a:pt x="3197352" y="178308"/>
                  </a:lnTo>
                  <a:close/>
                </a:path>
                <a:path w="3377565" h="410209">
                  <a:moveTo>
                    <a:pt x="3197352" y="262722"/>
                  </a:moveTo>
                  <a:lnTo>
                    <a:pt x="3197352" y="178308"/>
                  </a:lnTo>
                  <a:lnTo>
                    <a:pt x="3157967" y="192373"/>
                  </a:lnTo>
                  <a:lnTo>
                    <a:pt x="3189732" y="271272"/>
                  </a:lnTo>
                  <a:lnTo>
                    <a:pt x="3197352" y="26272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7029587" y="6033310"/>
            <a:ext cx="363220" cy="1467485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395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endParaRPr sz="3950">
              <a:latin typeface="Times New Roman"/>
              <a:cs typeface="Times New Roman"/>
            </a:endParaRPr>
          </a:p>
          <a:p>
            <a:pPr marL="97790">
              <a:lnSpc>
                <a:spcPct val="100000"/>
              </a:lnSpc>
              <a:spcBef>
                <a:spcPts val="935"/>
              </a:spcBef>
            </a:pPr>
            <a:r>
              <a:rPr sz="395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45D21133-D7BF-4A97-BA9E-0354BB3EB94A}"/>
              </a:ext>
            </a:extLst>
          </p:cNvPr>
          <p:cNvSpPr txBox="1"/>
          <p:nvPr/>
        </p:nvSpPr>
        <p:spPr>
          <a:xfrm>
            <a:off x="5237071" y="3322384"/>
            <a:ext cx="3124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„</a:t>
            </a:r>
            <a:r>
              <a:rPr lang="cs-CZ" b="1" dirty="0">
                <a:solidFill>
                  <a:schemeClr val="tx1"/>
                </a:solidFill>
              </a:rPr>
              <a:t>a</a:t>
            </a:r>
            <a:r>
              <a:rPr lang="cs-CZ" dirty="0">
                <a:solidFill>
                  <a:srgbClr val="FF0000"/>
                </a:solidFill>
              </a:rPr>
              <a:t>“ již musí být symbol, je vyloučeno, že se jedná o </a:t>
            </a:r>
            <a:r>
              <a:rPr lang="cs-CZ" sz="2400" b="1" spc="-20" dirty="0">
                <a:solidFill>
                  <a:schemeClr val="tx1"/>
                </a:solidFill>
                <a:latin typeface="Symbol"/>
                <a:cs typeface="Symbol"/>
              </a:rPr>
              <a:t></a:t>
            </a:r>
            <a:endParaRPr lang="cs-CZ" sz="1800" b="1" spc="-20" dirty="0">
              <a:solidFill>
                <a:schemeClr val="tx1"/>
              </a:solidFill>
              <a:latin typeface="Symbol"/>
              <a:cs typeface="Symbol"/>
            </a:endParaRPr>
          </a:p>
        </p:txBody>
      </p:sp>
      <p:cxnSp>
        <p:nvCxnSpPr>
          <p:cNvPr id="29" name="Přímá spojnice 28">
            <a:extLst>
              <a:ext uri="{FF2B5EF4-FFF2-40B4-BE49-F238E27FC236}">
                <a16:creationId xmlns:a16="http://schemas.microsoft.com/office/drawing/2014/main" id="{D0F09DF8-9AD8-0849-A7BE-C706DEF44A85}"/>
              </a:ext>
            </a:extLst>
          </p:cNvPr>
          <p:cNvCxnSpPr/>
          <p:nvPr/>
        </p:nvCxnSpPr>
        <p:spPr>
          <a:xfrm>
            <a:off x="4737100" y="4845050"/>
            <a:ext cx="28690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Přímá spojnice 29">
            <a:extLst>
              <a:ext uri="{FF2B5EF4-FFF2-40B4-BE49-F238E27FC236}">
                <a16:creationId xmlns:a16="http://schemas.microsoft.com/office/drawing/2014/main" id="{DB1E775A-F080-0CE7-C510-708CC6609C42}"/>
              </a:ext>
            </a:extLst>
          </p:cNvPr>
          <p:cNvCxnSpPr/>
          <p:nvPr/>
        </p:nvCxnSpPr>
        <p:spPr>
          <a:xfrm>
            <a:off x="8394700" y="4845050"/>
            <a:ext cx="28690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blouk 31">
            <a:extLst>
              <a:ext uri="{FF2B5EF4-FFF2-40B4-BE49-F238E27FC236}">
                <a16:creationId xmlns:a16="http://schemas.microsoft.com/office/drawing/2014/main" id="{E4A98445-090E-9EC3-04D3-C7C927CB6C30}"/>
              </a:ext>
            </a:extLst>
          </p:cNvPr>
          <p:cNvSpPr/>
          <p:nvPr/>
        </p:nvSpPr>
        <p:spPr>
          <a:xfrm rot="20545573">
            <a:off x="1915131" y="4319051"/>
            <a:ext cx="7137326" cy="3406787"/>
          </a:xfrm>
          <a:prstGeom prst="arc">
            <a:avLst>
              <a:gd name="adj1" fmla="val 16200000"/>
              <a:gd name="adj2" fmla="val 20897007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3" name="Rovnoramenný trojúhelník 32">
            <a:extLst>
              <a:ext uri="{FF2B5EF4-FFF2-40B4-BE49-F238E27FC236}">
                <a16:creationId xmlns:a16="http://schemas.microsoft.com/office/drawing/2014/main" id="{C5EA6CE9-1968-2CE9-2D48-180CE6BEB69A}"/>
              </a:ext>
            </a:extLst>
          </p:cNvPr>
          <p:cNvSpPr/>
          <p:nvPr/>
        </p:nvSpPr>
        <p:spPr>
          <a:xfrm rot="7908818">
            <a:off x="8362189" y="4358256"/>
            <a:ext cx="152400" cy="13137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34" name="Přímá spojnice 33">
            <a:extLst>
              <a:ext uri="{FF2B5EF4-FFF2-40B4-BE49-F238E27FC236}">
                <a16:creationId xmlns:a16="http://schemas.microsoft.com/office/drawing/2014/main" id="{4D6C918E-4D2B-72F5-F53C-4E7AC198DB0D}"/>
              </a:ext>
            </a:extLst>
          </p:cNvPr>
          <p:cNvCxnSpPr/>
          <p:nvPr/>
        </p:nvCxnSpPr>
        <p:spPr>
          <a:xfrm>
            <a:off x="6355197" y="4845050"/>
            <a:ext cx="28690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blouk 34">
            <a:extLst>
              <a:ext uri="{FF2B5EF4-FFF2-40B4-BE49-F238E27FC236}">
                <a16:creationId xmlns:a16="http://schemas.microsoft.com/office/drawing/2014/main" id="{37BE6EB9-BBF4-0988-BEC9-A665228A22FB}"/>
              </a:ext>
            </a:extLst>
          </p:cNvPr>
          <p:cNvSpPr/>
          <p:nvPr/>
        </p:nvSpPr>
        <p:spPr>
          <a:xfrm rot="19829594">
            <a:off x="5377505" y="4381219"/>
            <a:ext cx="2990440" cy="1495471"/>
          </a:xfrm>
          <a:prstGeom prst="arc">
            <a:avLst>
              <a:gd name="adj1" fmla="val 16672143"/>
              <a:gd name="adj2" fmla="val 20897007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36" name="Přímá spojnice 35">
            <a:extLst>
              <a:ext uri="{FF2B5EF4-FFF2-40B4-BE49-F238E27FC236}">
                <a16:creationId xmlns:a16="http://schemas.microsoft.com/office/drawing/2014/main" id="{F222651F-3008-6F8A-8FB9-6933F77794C5}"/>
              </a:ext>
            </a:extLst>
          </p:cNvPr>
          <p:cNvCxnSpPr/>
          <p:nvPr/>
        </p:nvCxnSpPr>
        <p:spPr>
          <a:xfrm>
            <a:off x="4432300" y="4845050"/>
            <a:ext cx="286903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Přímá spojnice 36">
            <a:extLst>
              <a:ext uri="{FF2B5EF4-FFF2-40B4-BE49-F238E27FC236}">
                <a16:creationId xmlns:a16="http://schemas.microsoft.com/office/drawing/2014/main" id="{6D67A26D-48EF-FFF1-DEF9-1E6D020650B5}"/>
              </a:ext>
            </a:extLst>
          </p:cNvPr>
          <p:cNvCxnSpPr/>
          <p:nvPr/>
        </p:nvCxnSpPr>
        <p:spPr>
          <a:xfrm>
            <a:off x="7193397" y="5454650"/>
            <a:ext cx="286903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blouk 37">
            <a:extLst>
              <a:ext uri="{FF2B5EF4-FFF2-40B4-BE49-F238E27FC236}">
                <a16:creationId xmlns:a16="http://schemas.microsoft.com/office/drawing/2014/main" id="{B1DF118A-84A1-CED1-3BC6-B4808896C166}"/>
              </a:ext>
            </a:extLst>
          </p:cNvPr>
          <p:cNvSpPr/>
          <p:nvPr/>
        </p:nvSpPr>
        <p:spPr>
          <a:xfrm rot="15490059">
            <a:off x="7082308" y="1008008"/>
            <a:ext cx="1280837" cy="7204601"/>
          </a:xfrm>
          <a:prstGeom prst="arc">
            <a:avLst>
              <a:gd name="adj1" fmla="val 14520323"/>
              <a:gd name="adj2" fmla="val 1653579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9" name="Rovnoramenný trojúhelník 38">
            <a:extLst>
              <a:ext uri="{FF2B5EF4-FFF2-40B4-BE49-F238E27FC236}">
                <a16:creationId xmlns:a16="http://schemas.microsoft.com/office/drawing/2014/main" id="{DDE22B9C-0723-3839-7B48-F4D39F9EEF0D}"/>
              </a:ext>
            </a:extLst>
          </p:cNvPr>
          <p:cNvSpPr/>
          <p:nvPr/>
        </p:nvSpPr>
        <p:spPr>
          <a:xfrm rot="4659631">
            <a:off x="6722971" y="5360280"/>
            <a:ext cx="152400" cy="131379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1" name="TextovéPole 40">
            <a:extLst>
              <a:ext uri="{FF2B5EF4-FFF2-40B4-BE49-F238E27FC236}">
                <a16:creationId xmlns:a16="http://schemas.microsoft.com/office/drawing/2014/main" id="{BB0549FC-1A45-3751-CFB7-2253F5980B3D}"/>
              </a:ext>
            </a:extLst>
          </p:cNvPr>
          <p:cNvSpPr txBox="1"/>
          <p:nvPr/>
        </p:nvSpPr>
        <p:spPr>
          <a:xfrm>
            <a:off x="165100" y="4874542"/>
            <a:ext cx="4025436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cs-CZ" sz="1600" dirty="0">
                <a:solidFill>
                  <a:srgbClr val="00B050"/>
                </a:solidFill>
              </a:rPr>
              <a:t>Pomocí „</a:t>
            </a:r>
            <a:r>
              <a:rPr lang="cs-CZ" sz="1600" b="1" dirty="0">
                <a:solidFill>
                  <a:schemeClr val="tx1"/>
                </a:solidFill>
              </a:rPr>
              <a:t>p</a:t>
            </a:r>
            <a:r>
              <a:rPr lang="cs-CZ" sz="1600" dirty="0">
                <a:solidFill>
                  <a:srgbClr val="00B050"/>
                </a:solidFill>
              </a:rPr>
              <a:t>“, resp. </a:t>
            </a:r>
            <a:r>
              <a:rPr lang="cs-CZ" spc="-20" dirty="0">
                <a:solidFill>
                  <a:srgbClr val="00B050"/>
                </a:solidFill>
                <a:latin typeface="Symbol"/>
                <a:cs typeface="Symbol"/>
              </a:rPr>
              <a:t></a:t>
            </a:r>
            <a:r>
              <a:rPr lang="cs-CZ" sz="1600" dirty="0">
                <a:solidFill>
                  <a:srgbClr val="00B050"/>
                </a:solidFill>
              </a:rPr>
              <a:t>-uzávěru přechodu „</a:t>
            </a:r>
            <a:r>
              <a:rPr lang="cs-CZ" sz="1600" b="1" dirty="0">
                <a:solidFill>
                  <a:schemeClr val="tx1"/>
                </a:solidFill>
              </a:rPr>
              <a:t>p</a:t>
            </a:r>
            <a:r>
              <a:rPr lang="cs-CZ" sz="1600" dirty="0">
                <a:solidFill>
                  <a:srgbClr val="00B050"/>
                </a:solidFill>
              </a:rPr>
              <a:t>“,</a:t>
            </a:r>
            <a:br>
              <a:rPr lang="cs-CZ" sz="1600" dirty="0">
                <a:solidFill>
                  <a:srgbClr val="00B050"/>
                </a:solidFill>
              </a:rPr>
            </a:br>
            <a:r>
              <a:rPr lang="cs-CZ" sz="1600" dirty="0">
                <a:solidFill>
                  <a:srgbClr val="00B050"/>
                </a:solidFill>
              </a:rPr>
              <a:t>se můžeme pomocí libovolného počtu</a:t>
            </a:r>
            <a:br>
              <a:rPr lang="cs-CZ" sz="1600" dirty="0">
                <a:solidFill>
                  <a:srgbClr val="00B050"/>
                </a:solidFill>
              </a:rPr>
            </a:br>
            <a:r>
              <a:rPr lang="cs-CZ" sz="1600" dirty="0">
                <a:solidFill>
                  <a:srgbClr val="00B050"/>
                </a:solidFill>
              </a:rPr>
              <a:t>(tj. včetně 0) </a:t>
            </a:r>
            <a:r>
              <a:rPr lang="cs-CZ" spc="-20" dirty="0">
                <a:solidFill>
                  <a:srgbClr val="00B050"/>
                </a:solidFill>
                <a:latin typeface="Symbol"/>
                <a:cs typeface="Symbol"/>
              </a:rPr>
              <a:t></a:t>
            </a:r>
            <a:r>
              <a:rPr lang="cs-CZ" sz="1600" dirty="0">
                <a:solidFill>
                  <a:srgbClr val="00B050"/>
                </a:solidFill>
              </a:rPr>
              <a:t>-přechodů dostat do „</a:t>
            </a:r>
            <a:r>
              <a:rPr lang="cs-CZ" sz="1600" b="1" dirty="0">
                <a:solidFill>
                  <a:schemeClr val="tx1"/>
                </a:solidFill>
              </a:rPr>
              <a:t>p‘</a:t>
            </a:r>
            <a:r>
              <a:rPr lang="cs-CZ" sz="1600" b="1" dirty="0">
                <a:solidFill>
                  <a:srgbClr val="00B050"/>
                </a:solidFill>
              </a:rPr>
              <a:t> </a:t>
            </a:r>
            <a:r>
              <a:rPr lang="cs-CZ" sz="1600" dirty="0">
                <a:solidFill>
                  <a:srgbClr val="00B050"/>
                </a:solidFill>
              </a:rPr>
              <a:t>“</a:t>
            </a:r>
          </a:p>
        </p:txBody>
      </p:sp>
      <p:sp>
        <p:nvSpPr>
          <p:cNvPr id="42" name="TextovéPole 41">
            <a:extLst>
              <a:ext uri="{FF2B5EF4-FFF2-40B4-BE49-F238E27FC236}">
                <a16:creationId xmlns:a16="http://schemas.microsoft.com/office/drawing/2014/main" id="{C41BBD23-724C-2DB0-820D-5CE2B3A2AD8B}"/>
              </a:ext>
            </a:extLst>
          </p:cNvPr>
          <p:cNvSpPr txBox="1"/>
          <p:nvPr/>
        </p:nvSpPr>
        <p:spPr>
          <a:xfrm>
            <a:off x="8510428" y="5658715"/>
            <a:ext cx="2126192" cy="120032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cs-CZ" sz="1400" b="1" dirty="0">
                <a:solidFill>
                  <a:srgbClr val="7030A0"/>
                </a:solidFill>
              </a:rPr>
              <a:t>Výsledkem je, že ze stavu „p“ přeskočíme všechny stavy spojené s „p“ </a:t>
            </a:r>
            <a:r>
              <a:rPr lang="cs-CZ" sz="1600" b="1" spc="-20" dirty="0">
                <a:solidFill>
                  <a:srgbClr val="7030A0"/>
                </a:solidFill>
                <a:latin typeface="Symbol"/>
                <a:cs typeface="Symbol"/>
              </a:rPr>
              <a:t></a:t>
            </a:r>
            <a:r>
              <a:rPr lang="cs-CZ" sz="1400" b="1" dirty="0">
                <a:solidFill>
                  <a:srgbClr val="7030A0"/>
                </a:solidFill>
              </a:rPr>
              <a:t>-přechody (tedy „p‘ “) až do stavu „q“</a:t>
            </a:r>
          </a:p>
        </p:txBody>
      </p:sp>
      <p:sp>
        <p:nvSpPr>
          <p:cNvPr id="43" name="TextovéPole 42">
            <a:extLst>
              <a:ext uri="{FF2B5EF4-FFF2-40B4-BE49-F238E27FC236}">
                <a16:creationId xmlns:a16="http://schemas.microsoft.com/office/drawing/2014/main" id="{4BB532BD-E85A-1D6D-41E0-CDA6D85C627C}"/>
              </a:ext>
            </a:extLst>
          </p:cNvPr>
          <p:cNvSpPr txBox="1"/>
          <p:nvPr/>
        </p:nvSpPr>
        <p:spPr>
          <a:xfrm>
            <a:off x="-13990" y="3148495"/>
            <a:ext cx="121685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>
                <a:solidFill>
                  <a:schemeClr val="accent6">
                    <a:lumMod val="50000"/>
                  </a:schemeClr>
                </a:solidFill>
              </a:rPr>
              <a:t>„</a:t>
            </a:r>
            <a:r>
              <a:rPr lang="cs-CZ" sz="1400" b="1" dirty="0" err="1">
                <a:solidFill>
                  <a:schemeClr val="accent6">
                    <a:lumMod val="50000"/>
                  </a:schemeClr>
                </a:solidFill>
              </a:rPr>
              <a:t>for</a:t>
            </a:r>
            <a:r>
              <a:rPr lang="cs-CZ" sz="14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cs-CZ" sz="1400" b="1" dirty="0" err="1">
                <a:solidFill>
                  <a:schemeClr val="accent6">
                    <a:lumMod val="50000"/>
                  </a:schemeClr>
                </a:solidFill>
              </a:rPr>
              <a:t>each</a:t>
            </a:r>
            <a:r>
              <a:rPr lang="cs-CZ" sz="1400" dirty="0">
                <a:solidFill>
                  <a:schemeClr val="accent6">
                    <a:lumMod val="50000"/>
                  </a:schemeClr>
                </a:solidFill>
              </a:rPr>
              <a:t>“ značí, že toto musíme provést </a:t>
            </a:r>
            <a:r>
              <a:rPr lang="cs-CZ" sz="1400" b="1" dirty="0">
                <a:solidFill>
                  <a:schemeClr val="accent6">
                    <a:lumMod val="50000"/>
                  </a:schemeClr>
                </a:solidFill>
              </a:rPr>
              <a:t>pro každý stav</a:t>
            </a:r>
            <a:r>
              <a:rPr lang="cs-CZ" sz="1400" dirty="0">
                <a:solidFill>
                  <a:schemeClr val="accent6">
                    <a:lumMod val="50000"/>
                  </a:schemeClr>
                </a:solidFill>
              </a:rPr>
              <a:t> (nelze žádný vynechat !)</a:t>
            </a:r>
            <a:endParaRPr lang="cs-CZ" sz="1400" b="1" spc="-20" dirty="0">
              <a:solidFill>
                <a:schemeClr val="accent6">
                  <a:lumMod val="50000"/>
                </a:schemeClr>
              </a:solidFill>
              <a:latin typeface="Symbol"/>
              <a:cs typeface="Symbol"/>
            </a:endParaRPr>
          </a:p>
        </p:txBody>
      </p:sp>
      <p:cxnSp>
        <p:nvCxnSpPr>
          <p:cNvPr id="45" name="Přímá spojnice se šipkou 44">
            <a:extLst>
              <a:ext uri="{FF2B5EF4-FFF2-40B4-BE49-F238E27FC236}">
                <a16:creationId xmlns:a16="http://schemas.microsoft.com/office/drawing/2014/main" id="{E0DB178A-6CF1-EB92-3865-95BF898907D7}"/>
              </a:ext>
            </a:extLst>
          </p:cNvPr>
          <p:cNvCxnSpPr/>
          <p:nvPr/>
        </p:nvCxnSpPr>
        <p:spPr>
          <a:xfrm flipV="1">
            <a:off x="1153040" y="4333485"/>
            <a:ext cx="612260" cy="199019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ástupný symbol pro číslo snímku 30">
            <a:extLst>
              <a:ext uri="{FF2B5EF4-FFF2-40B4-BE49-F238E27FC236}">
                <a16:creationId xmlns:a16="http://schemas.microsoft.com/office/drawing/2014/main" id="{D8536E51-78E9-6AFF-C188-BFCB7BB4C2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pPr/>
              <a:t>10</a:t>
            </a:fld>
            <a:r>
              <a:rPr lang="cs-CZ"/>
              <a:t> / 36</a:t>
            </a:r>
            <a:endParaRPr lang="cs-CZ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5157" y="3337559"/>
            <a:ext cx="8564880" cy="43180"/>
          </a:xfrm>
          <a:custGeom>
            <a:avLst/>
            <a:gdLst/>
            <a:ahLst/>
            <a:cxnLst/>
            <a:rect l="l" t="t" r="r" b="b"/>
            <a:pathLst>
              <a:path w="8564880" h="43179">
                <a:moveTo>
                  <a:pt x="8564879" y="42671"/>
                </a:moveTo>
                <a:lnTo>
                  <a:pt x="8564879" y="0"/>
                </a:lnTo>
                <a:lnTo>
                  <a:pt x="0" y="0"/>
                </a:lnTo>
                <a:lnTo>
                  <a:pt x="0" y="42671"/>
                </a:lnTo>
                <a:lnTo>
                  <a:pt x="8564879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05720" y="1369567"/>
            <a:ext cx="8717280" cy="50311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59385">
              <a:lnSpc>
                <a:spcPct val="100000"/>
              </a:lnSpc>
              <a:spcBef>
                <a:spcPts val="130"/>
              </a:spcBef>
            </a:pPr>
            <a:r>
              <a:rPr sz="3050" i="1" dirty="0">
                <a:latin typeface="Times New Roman"/>
                <a:cs typeface="Times New Roman"/>
              </a:rPr>
              <a:t>M</a:t>
            </a:r>
            <a:r>
              <a:rPr sz="3050" i="1" spc="3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(</a:t>
            </a:r>
            <a:r>
              <a:rPr sz="3050" i="1" dirty="0">
                <a:latin typeface="Times New Roman"/>
                <a:cs typeface="Times New Roman"/>
              </a:rPr>
              <a:t>Q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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R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s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F</a:t>
            </a:r>
            <a:r>
              <a:rPr sz="3050" dirty="0">
                <a:latin typeface="Times New Roman"/>
                <a:cs typeface="Times New Roman"/>
              </a:rPr>
              <a:t>),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spc="-20" dirty="0">
                <a:latin typeface="Times New Roman"/>
                <a:cs typeface="Times New Roman"/>
              </a:rPr>
              <a:t>kde:</a:t>
            </a:r>
            <a:endParaRPr sz="3050" dirty="0">
              <a:latin typeface="Times New Roman"/>
              <a:cs typeface="Times New Roman"/>
            </a:endParaRPr>
          </a:p>
          <a:p>
            <a:pPr marL="159385">
              <a:lnSpc>
                <a:spcPct val="100000"/>
              </a:lnSpc>
              <a:spcBef>
                <a:spcPts val="50"/>
              </a:spcBef>
            </a:pPr>
            <a:r>
              <a:rPr sz="3050" i="1" dirty="0">
                <a:latin typeface="Times New Roman"/>
                <a:cs typeface="Times New Roman"/>
              </a:rPr>
              <a:t>Q</a:t>
            </a:r>
            <a:r>
              <a:rPr sz="3050" i="1" spc="2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{</a:t>
            </a:r>
            <a:r>
              <a:rPr sz="3050" i="1" dirty="0">
                <a:latin typeface="Times New Roman"/>
                <a:cs typeface="Times New Roman"/>
              </a:rPr>
              <a:t>s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q</a:t>
            </a:r>
            <a:r>
              <a:rPr sz="3075" baseline="-20325" dirty="0">
                <a:latin typeface="Times New Roman"/>
                <a:cs typeface="Times New Roman"/>
              </a:rPr>
              <a:t>1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q</a:t>
            </a:r>
            <a:r>
              <a:rPr sz="3075" baseline="-20325" dirty="0">
                <a:latin typeface="Times New Roman"/>
                <a:cs typeface="Times New Roman"/>
              </a:rPr>
              <a:t>2</a:t>
            </a:r>
            <a:r>
              <a:rPr sz="3050" i="1" dirty="0">
                <a:latin typeface="Times New Roman"/>
                <a:cs typeface="Times New Roman"/>
              </a:rPr>
              <a:t>,</a:t>
            </a:r>
            <a:r>
              <a:rPr sz="3050" i="1" spc="3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f</a:t>
            </a:r>
            <a:r>
              <a:rPr sz="3050" dirty="0">
                <a:latin typeface="Times New Roman"/>
                <a:cs typeface="Times New Roman"/>
              </a:rPr>
              <a:t>};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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{</a:t>
            </a:r>
            <a:r>
              <a:rPr sz="3050" i="1" dirty="0">
                <a:latin typeface="Times New Roman"/>
                <a:cs typeface="Times New Roman"/>
              </a:rPr>
              <a:t>a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b,</a:t>
            </a:r>
            <a:r>
              <a:rPr sz="3050" i="1" spc="20" dirty="0">
                <a:latin typeface="Times New Roman"/>
                <a:cs typeface="Times New Roman"/>
              </a:rPr>
              <a:t> </a:t>
            </a:r>
            <a:r>
              <a:rPr sz="3050" i="1" spc="-25" dirty="0">
                <a:latin typeface="Times New Roman"/>
                <a:cs typeface="Times New Roman"/>
              </a:rPr>
              <a:t>c</a:t>
            </a:r>
            <a:r>
              <a:rPr sz="3050" spc="-25" dirty="0">
                <a:latin typeface="Times New Roman"/>
                <a:cs typeface="Times New Roman"/>
              </a:rPr>
              <a:t>};</a:t>
            </a:r>
            <a:endParaRPr sz="3050" dirty="0">
              <a:latin typeface="Times New Roman"/>
              <a:cs typeface="Times New Roman"/>
            </a:endParaRPr>
          </a:p>
          <a:p>
            <a:pPr marL="1363345" marR="969644" indent="-1203960">
              <a:lnSpc>
                <a:spcPts val="3710"/>
              </a:lnSpc>
              <a:spcBef>
                <a:spcPts val="120"/>
              </a:spcBef>
              <a:tabLst>
                <a:tab pos="4452620" algn="l"/>
              </a:tabLst>
            </a:pPr>
            <a:r>
              <a:rPr sz="3050" i="1" dirty="0">
                <a:latin typeface="Times New Roman"/>
                <a:cs typeface="Times New Roman"/>
              </a:rPr>
              <a:t>R</a:t>
            </a:r>
            <a:r>
              <a:rPr sz="3050" i="1" spc="2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{</a:t>
            </a:r>
            <a:r>
              <a:rPr sz="3050" i="1" dirty="0">
                <a:latin typeface="Times New Roman"/>
                <a:cs typeface="Times New Roman"/>
              </a:rPr>
              <a:t>sa</a:t>
            </a:r>
            <a:r>
              <a:rPr sz="3050" i="1" spc="4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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s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s</a:t>
            </a:r>
            <a:r>
              <a:rPr sz="3050" i="1" spc="3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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q</a:t>
            </a:r>
            <a:r>
              <a:rPr sz="3075" baseline="-20325" dirty="0">
                <a:latin typeface="Times New Roman"/>
                <a:cs typeface="Times New Roman"/>
              </a:rPr>
              <a:t>1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q</a:t>
            </a:r>
            <a:r>
              <a:rPr sz="3075" baseline="-20325" dirty="0">
                <a:latin typeface="Times New Roman"/>
                <a:cs typeface="Times New Roman"/>
              </a:rPr>
              <a:t>1</a:t>
            </a:r>
            <a:r>
              <a:rPr sz="3050" i="1" dirty="0">
                <a:latin typeface="Times New Roman"/>
                <a:cs typeface="Times New Roman"/>
              </a:rPr>
              <a:t>b</a:t>
            </a:r>
            <a:r>
              <a:rPr sz="3050" i="1" spc="3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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q</a:t>
            </a:r>
            <a:r>
              <a:rPr sz="3075" baseline="-20325" dirty="0">
                <a:latin typeface="Times New Roman"/>
                <a:cs typeface="Times New Roman"/>
              </a:rPr>
              <a:t>1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q</a:t>
            </a:r>
            <a:r>
              <a:rPr sz="3075" baseline="-20325" dirty="0">
                <a:latin typeface="Times New Roman"/>
                <a:cs typeface="Times New Roman"/>
              </a:rPr>
              <a:t>1</a:t>
            </a:r>
            <a:r>
              <a:rPr sz="3050" i="1" dirty="0">
                <a:latin typeface="Times New Roman"/>
                <a:cs typeface="Times New Roman"/>
              </a:rPr>
              <a:t>b</a:t>
            </a:r>
            <a:r>
              <a:rPr sz="3050" i="1" spc="2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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f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s</a:t>
            </a:r>
            <a:r>
              <a:rPr sz="3050" i="1" spc="3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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i="1" spc="-25" dirty="0">
                <a:latin typeface="Times New Roman"/>
                <a:cs typeface="Times New Roman"/>
              </a:rPr>
              <a:t>q</a:t>
            </a:r>
            <a:r>
              <a:rPr sz="3075" spc="-37" baseline="-20325" dirty="0">
                <a:latin typeface="Times New Roman"/>
                <a:cs typeface="Times New Roman"/>
              </a:rPr>
              <a:t>2</a:t>
            </a:r>
            <a:r>
              <a:rPr sz="3050" spc="-25" dirty="0">
                <a:latin typeface="Times New Roman"/>
                <a:cs typeface="Times New Roman"/>
              </a:rPr>
              <a:t>, </a:t>
            </a:r>
            <a:r>
              <a:rPr sz="3050" i="1" dirty="0">
                <a:latin typeface="Times New Roman"/>
                <a:cs typeface="Times New Roman"/>
              </a:rPr>
              <a:t>q</a:t>
            </a:r>
            <a:r>
              <a:rPr sz="3075" baseline="-20325" dirty="0">
                <a:latin typeface="Times New Roman"/>
                <a:cs typeface="Times New Roman"/>
              </a:rPr>
              <a:t>2</a:t>
            </a:r>
            <a:r>
              <a:rPr sz="3050" i="1" dirty="0">
                <a:latin typeface="Times New Roman"/>
                <a:cs typeface="Times New Roman"/>
              </a:rPr>
              <a:t>c</a:t>
            </a:r>
            <a:r>
              <a:rPr sz="3050" i="1" spc="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</a:t>
            </a:r>
            <a:r>
              <a:rPr sz="3050" spc="4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q</a:t>
            </a:r>
            <a:r>
              <a:rPr sz="3075" baseline="-20325" dirty="0">
                <a:latin typeface="Times New Roman"/>
                <a:cs typeface="Times New Roman"/>
              </a:rPr>
              <a:t>2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q</a:t>
            </a:r>
            <a:r>
              <a:rPr sz="3075" baseline="-20325" dirty="0">
                <a:latin typeface="Times New Roman"/>
                <a:cs typeface="Times New Roman"/>
              </a:rPr>
              <a:t>2</a:t>
            </a:r>
            <a:r>
              <a:rPr sz="3050" i="1" dirty="0">
                <a:latin typeface="Times New Roman"/>
                <a:cs typeface="Times New Roman"/>
              </a:rPr>
              <a:t>c</a:t>
            </a:r>
            <a:r>
              <a:rPr sz="3050" i="1" spc="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</a:t>
            </a:r>
            <a:r>
              <a:rPr sz="3050" spc="40" dirty="0">
                <a:latin typeface="Times New Roman"/>
                <a:cs typeface="Times New Roman"/>
              </a:rPr>
              <a:t> </a:t>
            </a:r>
            <a:r>
              <a:rPr sz="3050" i="1" spc="-25" dirty="0">
                <a:latin typeface="Times New Roman"/>
                <a:cs typeface="Times New Roman"/>
              </a:rPr>
              <a:t>f</a:t>
            </a:r>
            <a:r>
              <a:rPr sz="3050" spc="-25" dirty="0">
                <a:latin typeface="Times New Roman"/>
                <a:cs typeface="Times New Roman"/>
              </a:rPr>
              <a:t>,</a:t>
            </a:r>
            <a:r>
              <a:rPr sz="3050" dirty="0">
                <a:latin typeface="Times New Roman"/>
                <a:cs typeface="Times New Roman"/>
              </a:rPr>
              <a:t>	</a:t>
            </a:r>
            <a:r>
              <a:rPr sz="3050" i="1" dirty="0">
                <a:latin typeface="Times New Roman"/>
                <a:cs typeface="Times New Roman"/>
              </a:rPr>
              <a:t>fa</a:t>
            </a:r>
            <a:r>
              <a:rPr sz="3050" i="1" spc="1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</a:t>
            </a:r>
            <a:r>
              <a:rPr sz="3050" spc="1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f</a:t>
            </a:r>
            <a:r>
              <a:rPr sz="3050" i="1" spc="2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};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F</a:t>
            </a:r>
            <a:r>
              <a:rPr sz="3050" i="1" spc="1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=</a:t>
            </a:r>
            <a:r>
              <a:rPr sz="3050" i="1" spc="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{</a:t>
            </a:r>
            <a:r>
              <a:rPr sz="3050" i="1" dirty="0">
                <a:latin typeface="Times New Roman"/>
                <a:cs typeface="Times New Roman"/>
              </a:rPr>
              <a:t>f</a:t>
            </a:r>
            <a:r>
              <a:rPr sz="3050" i="1" spc="20" dirty="0">
                <a:latin typeface="Times New Roman"/>
                <a:cs typeface="Times New Roman"/>
              </a:rPr>
              <a:t> </a:t>
            </a:r>
            <a:r>
              <a:rPr sz="3050" spc="-50" dirty="0">
                <a:latin typeface="Times New Roman"/>
                <a:cs typeface="Times New Roman"/>
              </a:rPr>
              <a:t>}</a:t>
            </a:r>
            <a:endParaRPr sz="3050" dirty="0">
              <a:latin typeface="Times New Roman"/>
              <a:cs typeface="Times New Roman"/>
            </a:endParaRPr>
          </a:p>
          <a:p>
            <a:pPr marL="560070" indent="-483870">
              <a:lnSpc>
                <a:spcPct val="100000"/>
              </a:lnSpc>
              <a:spcBef>
                <a:spcPts val="940"/>
              </a:spcBef>
              <a:buAutoNum type="arabicParenR"/>
              <a:tabLst>
                <a:tab pos="560070" algn="l"/>
              </a:tabLst>
            </a:pPr>
            <a:r>
              <a:rPr sz="3500" dirty="0">
                <a:latin typeface="Times New Roman"/>
                <a:cs typeface="Times New Roman"/>
              </a:rPr>
              <a:t>pro </a:t>
            </a:r>
            <a:r>
              <a:rPr sz="3500" i="1" dirty="0">
                <a:latin typeface="Times New Roman"/>
                <a:cs typeface="Times New Roman"/>
              </a:rPr>
              <a:t>p</a:t>
            </a:r>
            <a:r>
              <a:rPr sz="3500" i="1" spc="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=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b="1" i="1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r>
              <a:rPr sz="3500" dirty="0">
                <a:latin typeface="Times New Roman"/>
                <a:cs typeface="Times New Roman"/>
              </a:rPr>
              <a:t>: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Symbol"/>
                <a:cs typeface="Symbol"/>
              </a:rPr>
              <a:t></a:t>
            </a:r>
            <a:r>
              <a:rPr sz="3500" dirty="0">
                <a:latin typeface="Times New Roman"/>
                <a:cs typeface="Times New Roman"/>
              </a:rPr>
              <a:t>-uzávěr(</a:t>
            </a:r>
            <a:r>
              <a:rPr sz="3500" b="1" i="1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r>
              <a:rPr sz="3500" dirty="0">
                <a:latin typeface="Times New Roman"/>
                <a:cs typeface="Times New Roman"/>
              </a:rPr>
              <a:t>)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=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{</a:t>
            </a:r>
            <a:r>
              <a:rPr sz="3500" b="1" i="1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3500" dirty="0">
                <a:latin typeface="Times New Roman"/>
                <a:cs typeface="Times New Roman"/>
              </a:rPr>
              <a:t>,</a:t>
            </a:r>
            <a:r>
              <a:rPr sz="3500" spc="20" dirty="0">
                <a:latin typeface="Times New Roman"/>
                <a:cs typeface="Times New Roman"/>
              </a:rPr>
              <a:t> </a:t>
            </a:r>
            <a:r>
              <a:rPr sz="3500" b="1" i="1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3525" b="1" baseline="-20094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3500" dirty="0">
                <a:latin typeface="Times New Roman"/>
                <a:cs typeface="Times New Roman"/>
              </a:rPr>
              <a:t>, </a:t>
            </a:r>
            <a:r>
              <a:rPr sz="350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3525" b="1" spc="-37" baseline="-20094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3500" spc="-25" dirty="0">
                <a:latin typeface="Times New Roman"/>
                <a:cs typeface="Times New Roman"/>
              </a:rPr>
              <a:t>}</a:t>
            </a:r>
            <a:endParaRPr sz="3500" dirty="0">
              <a:latin typeface="Times New Roman"/>
              <a:cs typeface="Times New Roman"/>
            </a:endParaRPr>
          </a:p>
          <a:p>
            <a:pPr marL="1167130" lvl="1" indent="-1007744">
              <a:lnSpc>
                <a:spcPct val="100000"/>
              </a:lnSpc>
              <a:spcBef>
                <a:spcPts val="1110"/>
              </a:spcBef>
              <a:buClr>
                <a:srgbClr val="000000"/>
              </a:buClr>
              <a:buFont typeface="Times New Roman"/>
              <a:buAutoNum type="alphaUcPeriod"/>
              <a:tabLst>
                <a:tab pos="1167130" algn="l"/>
                <a:tab pos="2718435" algn="l"/>
                <a:tab pos="5179695" algn="l"/>
              </a:tabLst>
            </a:pP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3050" i="1" dirty="0">
                <a:latin typeface="Times New Roman"/>
                <a:cs typeface="Times New Roman"/>
              </a:rPr>
              <a:t>d</a:t>
            </a:r>
            <a:r>
              <a:rPr sz="3050" i="1" spc="4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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i="1" spc="-25" dirty="0">
                <a:latin typeface="Times New Roman"/>
                <a:cs typeface="Times New Roman"/>
              </a:rPr>
              <a:t>q</a:t>
            </a:r>
            <a:r>
              <a:rPr sz="3050" spc="-25" dirty="0">
                <a:latin typeface="Times New Roman"/>
                <a:cs typeface="Times New Roman"/>
              </a:rPr>
              <a:t>’,</a:t>
            </a:r>
            <a:r>
              <a:rPr sz="3050" dirty="0">
                <a:latin typeface="Times New Roman"/>
                <a:cs typeface="Times New Roman"/>
              </a:rPr>
              <a:t>	</a:t>
            </a:r>
            <a:r>
              <a:rPr sz="3050" i="1" dirty="0">
                <a:latin typeface="Times New Roman"/>
                <a:cs typeface="Times New Roman"/>
              </a:rPr>
              <a:t>d</a:t>
            </a:r>
            <a:r>
              <a:rPr sz="3050" i="1" spc="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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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q</a:t>
            </a:r>
            <a:r>
              <a:rPr sz="3050" dirty="0">
                <a:latin typeface="Times New Roman"/>
                <a:cs typeface="Times New Roman"/>
              </a:rPr>
              <a:t>’</a:t>
            </a:r>
            <a:r>
              <a:rPr sz="3050" spc="-21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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i="1" spc="-25" dirty="0">
                <a:latin typeface="Times New Roman"/>
                <a:cs typeface="Times New Roman"/>
              </a:rPr>
              <a:t>Q</a:t>
            </a:r>
            <a:r>
              <a:rPr sz="3050" spc="-25" dirty="0">
                <a:latin typeface="Times New Roman"/>
                <a:cs typeface="Times New Roman"/>
              </a:rPr>
              <a:t>:</a:t>
            </a:r>
            <a:r>
              <a:rPr sz="3050" dirty="0">
                <a:latin typeface="Times New Roman"/>
                <a:cs typeface="Times New Roman"/>
              </a:rPr>
              <a:t>	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050" b="1" i="1" spc="4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solidFill>
                  <a:srgbClr val="3232CC"/>
                </a:solidFill>
                <a:latin typeface="Symbol"/>
                <a:cs typeface="Symbol"/>
              </a:rPr>
              <a:t></a:t>
            </a:r>
            <a:r>
              <a:rPr sz="3050" spc="2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5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s</a:t>
            </a:r>
            <a:endParaRPr sz="3050" dirty="0">
              <a:latin typeface="Times New Roman"/>
              <a:cs typeface="Times New Roman"/>
            </a:endParaRPr>
          </a:p>
          <a:p>
            <a:pPr marL="1167130" lvl="1" indent="-1007744">
              <a:lnSpc>
                <a:spcPct val="100000"/>
              </a:lnSpc>
              <a:spcBef>
                <a:spcPts val="960"/>
              </a:spcBef>
              <a:buClr>
                <a:srgbClr val="000000"/>
              </a:buClr>
              <a:buFont typeface="Times New Roman"/>
              <a:buAutoNum type="alphaUcPeriod"/>
              <a:tabLst>
                <a:tab pos="1167130" algn="l"/>
                <a:tab pos="5255895" algn="l"/>
              </a:tabLst>
            </a:pP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3075" b="1" baseline="-20325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3050" i="1" dirty="0">
                <a:latin typeface="Times New Roman"/>
                <a:cs typeface="Times New Roman"/>
              </a:rPr>
              <a:t>d</a:t>
            </a:r>
            <a:r>
              <a:rPr sz="3050" i="1" spc="1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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q</a:t>
            </a:r>
            <a:r>
              <a:rPr sz="3050" dirty="0">
                <a:latin typeface="Times New Roman"/>
                <a:cs typeface="Times New Roman"/>
              </a:rPr>
              <a:t>’,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d</a:t>
            </a:r>
            <a:r>
              <a:rPr sz="3050" i="1" spc="4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</a:t>
            </a:r>
            <a:r>
              <a:rPr sz="3050" spc="4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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4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q</a:t>
            </a:r>
            <a:r>
              <a:rPr sz="3050" dirty="0">
                <a:latin typeface="Times New Roman"/>
                <a:cs typeface="Times New Roman"/>
              </a:rPr>
              <a:t>’</a:t>
            </a:r>
            <a:r>
              <a:rPr sz="3050" spc="-204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</a:t>
            </a:r>
            <a:r>
              <a:rPr sz="3050" spc="45" dirty="0">
                <a:latin typeface="Times New Roman"/>
                <a:cs typeface="Times New Roman"/>
              </a:rPr>
              <a:t> </a:t>
            </a:r>
            <a:r>
              <a:rPr sz="3050" i="1" spc="-25" dirty="0">
                <a:latin typeface="Times New Roman"/>
                <a:cs typeface="Times New Roman"/>
              </a:rPr>
              <a:t>Q</a:t>
            </a:r>
            <a:r>
              <a:rPr sz="3050" spc="-25" dirty="0">
                <a:latin typeface="Times New Roman"/>
                <a:cs typeface="Times New Roman"/>
              </a:rPr>
              <a:t>:</a:t>
            </a:r>
            <a:r>
              <a:rPr sz="3050" dirty="0">
                <a:latin typeface="Times New Roman"/>
                <a:cs typeface="Times New Roman"/>
              </a:rPr>
              <a:t>	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3075" b="1" baseline="-20325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r>
              <a:rPr sz="3050" b="1" i="1" spc="3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solidFill>
                  <a:srgbClr val="3232CC"/>
                </a:solidFill>
                <a:latin typeface="Symbol"/>
                <a:cs typeface="Symbol"/>
              </a:rPr>
              <a:t></a:t>
            </a:r>
            <a:r>
              <a:rPr sz="3050" spc="4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q</a:t>
            </a:r>
            <a:r>
              <a:rPr sz="3075" b="1" baseline="-20325" dirty="0">
                <a:solidFill>
                  <a:srgbClr val="3232CC"/>
                </a:solidFill>
                <a:latin typeface="Times New Roman"/>
                <a:cs typeface="Times New Roman"/>
              </a:rPr>
              <a:t>1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3075" b="1" baseline="-20325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r>
              <a:rPr sz="3050" b="1" i="1" spc="4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solidFill>
                  <a:srgbClr val="3232CC"/>
                </a:solidFill>
                <a:latin typeface="Symbol"/>
                <a:cs typeface="Symbol"/>
              </a:rPr>
              <a:t></a:t>
            </a:r>
            <a:r>
              <a:rPr sz="3050" spc="4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5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f</a:t>
            </a:r>
            <a:endParaRPr sz="3050" dirty="0">
              <a:latin typeface="Times New Roman"/>
              <a:cs typeface="Times New Roman"/>
            </a:endParaRPr>
          </a:p>
          <a:p>
            <a:pPr marL="1167130" lvl="1" indent="-1007744">
              <a:lnSpc>
                <a:spcPct val="100000"/>
              </a:lnSpc>
              <a:spcBef>
                <a:spcPts val="969"/>
              </a:spcBef>
              <a:buClr>
                <a:srgbClr val="000000"/>
              </a:buClr>
              <a:buFont typeface="Times New Roman"/>
              <a:buAutoNum type="alphaUcPeriod"/>
              <a:tabLst>
                <a:tab pos="1167130" algn="l"/>
                <a:tab pos="5255895" algn="l"/>
              </a:tabLst>
            </a:pP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3075" b="1" baseline="-20325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3050" i="1" dirty="0">
                <a:latin typeface="Times New Roman"/>
                <a:cs typeface="Times New Roman"/>
              </a:rPr>
              <a:t>d</a:t>
            </a:r>
            <a:r>
              <a:rPr sz="3050" i="1" spc="1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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q</a:t>
            </a:r>
            <a:r>
              <a:rPr sz="3050" dirty="0">
                <a:latin typeface="Times New Roman"/>
                <a:cs typeface="Times New Roman"/>
              </a:rPr>
              <a:t>’,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d</a:t>
            </a:r>
            <a:r>
              <a:rPr sz="3050" i="1" spc="4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</a:t>
            </a:r>
            <a:r>
              <a:rPr sz="3050" spc="4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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4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q</a:t>
            </a:r>
            <a:r>
              <a:rPr sz="3050" dirty="0">
                <a:latin typeface="Times New Roman"/>
                <a:cs typeface="Times New Roman"/>
              </a:rPr>
              <a:t>’</a:t>
            </a:r>
            <a:r>
              <a:rPr sz="3050" spc="-204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</a:t>
            </a:r>
            <a:r>
              <a:rPr sz="3050" spc="45" dirty="0">
                <a:latin typeface="Times New Roman"/>
                <a:cs typeface="Times New Roman"/>
              </a:rPr>
              <a:t> </a:t>
            </a:r>
            <a:r>
              <a:rPr sz="3050" i="1" spc="-25" dirty="0">
                <a:latin typeface="Times New Roman"/>
                <a:cs typeface="Times New Roman"/>
              </a:rPr>
              <a:t>Q</a:t>
            </a:r>
            <a:r>
              <a:rPr sz="3050" spc="-25" dirty="0">
                <a:latin typeface="Times New Roman"/>
                <a:cs typeface="Times New Roman"/>
              </a:rPr>
              <a:t>:</a:t>
            </a:r>
            <a:r>
              <a:rPr sz="3050" dirty="0">
                <a:latin typeface="Times New Roman"/>
                <a:cs typeface="Times New Roman"/>
              </a:rPr>
              <a:t>	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3075" b="1" baseline="-20325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c</a:t>
            </a:r>
            <a:r>
              <a:rPr sz="3050" b="1" i="1" spc="2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solidFill>
                  <a:srgbClr val="3232CC"/>
                </a:solidFill>
                <a:latin typeface="Symbol"/>
                <a:cs typeface="Symbol"/>
              </a:rPr>
              <a:t></a:t>
            </a:r>
            <a:r>
              <a:rPr sz="3050" spc="4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q</a:t>
            </a:r>
            <a:r>
              <a:rPr sz="3075" b="1" baseline="-20325" dirty="0">
                <a:solidFill>
                  <a:srgbClr val="3232CC"/>
                </a:solidFill>
                <a:latin typeface="Times New Roman"/>
                <a:cs typeface="Times New Roman"/>
              </a:rPr>
              <a:t>2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40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3075" b="1" baseline="-20325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c</a:t>
            </a:r>
            <a:r>
              <a:rPr sz="3050" b="1" i="1" spc="2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solidFill>
                  <a:srgbClr val="3232CC"/>
                </a:solidFill>
                <a:latin typeface="Symbol"/>
                <a:cs typeface="Symbol"/>
              </a:rPr>
              <a:t></a:t>
            </a:r>
            <a:r>
              <a:rPr sz="3050" spc="4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5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f</a:t>
            </a:r>
            <a:endParaRPr sz="3050" dirty="0">
              <a:latin typeface="Times New Roman"/>
              <a:cs typeface="Times New Roman"/>
            </a:endParaRPr>
          </a:p>
          <a:p>
            <a:pPr marL="243204">
              <a:lnSpc>
                <a:spcPct val="100000"/>
              </a:lnSpc>
              <a:spcBef>
                <a:spcPts val="1645"/>
              </a:spcBef>
            </a:pPr>
            <a:r>
              <a:rPr sz="3050" i="1" dirty="0">
                <a:latin typeface="Times New Roman"/>
                <a:cs typeface="Times New Roman"/>
              </a:rPr>
              <a:t>R</a:t>
            </a:r>
            <a:r>
              <a:rPr sz="3050" dirty="0">
                <a:latin typeface="Times New Roman"/>
                <a:cs typeface="Times New Roman"/>
              </a:rPr>
              <a:t>’</a:t>
            </a:r>
            <a:r>
              <a:rPr sz="3050" spc="-204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4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</a:t>
            </a:r>
            <a:r>
              <a:rPr sz="3050" spc="5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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{</a:t>
            </a:r>
            <a:r>
              <a:rPr sz="3050" b="1" i="1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050" b="1" i="1" spc="3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solidFill>
                  <a:srgbClr val="3232CC"/>
                </a:solidFill>
                <a:latin typeface="Symbol"/>
                <a:cs typeface="Symbol"/>
              </a:rPr>
              <a:t></a:t>
            </a:r>
            <a:r>
              <a:rPr sz="3050" spc="3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s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35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r>
              <a:rPr sz="3050" b="1" i="1" spc="3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solidFill>
                  <a:srgbClr val="3232CC"/>
                </a:solidFill>
                <a:latin typeface="Symbol"/>
                <a:cs typeface="Symbol"/>
              </a:rPr>
              <a:t></a:t>
            </a:r>
            <a:r>
              <a:rPr sz="3050" spc="2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q</a:t>
            </a:r>
            <a:r>
              <a:rPr sz="3075" b="1" baseline="-20325" dirty="0">
                <a:solidFill>
                  <a:srgbClr val="3232CC"/>
                </a:solidFill>
                <a:latin typeface="Times New Roman"/>
                <a:cs typeface="Times New Roman"/>
              </a:rPr>
              <a:t>1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r>
              <a:rPr sz="3050" b="1" i="1" spc="4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solidFill>
                  <a:srgbClr val="3232CC"/>
                </a:solidFill>
                <a:latin typeface="Symbol"/>
                <a:cs typeface="Symbol"/>
              </a:rPr>
              <a:t></a:t>
            </a:r>
            <a:r>
              <a:rPr sz="3050" spc="3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f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c</a:t>
            </a:r>
            <a:r>
              <a:rPr sz="3050" b="1" i="1" spc="2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solidFill>
                  <a:srgbClr val="3232CC"/>
                </a:solidFill>
                <a:latin typeface="Symbol"/>
                <a:cs typeface="Symbol"/>
              </a:rPr>
              <a:t></a:t>
            </a:r>
            <a:r>
              <a:rPr sz="3050" spc="3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q</a:t>
            </a:r>
            <a:r>
              <a:rPr sz="3075" b="1" baseline="-20325" dirty="0">
                <a:solidFill>
                  <a:srgbClr val="3232CC"/>
                </a:solidFill>
                <a:latin typeface="Times New Roman"/>
                <a:cs typeface="Times New Roman"/>
              </a:rPr>
              <a:t>2</a:t>
            </a:r>
            <a:r>
              <a:rPr sz="3050" dirty="0">
                <a:solidFill>
                  <a:srgbClr val="329932"/>
                </a:solidFill>
                <a:latin typeface="Times New Roman"/>
                <a:cs typeface="Times New Roman"/>
              </a:rPr>
              <a:t>,</a:t>
            </a:r>
            <a:r>
              <a:rPr sz="3050" spc="-250" dirty="0">
                <a:solidFill>
                  <a:srgbClr val="329932"/>
                </a:solidFill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c</a:t>
            </a:r>
            <a:r>
              <a:rPr sz="3050" b="1" i="1" spc="2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solidFill>
                  <a:srgbClr val="3232CC"/>
                </a:solidFill>
                <a:latin typeface="Symbol"/>
                <a:cs typeface="Symbol"/>
              </a:rPr>
              <a:t></a:t>
            </a:r>
            <a:r>
              <a:rPr sz="3050" spc="3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f</a:t>
            </a:r>
            <a:r>
              <a:rPr sz="3050" b="1" i="1" spc="3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50" spc="-50" dirty="0">
                <a:latin typeface="Times New Roman"/>
                <a:cs typeface="Times New Roman"/>
              </a:rPr>
              <a:t>}</a:t>
            </a:r>
            <a:endParaRPr sz="3050" dirty="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45345" y="483108"/>
            <a:ext cx="8606155" cy="798830"/>
            <a:chOff x="1045345" y="483108"/>
            <a:chExt cx="8606155" cy="798830"/>
          </a:xfrm>
        </p:grpSpPr>
        <p:sp>
          <p:nvSpPr>
            <p:cNvPr id="5" name="object 5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140"/>
              </a:spcBef>
            </a:pPr>
            <a:r>
              <a:rPr sz="4700" dirty="0"/>
              <a:t>Odstranění</a:t>
            </a:r>
            <a:r>
              <a:rPr sz="4700" spc="55" dirty="0"/>
              <a:t> </a:t>
            </a:r>
            <a:r>
              <a:rPr sz="4700" dirty="0">
                <a:latin typeface="Symbol"/>
                <a:cs typeface="Symbol"/>
              </a:rPr>
              <a:t></a:t>
            </a:r>
            <a:r>
              <a:rPr sz="4700" dirty="0"/>
              <a:t>-přechodů:</a:t>
            </a:r>
            <a:r>
              <a:rPr sz="4700" spc="50" dirty="0"/>
              <a:t> </a:t>
            </a:r>
            <a:r>
              <a:rPr sz="4700" dirty="0"/>
              <a:t>Příklad</a:t>
            </a:r>
            <a:r>
              <a:rPr sz="4700" spc="55" dirty="0"/>
              <a:t> </a:t>
            </a:r>
            <a:r>
              <a:rPr sz="4700" spc="-25" dirty="0"/>
              <a:t>1/3</a:t>
            </a:r>
            <a:endParaRPr sz="4700">
              <a:latin typeface="Symbol"/>
              <a:cs typeface="Symbol"/>
            </a:endParaRPr>
          </a:p>
        </p:txBody>
      </p:sp>
      <p:sp>
        <p:nvSpPr>
          <p:cNvPr id="10" name="Zástupný symbol pro číslo snímku 9">
            <a:extLst>
              <a:ext uri="{FF2B5EF4-FFF2-40B4-BE49-F238E27FC236}">
                <a16:creationId xmlns:a16="http://schemas.microsoft.com/office/drawing/2014/main" id="{650ECD39-8B18-C8B7-9481-A13752936F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pPr/>
              <a:t>11</a:t>
            </a:fld>
            <a:r>
              <a:rPr lang="cs-CZ"/>
              <a:t> / 36</a:t>
            </a:r>
            <a:endParaRPr lang="cs-CZ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5157" y="2979989"/>
            <a:ext cx="8564880" cy="41275"/>
          </a:xfrm>
          <a:custGeom>
            <a:avLst/>
            <a:gdLst/>
            <a:ahLst/>
            <a:cxnLst/>
            <a:rect l="l" t="t" r="r" b="b"/>
            <a:pathLst>
              <a:path w="8564880" h="41275">
                <a:moveTo>
                  <a:pt x="8564879" y="41147"/>
                </a:moveTo>
                <a:lnTo>
                  <a:pt x="8564879" y="0"/>
                </a:lnTo>
                <a:lnTo>
                  <a:pt x="0" y="0"/>
                </a:lnTo>
                <a:lnTo>
                  <a:pt x="0" y="41147"/>
                </a:lnTo>
                <a:lnTo>
                  <a:pt x="856487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65157" y="4659438"/>
            <a:ext cx="8564880" cy="41275"/>
          </a:xfrm>
          <a:custGeom>
            <a:avLst/>
            <a:gdLst/>
            <a:ahLst/>
            <a:cxnLst/>
            <a:rect l="l" t="t" r="r" b="b"/>
            <a:pathLst>
              <a:path w="8564880" h="41275">
                <a:moveTo>
                  <a:pt x="8564879" y="41147"/>
                </a:moveTo>
                <a:lnTo>
                  <a:pt x="8564879" y="0"/>
                </a:lnTo>
                <a:lnTo>
                  <a:pt x="0" y="0"/>
                </a:lnTo>
                <a:lnTo>
                  <a:pt x="0" y="41147"/>
                </a:lnTo>
                <a:lnTo>
                  <a:pt x="856487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65157" y="6253541"/>
            <a:ext cx="8564880" cy="43180"/>
          </a:xfrm>
          <a:custGeom>
            <a:avLst/>
            <a:gdLst/>
            <a:ahLst/>
            <a:cxnLst/>
            <a:rect l="l" t="t" r="r" b="b"/>
            <a:pathLst>
              <a:path w="8564880" h="43179">
                <a:moveTo>
                  <a:pt x="8564879" y="42671"/>
                </a:moveTo>
                <a:lnTo>
                  <a:pt x="8564879" y="0"/>
                </a:lnTo>
                <a:lnTo>
                  <a:pt x="0" y="0"/>
                </a:lnTo>
                <a:lnTo>
                  <a:pt x="0" y="42671"/>
                </a:lnTo>
                <a:lnTo>
                  <a:pt x="8564879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67620" y="1284605"/>
            <a:ext cx="8169909" cy="584644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95"/>
              </a:spcBef>
            </a:pPr>
            <a:r>
              <a:rPr sz="3500" dirty="0">
                <a:latin typeface="Times New Roman"/>
                <a:cs typeface="Times New Roman"/>
              </a:rPr>
              <a:t>2)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pro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i="1" dirty="0">
                <a:latin typeface="Times New Roman"/>
                <a:cs typeface="Times New Roman"/>
              </a:rPr>
              <a:t>p</a:t>
            </a:r>
            <a:r>
              <a:rPr sz="3500" i="1" spc="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=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b="1" i="1" dirty="0">
                <a:solidFill>
                  <a:srgbClr val="329932"/>
                </a:solidFill>
                <a:latin typeface="Times New Roman"/>
                <a:cs typeface="Times New Roman"/>
              </a:rPr>
              <a:t>q</a:t>
            </a:r>
            <a:r>
              <a:rPr sz="3525" b="1" baseline="-20094" dirty="0">
                <a:solidFill>
                  <a:srgbClr val="329932"/>
                </a:solidFill>
                <a:latin typeface="Times New Roman"/>
                <a:cs typeface="Times New Roman"/>
              </a:rPr>
              <a:t>1</a:t>
            </a:r>
            <a:r>
              <a:rPr sz="3500" dirty="0">
                <a:latin typeface="Times New Roman"/>
                <a:cs typeface="Times New Roman"/>
              </a:rPr>
              <a:t>: </a:t>
            </a:r>
            <a:r>
              <a:rPr sz="3500" dirty="0">
                <a:latin typeface="Symbol"/>
                <a:cs typeface="Symbol"/>
              </a:rPr>
              <a:t></a:t>
            </a:r>
            <a:r>
              <a:rPr sz="3500" dirty="0">
                <a:latin typeface="Times New Roman"/>
                <a:cs typeface="Times New Roman"/>
              </a:rPr>
              <a:t>-uzávěr(</a:t>
            </a:r>
            <a:r>
              <a:rPr sz="3500" b="1" i="1" dirty="0">
                <a:solidFill>
                  <a:srgbClr val="329932"/>
                </a:solidFill>
                <a:latin typeface="Times New Roman"/>
                <a:cs typeface="Times New Roman"/>
              </a:rPr>
              <a:t>q</a:t>
            </a:r>
            <a:r>
              <a:rPr sz="3525" b="1" baseline="-20094" dirty="0">
                <a:solidFill>
                  <a:srgbClr val="329932"/>
                </a:solidFill>
                <a:latin typeface="Times New Roman"/>
                <a:cs typeface="Times New Roman"/>
              </a:rPr>
              <a:t>1</a:t>
            </a:r>
            <a:r>
              <a:rPr sz="3500" dirty="0">
                <a:latin typeface="Times New Roman"/>
                <a:cs typeface="Times New Roman"/>
              </a:rPr>
              <a:t>)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=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-20" dirty="0">
                <a:latin typeface="Times New Roman"/>
                <a:cs typeface="Times New Roman"/>
              </a:rPr>
              <a:t>{</a:t>
            </a:r>
            <a:r>
              <a:rPr sz="3500" b="1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3525" b="1" spc="-30" baseline="-20094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3500" spc="-20" dirty="0">
                <a:latin typeface="Times New Roman"/>
                <a:cs typeface="Times New Roman"/>
              </a:rPr>
              <a:t>}</a:t>
            </a:r>
            <a:endParaRPr sz="3500" dirty="0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  <a:spcBef>
                <a:spcPts val="450"/>
              </a:spcBef>
              <a:tabLst>
                <a:tab pos="1121410" algn="l"/>
              </a:tabLst>
            </a:pPr>
            <a:r>
              <a:rPr sz="3050" b="1" spc="-25" dirty="0">
                <a:latin typeface="Times New Roman"/>
                <a:cs typeface="Times New Roman"/>
              </a:rPr>
              <a:t>A.</a:t>
            </a:r>
            <a:r>
              <a:rPr sz="3050" b="1" dirty="0">
                <a:latin typeface="Times New Roman"/>
                <a:cs typeface="Times New Roman"/>
              </a:rPr>
              <a:t>	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3075" b="1" baseline="-20325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3050" i="1" dirty="0">
                <a:latin typeface="Times New Roman"/>
                <a:cs typeface="Times New Roman"/>
              </a:rPr>
              <a:t>d</a:t>
            </a:r>
            <a:r>
              <a:rPr sz="3050" i="1" spc="1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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q</a:t>
            </a:r>
            <a:r>
              <a:rPr sz="3050" dirty="0">
                <a:latin typeface="Times New Roman"/>
                <a:cs typeface="Times New Roman"/>
              </a:rPr>
              <a:t>’;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d</a:t>
            </a:r>
            <a:r>
              <a:rPr sz="3050" i="1" spc="4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</a:t>
            </a:r>
            <a:r>
              <a:rPr sz="3050" spc="4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</a:t>
            </a:r>
            <a:r>
              <a:rPr sz="3050" dirty="0">
                <a:latin typeface="Times New Roman"/>
                <a:cs typeface="Times New Roman"/>
              </a:rPr>
              <a:t>;</a:t>
            </a:r>
            <a:r>
              <a:rPr sz="3050" spc="4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q</a:t>
            </a:r>
            <a:r>
              <a:rPr sz="3050" dirty="0">
                <a:latin typeface="Times New Roman"/>
                <a:cs typeface="Times New Roman"/>
              </a:rPr>
              <a:t>’</a:t>
            </a:r>
            <a:r>
              <a:rPr sz="3050" spc="-20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</a:t>
            </a:r>
            <a:r>
              <a:rPr sz="3050" spc="4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Q</a:t>
            </a:r>
            <a:r>
              <a:rPr sz="3050" dirty="0">
                <a:latin typeface="Times New Roman"/>
                <a:cs typeface="Times New Roman"/>
              </a:rPr>
              <a:t>: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3075" b="1" baseline="-20325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r>
              <a:rPr sz="3050" b="1" i="1" spc="2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solidFill>
                  <a:srgbClr val="3232CC"/>
                </a:solidFill>
                <a:latin typeface="Symbol"/>
                <a:cs typeface="Symbol"/>
              </a:rPr>
              <a:t></a:t>
            </a:r>
            <a:r>
              <a:rPr sz="3050" spc="3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q</a:t>
            </a:r>
            <a:r>
              <a:rPr sz="3075" b="1" baseline="-20325" dirty="0">
                <a:solidFill>
                  <a:srgbClr val="3232CC"/>
                </a:solidFill>
                <a:latin typeface="Times New Roman"/>
                <a:cs typeface="Times New Roman"/>
              </a:rPr>
              <a:t>1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35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3075" b="1" baseline="-20325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r>
              <a:rPr sz="3050" b="1" i="1" spc="3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solidFill>
                  <a:srgbClr val="3232CC"/>
                </a:solidFill>
                <a:latin typeface="Symbol"/>
                <a:cs typeface="Symbol"/>
              </a:rPr>
              <a:t></a:t>
            </a:r>
            <a:r>
              <a:rPr sz="3050" spc="3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5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f</a:t>
            </a:r>
            <a:endParaRPr sz="3050" dirty="0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  <a:spcBef>
                <a:spcPts val="325"/>
              </a:spcBef>
            </a:pPr>
            <a:r>
              <a:rPr sz="3050" i="1" dirty="0">
                <a:latin typeface="Times New Roman"/>
                <a:cs typeface="Times New Roman"/>
              </a:rPr>
              <a:t>R</a:t>
            </a:r>
            <a:r>
              <a:rPr sz="3050" dirty="0">
                <a:latin typeface="Times New Roman"/>
                <a:cs typeface="Times New Roman"/>
              </a:rPr>
              <a:t>’</a:t>
            </a:r>
            <a:r>
              <a:rPr sz="3050" spc="-21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R</a:t>
            </a:r>
            <a:r>
              <a:rPr sz="3050" dirty="0">
                <a:latin typeface="Times New Roman"/>
                <a:cs typeface="Times New Roman"/>
              </a:rPr>
              <a:t>’</a:t>
            </a:r>
            <a:r>
              <a:rPr sz="3050" spc="-17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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{</a:t>
            </a:r>
            <a:r>
              <a:rPr sz="3050" b="1" i="1" dirty="0">
                <a:solidFill>
                  <a:srgbClr val="329932"/>
                </a:solidFill>
                <a:latin typeface="Times New Roman"/>
                <a:cs typeface="Times New Roman"/>
              </a:rPr>
              <a:t>q</a:t>
            </a:r>
            <a:r>
              <a:rPr sz="3075" b="1" baseline="-20325" dirty="0">
                <a:solidFill>
                  <a:srgbClr val="329932"/>
                </a:solidFill>
                <a:latin typeface="Times New Roman"/>
                <a:cs typeface="Times New Roman"/>
              </a:rPr>
              <a:t>1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r>
              <a:rPr sz="3050" b="1" i="1" spc="5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solidFill>
                  <a:srgbClr val="3232CC"/>
                </a:solidFill>
                <a:latin typeface="Symbol"/>
                <a:cs typeface="Symbol"/>
              </a:rPr>
              <a:t></a:t>
            </a:r>
            <a:r>
              <a:rPr sz="3050" spc="3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q</a:t>
            </a:r>
            <a:r>
              <a:rPr sz="3075" b="1" baseline="-20325" dirty="0">
                <a:solidFill>
                  <a:srgbClr val="3232CC"/>
                </a:solidFill>
                <a:latin typeface="Times New Roman"/>
                <a:cs typeface="Times New Roman"/>
              </a:rPr>
              <a:t>1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329932"/>
                </a:solidFill>
                <a:latin typeface="Times New Roman"/>
                <a:cs typeface="Times New Roman"/>
              </a:rPr>
              <a:t>q</a:t>
            </a:r>
            <a:r>
              <a:rPr sz="3075" b="1" baseline="-20325" dirty="0">
                <a:solidFill>
                  <a:srgbClr val="329932"/>
                </a:solidFill>
                <a:latin typeface="Times New Roman"/>
                <a:cs typeface="Times New Roman"/>
              </a:rPr>
              <a:t>1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r>
              <a:rPr sz="3050" b="1" i="1" spc="4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solidFill>
                  <a:srgbClr val="3232CC"/>
                </a:solidFill>
                <a:latin typeface="Symbol"/>
                <a:cs typeface="Symbol"/>
              </a:rPr>
              <a:t></a:t>
            </a:r>
            <a:r>
              <a:rPr sz="3050" spc="3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50" b="1" i="1" spc="-25" dirty="0">
                <a:solidFill>
                  <a:srgbClr val="3232CC"/>
                </a:solidFill>
                <a:latin typeface="Times New Roman"/>
                <a:cs typeface="Times New Roman"/>
              </a:rPr>
              <a:t>f</a:t>
            </a:r>
            <a:r>
              <a:rPr sz="3050" spc="-25" dirty="0">
                <a:latin typeface="Times New Roman"/>
                <a:cs typeface="Times New Roman"/>
              </a:rPr>
              <a:t>}</a:t>
            </a:r>
            <a:endParaRPr sz="3050" dirty="0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  <a:spcBef>
                <a:spcPts val="930"/>
              </a:spcBef>
            </a:pPr>
            <a:r>
              <a:rPr sz="3500" dirty="0">
                <a:latin typeface="Times New Roman"/>
                <a:cs typeface="Times New Roman"/>
              </a:rPr>
              <a:t>3)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pro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i="1" dirty="0">
                <a:latin typeface="Times New Roman"/>
                <a:cs typeface="Times New Roman"/>
              </a:rPr>
              <a:t>p</a:t>
            </a:r>
            <a:r>
              <a:rPr sz="3500" i="1" spc="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=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b="1" i="1" dirty="0">
                <a:solidFill>
                  <a:srgbClr val="329932"/>
                </a:solidFill>
                <a:latin typeface="Times New Roman"/>
                <a:cs typeface="Times New Roman"/>
              </a:rPr>
              <a:t>q</a:t>
            </a:r>
            <a:r>
              <a:rPr sz="3525" b="1" baseline="-20094" dirty="0">
                <a:solidFill>
                  <a:srgbClr val="329932"/>
                </a:solidFill>
                <a:latin typeface="Times New Roman"/>
                <a:cs typeface="Times New Roman"/>
              </a:rPr>
              <a:t>2</a:t>
            </a:r>
            <a:r>
              <a:rPr sz="3500" dirty="0">
                <a:latin typeface="Times New Roman"/>
                <a:cs typeface="Times New Roman"/>
              </a:rPr>
              <a:t>: </a:t>
            </a:r>
            <a:r>
              <a:rPr sz="3500" dirty="0">
                <a:latin typeface="Symbol"/>
                <a:cs typeface="Symbol"/>
              </a:rPr>
              <a:t></a:t>
            </a:r>
            <a:r>
              <a:rPr sz="3500" dirty="0">
                <a:latin typeface="Times New Roman"/>
                <a:cs typeface="Times New Roman"/>
              </a:rPr>
              <a:t>-uzávěr(</a:t>
            </a:r>
            <a:r>
              <a:rPr sz="3500" b="1" i="1" dirty="0">
                <a:solidFill>
                  <a:srgbClr val="329932"/>
                </a:solidFill>
                <a:latin typeface="Times New Roman"/>
                <a:cs typeface="Times New Roman"/>
              </a:rPr>
              <a:t>q</a:t>
            </a:r>
            <a:r>
              <a:rPr sz="3525" b="1" baseline="-20094" dirty="0">
                <a:solidFill>
                  <a:srgbClr val="329932"/>
                </a:solidFill>
                <a:latin typeface="Times New Roman"/>
                <a:cs typeface="Times New Roman"/>
              </a:rPr>
              <a:t>2</a:t>
            </a:r>
            <a:r>
              <a:rPr sz="3500" dirty="0">
                <a:latin typeface="Times New Roman"/>
                <a:cs typeface="Times New Roman"/>
              </a:rPr>
              <a:t>)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=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-20" dirty="0">
                <a:latin typeface="Times New Roman"/>
                <a:cs typeface="Times New Roman"/>
              </a:rPr>
              <a:t>{</a:t>
            </a:r>
            <a:r>
              <a:rPr sz="3500" b="1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3525" b="1" spc="-30" baseline="-20094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3500" spc="-20" dirty="0">
                <a:latin typeface="Times New Roman"/>
                <a:cs typeface="Times New Roman"/>
              </a:rPr>
              <a:t>}</a:t>
            </a:r>
            <a:endParaRPr sz="3500" dirty="0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  <a:spcBef>
                <a:spcPts val="450"/>
              </a:spcBef>
              <a:tabLst>
                <a:tab pos="1121410" algn="l"/>
              </a:tabLst>
            </a:pPr>
            <a:r>
              <a:rPr sz="3050" b="1" spc="-25" dirty="0">
                <a:latin typeface="Times New Roman"/>
                <a:cs typeface="Times New Roman"/>
              </a:rPr>
              <a:t>A.</a:t>
            </a:r>
            <a:r>
              <a:rPr sz="3050" b="1" dirty="0">
                <a:latin typeface="Times New Roman"/>
                <a:cs typeface="Times New Roman"/>
              </a:rPr>
              <a:t>	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3075" b="1" baseline="-20325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3050" i="1" dirty="0">
                <a:latin typeface="Times New Roman"/>
                <a:cs typeface="Times New Roman"/>
              </a:rPr>
              <a:t>d</a:t>
            </a:r>
            <a:r>
              <a:rPr sz="3050" i="1" spc="1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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q</a:t>
            </a:r>
            <a:r>
              <a:rPr sz="3050" dirty="0">
                <a:latin typeface="Times New Roman"/>
                <a:cs typeface="Times New Roman"/>
              </a:rPr>
              <a:t>’;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d</a:t>
            </a:r>
            <a:r>
              <a:rPr sz="3050" i="1" spc="4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</a:t>
            </a:r>
            <a:r>
              <a:rPr sz="3050" spc="4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</a:t>
            </a:r>
            <a:r>
              <a:rPr sz="3050" dirty="0">
                <a:latin typeface="Times New Roman"/>
                <a:cs typeface="Times New Roman"/>
              </a:rPr>
              <a:t>;</a:t>
            </a:r>
            <a:r>
              <a:rPr sz="3050" spc="4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q</a:t>
            </a:r>
            <a:r>
              <a:rPr sz="3050" dirty="0">
                <a:latin typeface="Times New Roman"/>
                <a:cs typeface="Times New Roman"/>
              </a:rPr>
              <a:t>’</a:t>
            </a:r>
            <a:r>
              <a:rPr sz="3050" spc="-204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</a:t>
            </a:r>
            <a:r>
              <a:rPr sz="3050" spc="4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Q</a:t>
            </a:r>
            <a:r>
              <a:rPr sz="3050" dirty="0">
                <a:latin typeface="Times New Roman"/>
                <a:cs typeface="Times New Roman"/>
              </a:rPr>
              <a:t>: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3075" b="1" baseline="-20325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c</a:t>
            </a:r>
            <a:r>
              <a:rPr sz="3050" b="1" i="1" spc="1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solidFill>
                  <a:srgbClr val="3232CC"/>
                </a:solidFill>
                <a:latin typeface="Symbol"/>
                <a:cs typeface="Symbol"/>
              </a:rPr>
              <a:t></a:t>
            </a:r>
            <a:r>
              <a:rPr sz="3050" spc="3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q</a:t>
            </a:r>
            <a:r>
              <a:rPr sz="3075" b="1" baseline="-20325" dirty="0">
                <a:solidFill>
                  <a:srgbClr val="3232CC"/>
                </a:solidFill>
                <a:latin typeface="Times New Roman"/>
                <a:cs typeface="Times New Roman"/>
              </a:rPr>
              <a:t>2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145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3075" b="1" baseline="-20325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c</a:t>
            </a:r>
            <a:r>
              <a:rPr sz="3050" b="1" i="1" spc="3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solidFill>
                  <a:srgbClr val="3232CC"/>
                </a:solidFill>
                <a:latin typeface="Symbol"/>
                <a:cs typeface="Symbol"/>
              </a:rPr>
              <a:t></a:t>
            </a:r>
            <a:r>
              <a:rPr sz="3050" spc="3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5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f</a:t>
            </a:r>
            <a:endParaRPr sz="3050" dirty="0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  <a:spcBef>
                <a:spcPts val="310"/>
              </a:spcBef>
            </a:pPr>
            <a:r>
              <a:rPr sz="3050" i="1" dirty="0">
                <a:latin typeface="Times New Roman"/>
                <a:cs typeface="Times New Roman"/>
              </a:rPr>
              <a:t>R</a:t>
            </a:r>
            <a:r>
              <a:rPr sz="3050" dirty="0">
                <a:latin typeface="Times New Roman"/>
                <a:cs typeface="Times New Roman"/>
              </a:rPr>
              <a:t>’</a:t>
            </a:r>
            <a:r>
              <a:rPr sz="3050" spc="-21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R</a:t>
            </a:r>
            <a:r>
              <a:rPr sz="3050" dirty="0">
                <a:latin typeface="Times New Roman"/>
                <a:cs typeface="Times New Roman"/>
              </a:rPr>
              <a:t>’</a:t>
            </a:r>
            <a:r>
              <a:rPr sz="3050" spc="-17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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{</a:t>
            </a:r>
            <a:r>
              <a:rPr sz="3050" b="1" i="1" dirty="0">
                <a:solidFill>
                  <a:srgbClr val="329932"/>
                </a:solidFill>
                <a:latin typeface="Times New Roman"/>
                <a:cs typeface="Times New Roman"/>
              </a:rPr>
              <a:t>q</a:t>
            </a:r>
            <a:r>
              <a:rPr sz="3075" b="1" baseline="-20325" dirty="0">
                <a:solidFill>
                  <a:srgbClr val="329932"/>
                </a:solidFill>
                <a:latin typeface="Times New Roman"/>
                <a:cs typeface="Times New Roman"/>
              </a:rPr>
              <a:t>2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c</a:t>
            </a:r>
            <a:r>
              <a:rPr sz="3050" b="1" i="1" spc="4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solidFill>
                  <a:srgbClr val="3232CC"/>
                </a:solidFill>
                <a:latin typeface="Symbol"/>
                <a:cs typeface="Symbol"/>
              </a:rPr>
              <a:t></a:t>
            </a:r>
            <a:r>
              <a:rPr sz="3050" spc="3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q</a:t>
            </a:r>
            <a:r>
              <a:rPr sz="3075" b="1" baseline="-20325" dirty="0">
                <a:solidFill>
                  <a:srgbClr val="3232CC"/>
                </a:solidFill>
                <a:latin typeface="Times New Roman"/>
                <a:cs typeface="Times New Roman"/>
              </a:rPr>
              <a:t>2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329932"/>
                </a:solidFill>
                <a:latin typeface="Times New Roman"/>
                <a:cs typeface="Times New Roman"/>
              </a:rPr>
              <a:t>q</a:t>
            </a:r>
            <a:r>
              <a:rPr sz="3075" b="1" baseline="-20325" dirty="0">
                <a:solidFill>
                  <a:srgbClr val="329932"/>
                </a:solidFill>
                <a:latin typeface="Times New Roman"/>
                <a:cs typeface="Times New Roman"/>
              </a:rPr>
              <a:t>2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c</a:t>
            </a:r>
            <a:r>
              <a:rPr sz="3050" b="1" i="1" spc="3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solidFill>
                  <a:srgbClr val="3232CC"/>
                </a:solidFill>
                <a:latin typeface="Symbol"/>
                <a:cs typeface="Symbol"/>
              </a:rPr>
              <a:t></a:t>
            </a:r>
            <a:r>
              <a:rPr sz="3050" spc="3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50" b="1" i="1" spc="-25" dirty="0">
                <a:solidFill>
                  <a:srgbClr val="3232CC"/>
                </a:solidFill>
                <a:latin typeface="Times New Roman"/>
                <a:cs typeface="Times New Roman"/>
              </a:rPr>
              <a:t>f</a:t>
            </a:r>
            <a:r>
              <a:rPr sz="3050" spc="-25" dirty="0">
                <a:latin typeface="Times New Roman"/>
                <a:cs typeface="Times New Roman"/>
              </a:rPr>
              <a:t>}</a:t>
            </a:r>
            <a:endParaRPr sz="3050" dirty="0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  <a:spcBef>
                <a:spcPts val="944"/>
              </a:spcBef>
            </a:pPr>
            <a:r>
              <a:rPr sz="3500" dirty="0">
                <a:latin typeface="Times New Roman"/>
                <a:cs typeface="Times New Roman"/>
              </a:rPr>
              <a:t>4)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pro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i="1" dirty="0">
                <a:latin typeface="Times New Roman"/>
                <a:cs typeface="Times New Roman"/>
              </a:rPr>
              <a:t>p</a:t>
            </a:r>
            <a:r>
              <a:rPr sz="3500" i="1" spc="1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=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b="1" i="1" dirty="0">
                <a:solidFill>
                  <a:srgbClr val="329932"/>
                </a:solidFill>
                <a:latin typeface="Times New Roman"/>
                <a:cs typeface="Times New Roman"/>
              </a:rPr>
              <a:t>f</a:t>
            </a:r>
            <a:r>
              <a:rPr sz="3500" dirty="0">
                <a:latin typeface="Times New Roman"/>
                <a:cs typeface="Times New Roman"/>
              </a:rPr>
              <a:t>: </a:t>
            </a:r>
            <a:r>
              <a:rPr sz="3500" dirty="0">
                <a:latin typeface="Symbol"/>
                <a:cs typeface="Symbol"/>
              </a:rPr>
              <a:t></a:t>
            </a:r>
            <a:r>
              <a:rPr sz="3500" dirty="0">
                <a:latin typeface="Times New Roman"/>
                <a:cs typeface="Times New Roman"/>
              </a:rPr>
              <a:t>-uzávěr(</a:t>
            </a:r>
            <a:r>
              <a:rPr sz="3500" b="1" i="1" dirty="0">
                <a:solidFill>
                  <a:srgbClr val="329932"/>
                </a:solidFill>
                <a:latin typeface="Times New Roman"/>
                <a:cs typeface="Times New Roman"/>
              </a:rPr>
              <a:t>f</a:t>
            </a:r>
            <a:r>
              <a:rPr sz="3500" dirty="0">
                <a:latin typeface="Times New Roman"/>
                <a:cs typeface="Times New Roman"/>
              </a:rPr>
              <a:t>)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=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-25" dirty="0">
                <a:latin typeface="Times New Roman"/>
                <a:cs typeface="Times New Roman"/>
              </a:rPr>
              <a:t>{</a:t>
            </a:r>
            <a:r>
              <a:rPr sz="350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3500" spc="-25" dirty="0">
                <a:latin typeface="Times New Roman"/>
                <a:cs typeface="Times New Roman"/>
              </a:rPr>
              <a:t>}</a:t>
            </a:r>
            <a:endParaRPr sz="3500" dirty="0">
              <a:latin typeface="Times New Roman"/>
              <a:cs typeface="Times New Roman"/>
            </a:endParaRPr>
          </a:p>
          <a:p>
            <a:pPr marL="114300">
              <a:lnSpc>
                <a:spcPts val="3485"/>
              </a:lnSpc>
              <a:spcBef>
                <a:spcPts val="450"/>
              </a:spcBef>
              <a:tabLst>
                <a:tab pos="1121410" algn="l"/>
                <a:tab pos="5036185" algn="l"/>
              </a:tabLst>
            </a:pPr>
            <a:r>
              <a:rPr sz="3050" b="1" spc="-25" dirty="0">
                <a:latin typeface="Times New Roman"/>
                <a:cs typeface="Times New Roman"/>
              </a:rPr>
              <a:t>A.</a:t>
            </a:r>
            <a:r>
              <a:rPr sz="3050" b="1" dirty="0">
                <a:latin typeface="Times New Roman"/>
                <a:cs typeface="Times New Roman"/>
              </a:rPr>
              <a:t>	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3050" i="1" dirty="0">
                <a:latin typeface="Times New Roman"/>
                <a:cs typeface="Times New Roman"/>
              </a:rPr>
              <a:t>d</a:t>
            </a:r>
            <a:r>
              <a:rPr sz="3050" i="1" spc="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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q</a:t>
            </a:r>
            <a:r>
              <a:rPr sz="3050" dirty="0">
                <a:latin typeface="Times New Roman"/>
                <a:cs typeface="Times New Roman"/>
              </a:rPr>
              <a:t>’;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d</a:t>
            </a:r>
            <a:r>
              <a:rPr sz="3050" i="1" spc="4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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</a:t>
            </a:r>
            <a:r>
              <a:rPr sz="3050" dirty="0">
                <a:latin typeface="Times New Roman"/>
                <a:cs typeface="Times New Roman"/>
              </a:rPr>
              <a:t>;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q</a:t>
            </a:r>
            <a:r>
              <a:rPr sz="3050" dirty="0">
                <a:latin typeface="Times New Roman"/>
                <a:cs typeface="Times New Roman"/>
              </a:rPr>
              <a:t>’</a:t>
            </a:r>
            <a:r>
              <a:rPr sz="3050" spc="-204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</a:t>
            </a:r>
            <a:r>
              <a:rPr sz="3050" spc="40" dirty="0">
                <a:latin typeface="Times New Roman"/>
                <a:cs typeface="Times New Roman"/>
              </a:rPr>
              <a:t> </a:t>
            </a:r>
            <a:r>
              <a:rPr sz="3050" i="1" spc="-25" dirty="0">
                <a:latin typeface="Times New Roman"/>
                <a:cs typeface="Times New Roman"/>
              </a:rPr>
              <a:t>Q</a:t>
            </a:r>
            <a:r>
              <a:rPr sz="3050" spc="-25" dirty="0">
                <a:latin typeface="Times New Roman"/>
                <a:cs typeface="Times New Roman"/>
              </a:rPr>
              <a:t>:</a:t>
            </a:r>
            <a:r>
              <a:rPr sz="3050" dirty="0">
                <a:latin typeface="Times New Roman"/>
                <a:cs typeface="Times New Roman"/>
              </a:rPr>
              <a:t>	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050" b="1" i="1" spc="4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solidFill>
                  <a:srgbClr val="3232CC"/>
                </a:solidFill>
                <a:latin typeface="Symbol"/>
                <a:cs typeface="Symbol"/>
              </a:rPr>
              <a:t></a:t>
            </a:r>
            <a:r>
              <a:rPr sz="3050" spc="2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5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f</a:t>
            </a:r>
            <a:endParaRPr sz="3050" dirty="0">
              <a:latin typeface="Times New Roman"/>
              <a:cs typeface="Times New Roman"/>
            </a:endParaRPr>
          </a:p>
          <a:p>
            <a:pPr marL="114300">
              <a:lnSpc>
                <a:spcPts val="3485"/>
              </a:lnSpc>
            </a:pPr>
            <a:r>
              <a:rPr sz="3050" i="1" dirty="0">
                <a:latin typeface="Times New Roman"/>
                <a:cs typeface="Times New Roman"/>
              </a:rPr>
              <a:t>R</a:t>
            </a:r>
            <a:r>
              <a:rPr sz="3050" dirty="0">
                <a:latin typeface="Times New Roman"/>
                <a:cs typeface="Times New Roman"/>
              </a:rPr>
              <a:t>’</a:t>
            </a:r>
            <a:r>
              <a:rPr sz="3050" spc="-204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R</a:t>
            </a:r>
            <a:r>
              <a:rPr sz="3050" dirty="0">
                <a:latin typeface="Times New Roman"/>
                <a:cs typeface="Times New Roman"/>
              </a:rPr>
              <a:t>’</a:t>
            </a:r>
            <a:r>
              <a:rPr sz="3050" spc="-18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</a:t>
            </a:r>
            <a:r>
              <a:rPr sz="3050" spc="1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{</a:t>
            </a:r>
            <a:r>
              <a:rPr sz="3050" b="1" i="1" dirty="0">
                <a:solidFill>
                  <a:srgbClr val="329932"/>
                </a:solidFill>
                <a:latin typeface="Times New Roman"/>
                <a:cs typeface="Times New Roman"/>
              </a:rPr>
              <a:t>f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050" b="1" i="1" spc="4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solidFill>
                  <a:srgbClr val="3232CC"/>
                </a:solidFill>
                <a:latin typeface="Symbol"/>
                <a:cs typeface="Symbol"/>
              </a:rPr>
              <a:t></a:t>
            </a:r>
            <a:r>
              <a:rPr sz="3050" spc="3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50" b="1" i="1" spc="-25" dirty="0">
                <a:solidFill>
                  <a:srgbClr val="3232CC"/>
                </a:solidFill>
                <a:latin typeface="Times New Roman"/>
                <a:cs typeface="Times New Roman"/>
              </a:rPr>
              <a:t>f</a:t>
            </a:r>
            <a:r>
              <a:rPr sz="3050" spc="-25" dirty="0">
                <a:latin typeface="Times New Roman"/>
                <a:cs typeface="Times New Roman"/>
              </a:rPr>
              <a:t>}</a:t>
            </a:r>
            <a:endParaRPr sz="3050" dirty="0">
              <a:latin typeface="Times New Roman"/>
              <a:cs typeface="Times New Roman"/>
            </a:endParaRPr>
          </a:p>
          <a:p>
            <a:pPr marL="786130" marR="43180" indent="-672465">
              <a:lnSpc>
                <a:spcPts val="3300"/>
              </a:lnSpc>
              <a:spcBef>
                <a:spcPts val="710"/>
              </a:spcBef>
            </a:pPr>
            <a:r>
              <a:rPr sz="3050" i="1" dirty="0">
                <a:latin typeface="Times New Roman"/>
                <a:cs typeface="Times New Roman"/>
              </a:rPr>
              <a:t>R</a:t>
            </a:r>
            <a:r>
              <a:rPr sz="3050" dirty="0">
                <a:latin typeface="Times New Roman"/>
                <a:cs typeface="Times New Roman"/>
              </a:rPr>
              <a:t>’</a:t>
            </a:r>
            <a:r>
              <a:rPr sz="3050" spc="5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=</a:t>
            </a:r>
            <a:r>
              <a:rPr sz="3050" i="1" spc="2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{</a:t>
            </a:r>
            <a:r>
              <a:rPr sz="3050" b="1" i="1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050" b="1" i="1" spc="5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solidFill>
                  <a:srgbClr val="3232CC"/>
                </a:solidFill>
                <a:latin typeface="Symbol"/>
                <a:cs typeface="Symbol"/>
              </a:rPr>
              <a:t></a:t>
            </a:r>
            <a:r>
              <a:rPr sz="3050" spc="3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s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r>
              <a:rPr sz="3050" b="1" i="1" spc="2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solidFill>
                  <a:srgbClr val="3232CC"/>
                </a:solidFill>
                <a:latin typeface="Symbol"/>
                <a:cs typeface="Symbol"/>
              </a:rPr>
              <a:t></a:t>
            </a:r>
            <a:r>
              <a:rPr sz="3050" spc="3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q</a:t>
            </a:r>
            <a:r>
              <a:rPr sz="3075" b="1" baseline="-20325" dirty="0">
                <a:solidFill>
                  <a:srgbClr val="3232CC"/>
                </a:solidFill>
                <a:latin typeface="Times New Roman"/>
                <a:cs typeface="Times New Roman"/>
              </a:rPr>
              <a:t>1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r>
              <a:rPr sz="3050" b="1" i="1" spc="2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solidFill>
                  <a:srgbClr val="3232CC"/>
                </a:solidFill>
                <a:latin typeface="Symbol"/>
                <a:cs typeface="Symbol"/>
              </a:rPr>
              <a:t></a:t>
            </a:r>
            <a:r>
              <a:rPr sz="3050" spc="3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f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40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c</a:t>
            </a:r>
            <a:r>
              <a:rPr sz="3050" b="1" i="1" spc="2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solidFill>
                  <a:srgbClr val="3232CC"/>
                </a:solidFill>
                <a:latin typeface="Symbol"/>
                <a:cs typeface="Symbol"/>
              </a:rPr>
              <a:t></a:t>
            </a:r>
            <a:r>
              <a:rPr sz="3050" spc="3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q</a:t>
            </a:r>
            <a:r>
              <a:rPr sz="3075" b="1" baseline="-20325" dirty="0">
                <a:solidFill>
                  <a:srgbClr val="3232CC"/>
                </a:solidFill>
                <a:latin typeface="Times New Roman"/>
                <a:cs typeface="Times New Roman"/>
              </a:rPr>
              <a:t>2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-250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c</a:t>
            </a:r>
            <a:r>
              <a:rPr sz="3050" b="1" i="1" spc="3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solidFill>
                  <a:srgbClr val="3232CC"/>
                </a:solidFill>
                <a:latin typeface="Symbol"/>
                <a:cs typeface="Symbol"/>
              </a:rPr>
              <a:t></a:t>
            </a:r>
            <a:r>
              <a:rPr sz="3050" spc="2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50" b="1" i="1" spc="-25" dirty="0">
                <a:solidFill>
                  <a:srgbClr val="3232CC"/>
                </a:solidFill>
                <a:latin typeface="Times New Roman"/>
                <a:cs typeface="Times New Roman"/>
              </a:rPr>
              <a:t>f</a:t>
            </a:r>
            <a:r>
              <a:rPr sz="3050" spc="-25" dirty="0">
                <a:latin typeface="Times New Roman"/>
                <a:cs typeface="Times New Roman"/>
              </a:rPr>
              <a:t>, </a:t>
            </a:r>
            <a:r>
              <a:rPr sz="3050" b="1" i="1" dirty="0">
                <a:solidFill>
                  <a:srgbClr val="329932"/>
                </a:solidFill>
                <a:latin typeface="Times New Roman"/>
                <a:cs typeface="Times New Roman"/>
              </a:rPr>
              <a:t>q</a:t>
            </a:r>
            <a:r>
              <a:rPr sz="3075" b="1" baseline="-20325" dirty="0">
                <a:solidFill>
                  <a:srgbClr val="329932"/>
                </a:solidFill>
                <a:latin typeface="Times New Roman"/>
                <a:cs typeface="Times New Roman"/>
              </a:rPr>
              <a:t>1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r>
              <a:rPr sz="3050" b="1" i="1" spc="1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solidFill>
                  <a:srgbClr val="3232CC"/>
                </a:solidFill>
                <a:latin typeface="Symbol"/>
                <a:cs typeface="Symbol"/>
              </a:rPr>
              <a:t></a:t>
            </a:r>
            <a:r>
              <a:rPr sz="3050" spc="3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q</a:t>
            </a:r>
            <a:r>
              <a:rPr sz="3075" b="1" baseline="-20325" dirty="0">
                <a:solidFill>
                  <a:srgbClr val="3232CC"/>
                </a:solidFill>
                <a:latin typeface="Times New Roman"/>
                <a:cs typeface="Times New Roman"/>
              </a:rPr>
              <a:t>1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35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329932"/>
                </a:solidFill>
                <a:latin typeface="Times New Roman"/>
                <a:cs typeface="Times New Roman"/>
              </a:rPr>
              <a:t>q</a:t>
            </a:r>
            <a:r>
              <a:rPr sz="3075" b="1" baseline="-20325" dirty="0">
                <a:solidFill>
                  <a:srgbClr val="329932"/>
                </a:solidFill>
                <a:latin typeface="Times New Roman"/>
                <a:cs typeface="Times New Roman"/>
              </a:rPr>
              <a:t>1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r>
              <a:rPr sz="3050" b="1" i="1" spc="2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solidFill>
                  <a:srgbClr val="3232CC"/>
                </a:solidFill>
                <a:latin typeface="Symbol"/>
                <a:cs typeface="Symbol"/>
              </a:rPr>
              <a:t></a:t>
            </a:r>
            <a:r>
              <a:rPr sz="3050" spc="4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f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40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329932"/>
                </a:solidFill>
                <a:latin typeface="Times New Roman"/>
                <a:cs typeface="Times New Roman"/>
              </a:rPr>
              <a:t>q</a:t>
            </a:r>
            <a:r>
              <a:rPr sz="3075" b="1" baseline="-20325" dirty="0">
                <a:solidFill>
                  <a:srgbClr val="329932"/>
                </a:solidFill>
                <a:latin typeface="Times New Roman"/>
                <a:cs typeface="Times New Roman"/>
              </a:rPr>
              <a:t>2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c</a:t>
            </a:r>
            <a:r>
              <a:rPr sz="3050" b="1" i="1" spc="2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solidFill>
                  <a:srgbClr val="3232CC"/>
                </a:solidFill>
                <a:latin typeface="Symbol"/>
                <a:cs typeface="Symbol"/>
              </a:rPr>
              <a:t></a:t>
            </a:r>
            <a:r>
              <a:rPr sz="3050" spc="3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q</a:t>
            </a:r>
            <a:r>
              <a:rPr sz="3075" b="1" baseline="-20325" dirty="0">
                <a:solidFill>
                  <a:srgbClr val="3232CC"/>
                </a:solidFill>
                <a:latin typeface="Times New Roman"/>
                <a:cs typeface="Times New Roman"/>
              </a:rPr>
              <a:t>2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-90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329932"/>
                </a:solidFill>
                <a:latin typeface="Times New Roman"/>
                <a:cs typeface="Times New Roman"/>
              </a:rPr>
              <a:t>q</a:t>
            </a:r>
            <a:r>
              <a:rPr sz="3075" b="1" baseline="-20325" dirty="0">
                <a:solidFill>
                  <a:srgbClr val="329932"/>
                </a:solidFill>
                <a:latin typeface="Times New Roman"/>
                <a:cs typeface="Times New Roman"/>
              </a:rPr>
              <a:t>2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c</a:t>
            </a:r>
            <a:r>
              <a:rPr sz="3050" b="1" i="1" spc="3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solidFill>
                  <a:srgbClr val="3232CC"/>
                </a:solidFill>
                <a:latin typeface="Symbol"/>
                <a:cs typeface="Symbol"/>
              </a:rPr>
              <a:t></a:t>
            </a:r>
            <a:r>
              <a:rPr sz="3050" spc="3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f</a:t>
            </a:r>
            <a:r>
              <a:rPr sz="3050" b="1" i="1" spc="4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35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329932"/>
                </a:solidFill>
                <a:latin typeface="Times New Roman"/>
                <a:cs typeface="Times New Roman"/>
              </a:rPr>
              <a:t>f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050" b="1" i="1" spc="4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solidFill>
                  <a:srgbClr val="3232CC"/>
                </a:solidFill>
                <a:latin typeface="Symbol"/>
                <a:cs typeface="Symbol"/>
              </a:rPr>
              <a:t></a:t>
            </a:r>
            <a:r>
              <a:rPr sz="3050" spc="3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50" b="1" i="1" spc="-25" dirty="0">
                <a:solidFill>
                  <a:srgbClr val="3232CC"/>
                </a:solidFill>
                <a:latin typeface="Times New Roman"/>
                <a:cs typeface="Times New Roman"/>
              </a:rPr>
              <a:t>f</a:t>
            </a:r>
            <a:r>
              <a:rPr sz="3050" spc="-25" dirty="0">
                <a:latin typeface="Times New Roman"/>
                <a:cs typeface="Times New Roman"/>
              </a:rPr>
              <a:t>}</a:t>
            </a:r>
            <a:endParaRPr sz="3050" dirty="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045345" y="483108"/>
            <a:ext cx="8606155" cy="798830"/>
            <a:chOff x="1045345" y="483108"/>
            <a:chExt cx="8606155" cy="798830"/>
          </a:xfrm>
        </p:grpSpPr>
        <p:sp>
          <p:nvSpPr>
            <p:cNvPr id="7" name="object 7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95128" y="490219"/>
            <a:ext cx="8502650" cy="7480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700" dirty="0"/>
              <a:t>Odstranění</a:t>
            </a:r>
            <a:r>
              <a:rPr sz="4700" spc="55" dirty="0"/>
              <a:t> </a:t>
            </a:r>
            <a:r>
              <a:rPr sz="4700" dirty="0">
                <a:latin typeface="Symbol"/>
                <a:cs typeface="Symbol"/>
              </a:rPr>
              <a:t></a:t>
            </a:r>
            <a:r>
              <a:rPr sz="4700" dirty="0"/>
              <a:t>-přechodů:</a:t>
            </a:r>
            <a:r>
              <a:rPr sz="4700" spc="50" dirty="0"/>
              <a:t> </a:t>
            </a:r>
            <a:r>
              <a:rPr sz="4700" dirty="0"/>
              <a:t>Příklad</a:t>
            </a:r>
            <a:r>
              <a:rPr sz="4700" spc="55" dirty="0"/>
              <a:t> </a:t>
            </a:r>
            <a:r>
              <a:rPr sz="4700" spc="-25" dirty="0"/>
              <a:t>2/3</a:t>
            </a:r>
            <a:endParaRPr sz="4700">
              <a:latin typeface="Symbol"/>
              <a:cs typeface="Symbol"/>
            </a:endParaRPr>
          </a:p>
        </p:txBody>
      </p:sp>
      <p:sp>
        <p:nvSpPr>
          <p:cNvPr id="12" name="Zástupný symbol pro číslo snímku 11">
            <a:extLst>
              <a:ext uri="{FF2B5EF4-FFF2-40B4-BE49-F238E27FC236}">
                <a16:creationId xmlns:a16="http://schemas.microsoft.com/office/drawing/2014/main" id="{01A76B60-F841-E9E9-96B2-044E75A670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pPr/>
              <a:t>12</a:t>
            </a:fld>
            <a:r>
              <a:rPr lang="cs-CZ"/>
              <a:t> / 36</a:t>
            </a:r>
            <a:endParaRPr lang="cs-CZ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580" y="1198879"/>
            <a:ext cx="203581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dirty="0">
                <a:latin typeface="Symbol"/>
                <a:cs typeface="Symbol"/>
              </a:rPr>
              <a:t></a:t>
            </a:r>
            <a:r>
              <a:rPr sz="3500" dirty="0">
                <a:latin typeface="Times New Roman"/>
                <a:cs typeface="Times New Roman"/>
              </a:rPr>
              <a:t>-</a:t>
            </a:r>
            <a:r>
              <a:rPr sz="3500" spc="-10" dirty="0">
                <a:latin typeface="Times New Roman"/>
                <a:cs typeface="Times New Roman"/>
              </a:rPr>
              <a:t>uzávěr(</a:t>
            </a:r>
            <a:r>
              <a:rPr sz="3500" b="1" i="1" spc="-10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r>
              <a:rPr sz="3500" spc="-10" dirty="0">
                <a:latin typeface="Times New Roman"/>
                <a:cs typeface="Times New Roman"/>
              </a:rPr>
              <a:t>)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24668" y="1200403"/>
            <a:ext cx="5069205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500" dirty="0">
                <a:latin typeface="Symbol"/>
                <a:cs typeface="Symbol"/>
              </a:rPr>
              <a:t>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i="1" dirty="0">
                <a:latin typeface="Times New Roman"/>
                <a:cs typeface="Times New Roman"/>
              </a:rPr>
              <a:t>F</a:t>
            </a:r>
            <a:r>
              <a:rPr sz="3500" i="1" spc="-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=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{</a:t>
            </a:r>
            <a:r>
              <a:rPr sz="3500" b="1" i="1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3500" dirty="0">
                <a:latin typeface="Times New Roman"/>
                <a:cs typeface="Times New Roman"/>
              </a:rPr>
              <a:t>,</a:t>
            </a:r>
            <a:r>
              <a:rPr sz="3500" spc="20" dirty="0">
                <a:latin typeface="Times New Roman"/>
                <a:cs typeface="Times New Roman"/>
              </a:rPr>
              <a:t> </a:t>
            </a:r>
            <a:r>
              <a:rPr sz="3500" b="1" i="1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3525" b="1" baseline="-20094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3500" dirty="0">
                <a:latin typeface="Times New Roman"/>
                <a:cs typeface="Times New Roman"/>
              </a:rPr>
              <a:t>,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b="1" i="1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3525" b="1" baseline="-20094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3500" dirty="0">
                <a:latin typeface="Times New Roman"/>
                <a:cs typeface="Times New Roman"/>
              </a:rPr>
              <a:t>}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Symbol"/>
                <a:cs typeface="Symbol"/>
              </a:rPr>
              <a:t></a:t>
            </a:r>
            <a:r>
              <a:rPr sz="3500" spc="-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{</a:t>
            </a:r>
            <a:r>
              <a:rPr sz="3500" b="1" i="1" dirty="0">
                <a:solidFill>
                  <a:srgbClr val="3232CC"/>
                </a:solidFill>
                <a:latin typeface="Times New Roman"/>
                <a:cs typeface="Times New Roman"/>
              </a:rPr>
              <a:t>f</a:t>
            </a:r>
            <a:r>
              <a:rPr sz="3500" dirty="0">
                <a:latin typeface="Times New Roman"/>
                <a:cs typeface="Times New Roman"/>
              </a:rPr>
              <a:t>}</a:t>
            </a:r>
            <a:r>
              <a:rPr sz="3500" spc="2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=</a:t>
            </a:r>
            <a:r>
              <a:rPr sz="3500" spc="-5" dirty="0">
                <a:latin typeface="Times New Roman"/>
                <a:cs typeface="Times New Roman"/>
              </a:rPr>
              <a:t> </a:t>
            </a:r>
            <a:r>
              <a:rPr sz="3500" spc="-50" dirty="0">
                <a:latin typeface="Symbol"/>
                <a:cs typeface="Symbol"/>
              </a:rPr>
              <a:t></a:t>
            </a:r>
            <a:endParaRPr sz="35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6185" y="1621027"/>
            <a:ext cx="555244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500" dirty="0">
                <a:latin typeface="Symbol"/>
                <a:cs typeface="Symbol"/>
              </a:rPr>
              <a:t></a:t>
            </a:r>
            <a:r>
              <a:rPr sz="3500" dirty="0">
                <a:latin typeface="Times New Roman"/>
                <a:cs typeface="Times New Roman"/>
              </a:rPr>
              <a:t>-uzávěr(</a:t>
            </a:r>
            <a:r>
              <a:rPr sz="3500" b="1" i="1" dirty="0">
                <a:solidFill>
                  <a:srgbClr val="329932"/>
                </a:solidFill>
                <a:latin typeface="Times New Roman"/>
                <a:cs typeface="Times New Roman"/>
              </a:rPr>
              <a:t>q</a:t>
            </a:r>
            <a:r>
              <a:rPr sz="3525" b="1" baseline="-20094" dirty="0">
                <a:solidFill>
                  <a:srgbClr val="329932"/>
                </a:solidFill>
                <a:latin typeface="Times New Roman"/>
                <a:cs typeface="Times New Roman"/>
              </a:rPr>
              <a:t>1</a:t>
            </a:r>
            <a:r>
              <a:rPr sz="3500" dirty="0">
                <a:latin typeface="Times New Roman"/>
                <a:cs typeface="Times New Roman"/>
              </a:rPr>
              <a:t>)</a:t>
            </a:r>
            <a:r>
              <a:rPr sz="3500" spc="2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Symbol"/>
                <a:cs typeface="Symbol"/>
              </a:rPr>
              <a:t></a:t>
            </a:r>
            <a:r>
              <a:rPr sz="3500" dirty="0">
                <a:latin typeface="Times New Roman"/>
                <a:cs typeface="Times New Roman"/>
              </a:rPr>
              <a:t> </a:t>
            </a:r>
            <a:r>
              <a:rPr sz="3500" i="1" dirty="0">
                <a:latin typeface="Times New Roman"/>
                <a:cs typeface="Times New Roman"/>
              </a:rPr>
              <a:t>F</a:t>
            </a:r>
            <a:r>
              <a:rPr sz="3500" i="1" spc="2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=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{</a:t>
            </a:r>
            <a:r>
              <a:rPr sz="3500" b="1" i="1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3525" b="1" baseline="-20094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3500" dirty="0">
                <a:latin typeface="Times New Roman"/>
                <a:cs typeface="Times New Roman"/>
              </a:rPr>
              <a:t>}</a:t>
            </a:r>
            <a:r>
              <a:rPr sz="3500" spc="2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Symbol"/>
                <a:cs typeface="Symbol"/>
              </a:rPr>
              <a:t>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-25" dirty="0">
                <a:latin typeface="Times New Roman"/>
                <a:cs typeface="Times New Roman"/>
              </a:rPr>
              <a:t>{</a:t>
            </a:r>
            <a:r>
              <a:rPr sz="3500" b="1" i="1" spc="-25" dirty="0">
                <a:solidFill>
                  <a:srgbClr val="3232CC"/>
                </a:solidFill>
                <a:latin typeface="Times New Roman"/>
                <a:cs typeface="Times New Roman"/>
              </a:rPr>
              <a:t>f</a:t>
            </a:r>
            <a:r>
              <a:rPr sz="3500" spc="-25" dirty="0">
                <a:latin typeface="Times New Roman"/>
                <a:cs typeface="Times New Roman"/>
              </a:rPr>
              <a:t>}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17851" y="1619503"/>
            <a:ext cx="75692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dirty="0">
                <a:latin typeface="Times New Roman"/>
                <a:cs typeface="Times New Roman"/>
              </a:rPr>
              <a:t>=</a:t>
            </a:r>
            <a:r>
              <a:rPr sz="3500" spc="-10" dirty="0">
                <a:latin typeface="Times New Roman"/>
                <a:cs typeface="Times New Roman"/>
              </a:rPr>
              <a:t> </a:t>
            </a:r>
            <a:r>
              <a:rPr sz="3500" spc="-50" dirty="0">
                <a:latin typeface="Symbol"/>
                <a:cs typeface="Symbol"/>
              </a:rPr>
              <a:t></a:t>
            </a:r>
            <a:endParaRPr sz="35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6185" y="2040127"/>
            <a:ext cx="555244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500" dirty="0">
                <a:latin typeface="Symbol"/>
                <a:cs typeface="Symbol"/>
              </a:rPr>
              <a:t></a:t>
            </a:r>
            <a:r>
              <a:rPr sz="3500" dirty="0">
                <a:latin typeface="Times New Roman"/>
                <a:cs typeface="Times New Roman"/>
              </a:rPr>
              <a:t>-uzávěr(</a:t>
            </a:r>
            <a:r>
              <a:rPr sz="3500" b="1" i="1" dirty="0">
                <a:solidFill>
                  <a:srgbClr val="329932"/>
                </a:solidFill>
                <a:latin typeface="Times New Roman"/>
                <a:cs typeface="Times New Roman"/>
              </a:rPr>
              <a:t>q</a:t>
            </a:r>
            <a:r>
              <a:rPr sz="3525" b="1" baseline="-20094" dirty="0">
                <a:solidFill>
                  <a:srgbClr val="329932"/>
                </a:solidFill>
                <a:latin typeface="Times New Roman"/>
                <a:cs typeface="Times New Roman"/>
              </a:rPr>
              <a:t>2</a:t>
            </a:r>
            <a:r>
              <a:rPr sz="3500" dirty="0">
                <a:latin typeface="Times New Roman"/>
                <a:cs typeface="Times New Roman"/>
              </a:rPr>
              <a:t>)</a:t>
            </a:r>
            <a:r>
              <a:rPr sz="3500" spc="2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Symbol"/>
                <a:cs typeface="Symbol"/>
              </a:rPr>
              <a:t></a:t>
            </a:r>
            <a:r>
              <a:rPr sz="3500" dirty="0">
                <a:latin typeface="Times New Roman"/>
                <a:cs typeface="Times New Roman"/>
              </a:rPr>
              <a:t> </a:t>
            </a:r>
            <a:r>
              <a:rPr sz="3500" i="1" dirty="0">
                <a:latin typeface="Times New Roman"/>
                <a:cs typeface="Times New Roman"/>
              </a:rPr>
              <a:t>F</a:t>
            </a:r>
            <a:r>
              <a:rPr sz="3500" i="1" spc="2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=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{</a:t>
            </a:r>
            <a:r>
              <a:rPr sz="3500" b="1" i="1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3525" b="1" baseline="-20094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3500" dirty="0">
                <a:latin typeface="Times New Roman"/>
                <a:cs typeface="Times New Roman"/>
              </a:rPr>
              <a:t>}</a:t>
            </a:r>
            <a:r>
              <a:rPr sz="3500" spc="2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Symbol"/>
                <a:cs typeface="Symbol"/>
              </a:rPr>
              <a:t>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-25" dirty="0">
                <a:latin typeface="Times New Roman"/>
                <a:cs typeface="Times New Roman"/>
              </a:rPr>
              <a:t>{</a:t>
            </a:r>
            <a:r>
              <a:rPr sz="3500" b="1" i="1" spc="-25" dirty="0">
                <a:solidFill>
                  <a:srgbClr val="3232CC"/>
                </a:solidFill>
                <a:latin typeface="Times New Roman"/>
                <a:cs typeface="Times New Roman"/>
              </a:rPr>
              <a:t>f</a:t>
            </a:r>
            <a:r>
              <a:rPr sz="3500" spc="-25" dirty="0">
                <a:latin typeface="Times New Roman"/>
                <a:cs typeface="Times New Roman"/>
              </a:rPr>
              <a:t>}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17851" y="2038603"/>
            <a:ext cx="75692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dirty="0">
                <a:latin typeface="Times New Roman"/>
                <a:cs typeface="Times New Roman"/>
              </a:rPr>
              <a:t>=</a:t>
            </a:r>
            <a:r>
              <a:rPr sz="3500" spc="-10" dirty="0">
                <a:latin typeface="Times New Roman"/>
                <a:cs typeface="Times New Roman"/>
              </a:rPr>
              <a:t> </a:t>
            </a:r>
            <a:r>
              <a:rPr sz="3500" spc="-50" dirty="0">
                <a:latin typeface="Symbol"/>
                <a:cs typeface="Symbol"/>
              </a:rPr>
              <a:t></a:t>
            </a:r>
            <a:endParaRPr sz="35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1585" y="2459227"/>
            <a:ext cx="2011045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dirty="0">
                <a:latin typeface="Symbol"/>
                <a:cs typeface="Symbol"/>
              </a:rPr>
              <a:t></a:t>
            </a:r>
            <a:r>
              <a:rPr sz="3500" dirty="0">
                <a:latin typeface="Times New Roman"/>
                <a:cs typeface="Times New Roman"/>
              </a:rPr>
              <a:t>-</a:t>
            </a:r>
            <a:r>
              <a:rPr sz="3500" spc="-10" dirty="0">
                <a:latin typeface="Times New Roman"/>
                <a:cs typeface="Times New Roman"/>
              </a:rPr>
              <a:t>uzávěr(</a:t>
            </a:r>
            <a:r>
              <a:rPr sz="3500" b="1" i="1" spc="-10" dirty="0">
                <a:solidFill>
                  <a:srgbClr val="329932"/>
                </a:solidFill>
                <a:latin typeface="Times New Roman"/>
                <a:cs typeface="Times New Roman"/>
              </a:rPr>
              <a:t>f</a:t>
            </a:r>
            <a:r>
              <a:rPr sz="3500" spc="-10" dirty="0">
                <a:latin typeface="Times New Roman"/>
                <a:cs typeface="Times New Roman"/>
              </a:rPr>
              <a:t>)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24160" y="2460751"/>
            <a:ext cx="5073015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dirty="0">
                <a:latin typeface="Symbol"/>
                <a:cs typeface="Symbol"/>
              </a:rPr>
              <a:t></a:t>
            </a:r>
            <a:r>
              <a:rPr sz="3500" dirty="0">
                <a:latin typeface="Times New Roman"/>
                <a:cs typeface="Times New Roman"/>
              </a:rPr>
              <a:t> </a:t>
            </a:r>
            <a:r>
              <a:rPr sz="3500" i="1" dirty="0">
                <a:latin typeface="Times New Roman"/>
                <a:cs typeface="Times New Roman"/>
              </a:rPr>
              <a:t>F</a:t>
            </a:r>
            <a:r>
              <a:rPr sz="3500" i="1" spc="1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=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{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b="1" i="1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3500" b="1" i="1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}</a:t>
            </a:r>
            <a:r>
              <a:rPr sz="3500" spc="3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Symbol"/>
                <a:cs typeface="Symbol"/>
              </a:rPr>
              <a:t></a:t>
            </a:r>
            <a:r>
              <a:rPr sz="3500" dirty="0">
                <a:latin typeface="Times New Roman"/>
                <a:cs typeface="Times New Roman"/>
              </a:rPr>
              <a:t> {</a:t>
            </a:r>
            <a:r>
              <a:rPr sz="3500" b="1" i="1" dirty="0">
                <a:solidFill>
                  <a:srgbClr val="3232CC"/>
                </a:solidFill>
                <a:latin typeface="Times New Roman"/>
                <a:cs typeface="Times New Roman"/>
              </a:rPr>
              <a:t>f</a:t>
            </a:r>
            <a:r>
              <a:rPr sz="3500" dirty="0">
                <a:latin typeface="Times New Roman"/>
                <a:cs typeface="Times New Roman"/>
              </a:rPr>
              <a:t>}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=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{</a:t>
            </a:r>
            <a:r>
              <a:rPr sz="3500" b="1" i="1" dirty="0">
                <a:solidFill>
                  <a:srgbClr val="3232CC"/>
                </a:solidFill>
                <a:latin typeface="Times New Roman"/>
                <a:cs typeface="Times New Roman"/>
              </a:rPr>
              <a:t>f</a:t>
            </a:r>
            <a:r>
              <a:rPr sz="3500" dirty="0">
                <a:latin typeface="Times New Roman"/>
                <a:cs typeface="Times New Roman"/>
              </a:rPr>
              <a:t>}</a:t>
            </a:r>
            <a:r>
              <a:rPr sz="3500" spc="20" dirty="0">
                <a:latin typeface="Times New Roman"/>
                <a:cs typeface="Times New Roman"/>
              </a:rPr>
              <a:t> </a:t>
            </a:r>
            <a:r>
              <a:rPr sz="3500" dirty="0">
                <a:solidFill>
                  <a:srgbClr val="FF0000"/>
                </a:solidFill>
                <a:latin typeface="Symbol"/>
                <a:cs typeface="Symbol"/>
              </a:rPr>
              <a:t></a:t>
            </a:r>
            <a:r>
              <a:rPr sz="3500" spc="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spc="-50" dirty="0">
                <a:latin typeface="Symbol"/>
                <a:cs typeface="Symbol"/>
              </a:rPr>
              <a:t></a:t>
            </a:r>
            <a:endParaRPr sz="3500">
              <a:latin typeface="Symbol"/>
              <a:cs typeface="Symbo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65157" y="3086100"/>
            <a:ext cx="8564880" cy="43180"/>
          </a:xfrm>
          <a:custGeom>
            <a:avLst/>
            <a:gdLst/>
            <a:ahLst/>
            <a:cxnLst/>
            <a:rect l="l" t="t" r="r" b="b"/>
            <a:pathLst>
              <a:path w="8564880" h="43180">
                <a:moveTo>
                  <a:pt x="8564879" y="42671"/>
                </a:moveTo>
                <a:lnTo>
                  <a:pt x="8564879" y="0"/>
                </a:lnTo>
                <a:lnTo>
                  <a:pt x="0" y="0"/>
                </a:lnTo>
                <a:lnTo>
                  <a:pt x="0" y="42671"/>
                </a:lnTo>
                <a:lnTo>
                  <a:pt x="8564879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369686" y="1322832"/>
            <a:ext cx="273050" cy="1637030"/>
          </a:xfrm>
          <a:custGeom>
            <a:avLst/>
            <a:gdLst/>
            <a:ahLst/>
            <a:cxnLst/>
            <a:rect l="l" t="t" r="r" b="b"/>
            <a:pathLst>
              <a:path w="273050" h="1637030">
                <a:moveTo>
                  <a:pt x="272796" y="818388"/>
                </a:moveTo>
                <a:lnTo>
                  <a:pt x="242316" y="797052"/>
                </a:lnTo>
                <a:lnTo>
                  <a:pt x="233172" y="795528"/>
                </a:lnTo>
                <a:lnTo>
                  <a:pt x="222504" y="794004"/>
                </a:lnTo>
                <a:lnTo>
                  <a:pt x="195072" y="780288"/>
                </a:lnTo>
                <a:lnTo>
                  <a:pt x="187452" y="772668"/>
                </a:lnTo>
                <a:lnTo>
                  <a:pt x="179832" y="766572"/>
                </a:lnTo>
                <a:lnTo>
                  <a:pt x="156972" y="731520"/>
                </a:lnTo>
                <a:lnTo>
                  <a:pt x="147828" y="697992"/>
                </a:lnTo>
                <a:lnTo>
                  <a:pt x="147828" y="153924"/>
                </a:lnTo>
                <a:lnTo>
                  <a:pt x="144780" y="121920"/>
                </a:lnTo>
                <a:lnTo>
                  <a:pt x="129540" y="80772"/>
                </a:lnTo>
                <a:lnTo>
                  <a:pt x="103632" y="45720"/>
                </a:lnTo>
                <a:lnTo>
                  <a:pt x="94488" y="35052"/>
                </a:lnTo>
                <a:lnTo>
                  <a:pt x="57912" y="12192"/>
                </a:lnTo>
                <a:lnTo>
                  <a:pt x="1524" y="0"/>
                </a:lnTo>
                <a:lnTo>
                  <a:pt x="0" y="42672"/>
                </a:lnTo>
                <a:lnTo>
                  <a:pt x="12192" y="42672"/>
                </a:lnTo>
                <a:lnTo>
                  <a:pt x="22860" y="44196"/>
                </a:lnTo>
                <a:lnTo>
                  <a:pt x="59436" y="60960"/>
                </a:lnTo>
                <a:lnTo>
                  <a:pt x="67056" y="68580"/>
                </a:lnTo>
                <a:lnTo>
                  <a:pt x="74676" y="74676"/>
                </a:lnTo>
                <a:lnTo>
                  <a:pt x="97536" y="111252"/>
                </a:lnTo>
                <a:lnTo>
                  <a:pt x="105156" y="143256"/>
                </a:lnTo>
                <a:lnTo>
                  <a:pt x="105156" y="685800"/>
                </a:lnTo>
                <a:lnTo>
                  <a:pt x="108204" y="716280"/>
                </a:lnTo>
                <a:lnTo>
                  <a:pt x="111252" y="729996"/>
                </a:lnTo>
                <a:lnTo>
                  <a:pt x="117348" y="745236"/>
                </a:lnTo>
                <a:lnTo>
                  <a:pt x="123444" y="757428"/>
                </a:lnTo>
                <a:lnTo>
                  <a:pt x="129540" y="771144"/>
                </a:lnTo>
                <a:lnTo>
                  <a:pt x="138684" y="783336"/>
                </a:lnTo>
                <a:lnTo>
                  <a:pt x="147828" y="794004"/>
                </a:lnTo>
                <a:lnTo>
                  <a:pt x="169164" y="812292"/>
                </a:lnTo>
                <a:lnTo>
                  <a:pt x="179679" y="818864"/>
                </a:lnTo>
                <a:lnTo>
                  <a:pt x="182880" y="816864"/>
                </a:lnTo>
                <a:lnTo>
                  <a:pt x="196596" y="809244"/>
                </a:lnTo>
                <a:lnTo>
                  <a:pt x="208788" y="804672"/>
                </a:lnTo>
                <a:lnTo>
                  <a:pt x="224028" y="800100"/>
                </a:lnTo>
                <a:lnTo>
                  <a:pt x="239268" y="798576"/>
                </a:lnTo>
                <a:lnTo>
                  <a:pt x="251460" y="798576"/>
                </a:lnTo>
                <a:lnTo>
                  <a:pt x="251460" y="839914"/>
                </a:lnTo>
                <a:lnTo>
                  <a:pt x="252984" y="839724"/>
                </a:lnTo>
                <a:lnTo>
                  <a:pt x="261223" y="838104"/>
                </a:lnTo>
                <a:lnTo>
                  <a:pt x="267462" y="833628"/>
                </a:lnTo>
                <a:lnTo>
                  <a:pt x="271414" y="826865"/>
                </a:lnTo>
                <a:lnTo>
                  <a:pt x="272796" y="818388"/>
                </a:lnTo>
                <a:close/>
              </a:path>
              <a:path w="273050" h="1637030">
                <a:moveTo>
                  <a:pt x="251460" y="839914"/>
                </a:moveTo>
                <a:lnTo>
                  <a:pt x="251460" y="839724"/>
                </a:lnTo>
                <a:lnTo>
                  <a:pt x="236220" y="839724"/>
                </a:lnTo>
                <a:lnTo>
                  <a:pt x="220980" y="836676"/>
                </a:lnTo>
                <a:lnTo>
                  <a:pt x="193548" y="827532"/>
                </a:lnTo>
                <a:lnTo>
                  <a:pt x="179832" y="818959"/>
                </a:lnTo>
                <a:lnTo>
                  <a:pt x="179679" y="818864"/>
                </a:lnTo>
                <a:lnTo>
                  <a:pt x="170688" y="824484"/>
                </a:lnTo>
                <a:lnTo>
                  <a:pt x="138684" y="853440"/>
                </a:lnTo>
                <a:lnTo>
                  <a:pt x="117348" y="891540"/>
                </a:lnTo>
                <a:lnTo>
                  <a:pt x="105156" y="950976"/>
                </a:lnTo>
                <a:lnTo>
                  <a:pt x="105156" y="1496568"/>
                </a:lnTo>
                <a:lnTo>
                  <a:pt x="103632" y="1507236"/>
                </a:lnTo>
                <a:lnTo>
                  <a:pt x="80772" y="1556004"/>
                </a:lnTo>
                <a:lnTo>
                  <a:pt x="48768" y="1583436"/>
                </a:lnTo>
                <a:lnTo>
                  <a:pt x="10668" y="1595628"/>
                </a:lnTo>
                <a:lnTo>
                  <a:pt x="0" y="1595628"/>
                </a:lnTo>
                <a:lnTo>
                  <a:pt x="1524" y="1636776"/>
                </a:lnTo>
                <a:lnTo>
                  <a:pt x="16764" y="1636776"/>
                </a:lnTo>
                <a:lnTo>
                  <a:pt x="32004" y="1633728"/>
                </a:lnTo>
                <a:lnTo>
                  <a:pt x="71628" y="1618488"/>
                </a:lnTo>
                <a:lnTo>
                  <a:pt x="105156" y="1591056"/>
                </a:lnTo>
                <a:lnTo>
                  <a:pt x="131064" y="1556004"/>
                </a:lnTo>
                <a:lnTo>
                  <a:pt x="144780" y="1513332"/>
                </a:lnTo>
                <a:lnTo>
                  <a:pt x="146304" y="1498092"/>
                </a:lnTo>
                <a:lnTo>
                  <a:pt x="147828" y="1484376"/>
                </a:lnTo>
                <a:lnTo>
                  <a:pt x="147828" y="941832"/>
                </a:lnTo>
                <a:lnTo>
                  <a:pt x="149352" y="929640"/>
                </a:lnTo>
                <a:lnTo>
                  <a:pt x="164592" y="890016"/>
                </a:lnTo>
                <a:lnTo>
                  <a:pt x="201168" y="853440"/>
                </a:lnTo>
                <a:lnTo>
                  <a:pt x="220980" y="845820"/>
                </a:lnTo>
                <a:lnTo>
                  <a:pt x="230124" y="842772"/>
                </a:lnTo>
                <a:lnTo>
                  <a:pt x="240792" y="841248"/>
                </a:lnTo>
                <a:lnTo>
                  <a:pt x="251460" y="839914"/>
                </a:lnTo>
                <a:close/>
              </a:path>
              <a:path w="273050" h="1637030">
                <a:moveTo>
                  <a:pt x="251460" y="839724"/>
                </a:moveTo>
                <a:lnTo>
                  <a:pt x="251460" y="798576"/>
                </a:lnTo>
                <a:lnTo>
                  <a:pt x="239268" y="798576"/>
                </a:lnTo>
                <a:lnTo>
                  <a:pt x="196596" y="809244"/>
                </a:lnTo>
                <a:lnTo>
                  <a:pt x="179679" y="818864"/>
                </a:lnTo>
                <a:lnTo>
                  <a:pt x="193548" y="827532"/>
                </a:lnTo>
                <a:lnTo>
                  <a:pt x="220980" y="836676"/>
                </a:lnTo>
                <a:lnTo>
                  <a:pt x="236220" y="839724"/>
                </a:lnTo>
                <a:lnTo>
                  <a:pt x="251460" y="8397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625214" y="1953259"/>
            <a:ext cx="14947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i="1" dirty="0">
                <a:latin typeface="Times New Roman"/>
                <a:cs typeface="Times New Roman"/>
              </a:rPr>
              <a:t>F</a:t>
            </a:r>
            <a:r>
              <a:rPr sz="3500" dirty="0">
                <a:latin typeface="Times New Roman"/>
                <a:cs typeface="Times New Roman"/>
              </a:rPr>
              <a:t>’</a:t>
            </a:r>
            <a:r>
              <a:rPr sz="3500" spc="-26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=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-25" dirty="0">
                <a:latin typeface="Times New Roman"/>
                <a:cs typeface="Times New Roman"/>
              </a:rPr>
              <a:t>{</a:t>
            </a:r>
            <a:r>
              <a:rPr sz="3500" b="1" i="1" spc="-25" dirty="0">
                <a:solidFill>
                  <a:srgbClr val="329932"/>
                </a:solidFill>
                <a:latin typeface="Times New Roman"/>
                <a:cs typeface="Times New Roman"/>
              </a:rPr>
              <a:t>f</a:t>
            </a:r>
            <a:r>
              <a:rPr sz="3500" spc="-25" dirty="0">
                <a:latin typeface="Times New Roman"/>
                <a:cs typeface="Times New Roman"/>
              </a:rPr>
              <a:t>}</a:t>
            </a:r>
            <a:endParaRPr sz="3500">
              <a:latin typeface="Times New Roman"/>
              <a:cs typeface="Times New Roman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1337" y="3720084"/>
            <a:ext cx="8417049" cy="3567684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664092" y="4483098"/>
            <a:ext cx="150431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1125855" algn="l"/>
              </a:tabLst>
            </a:pPr>
            <a:r>
              <a:rPr sz="3050" i="1" spc="-50" dirty="0">
                <a:latin typeface="Times New Roman"/>
                <a:cs typeface="Times New Roman"/>
              </a:rPr>
              <a:t>s</a:t>
            </a:r>
            <a:r>
              <a:rPr sz="3050" i="1" dirty="0">
                <a:latin typeface="Times New Roman"/>
                <a:cs typeface="Times New Roman"/>
              </a:rPr>
              <a:t>	</a:t>
            </a:r>
            <a:r>
              <a:rPr sz="3050" i="1" spc="-25" dirty="0">
                <a:latin typeface="Times New Roman"/>
                <a:cs typeface="Times New Roman"/>
              </a:rPr>
              <a:t>q</a:t>
            </a:r>
            <a:r>
              <a:rPr sz="3075" spc="-37" baseline="-20325" dirty="0">
                <a:latin typeface="Times New Roman"/>
                <a:cs typeface="Times New Roman"/>
              </a:rPr>
              <a:t>1</a:t>
            </a:r>
            <a:endParaRPr sz="3075" baseline="-20325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50752" y="4499862"/>
            <a:ext cx="127000" cy="462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850" i="1" spc="-50" dirty="0">
                <a:latin typeface="Times New Roman"/>
                <a:cs typeface="Times New Roman"/>
              </a:rPr>
              <a:t>f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68612" y="4225542"/>
            <a:ext cx="19748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spc="-50" dirty="0">
                <a:solidFill>
                  <a:srgbClr val="FF0000"/>
                </a:solidFill>
                <a:latin typeface="Symbol"/>
                <a:cs typeface="Symbol"/>
              </a:rPr>
              <a:t></a:t>
            </a:r>
            <a:endParaRPr sz="305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35412" y="4978398"/>
            <a:ext cx="19939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i="1" spc="-50" dirty="0">
                <a:latin typeface="Times New Roman"/>
                <a:cs typeface="Times New Roman"/>
              </a:rPr>
              <a:t>c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45752" y="4981445"/>
            <a:ext cx="19748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spc="-50" dirty="0">
                <a:solidFill>
                  <a:srgbClr val="FF0000"/>
                </a:solidFill>
                <a:latin typeface="Symbol"/>
                <a:cs typeface="Symbol"/>
              </a:rPr>
              <a:t></a:t>
            </a:r>
            <a:endParaRPr sz="305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57488" y="3382770"/>
            <a:ext cx="139636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187450" algn="l"/>
              </a:tabLst>
            </a:pPr>
            <a:r>
              <a:rPr sz="3050" i="1" spc="-50" dirty="0">
                <a:latin typeface="Times New Roman"/>
                <a:cs typeface="Times New Roman"/>
              </a:rPr>
              <a:t>a</a:t>
            </a:r>
            <a:r>
              <a:rPr sz="3050" i="1" dirty="0">
                <a:latin typeface="Times New Roman"/>
                <a:cs typeface="Times New Roman"/>
              </a:rPr>
              <a:t>	</a:t>
            </a:r>
            <a:r>
              <a:rPr sz="3050" i="1" spc="-50" dirty="0">
                <a:latin typeface="Times New Roman"/>
                <a:cs typeface="Times New Roman"/>
              </a:rPr>
              <a:t>b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52228" y="5381343"/>
            <a:ext cx="403225" cy="11836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6530" marR="30480" indent="-139065">
              <a:lnSpc>
                <a:spcPct val="124600"/>
              </a:lnSpc>
              <a:spcBef>
                <a:spcPts val="90"/>
              </a:spcBef>
            </a:pPr>
            <a:r>
              <a:rPr sz="3050" i="1" spc="-25" dirty="0">
                <a:latin typeface="Times New Roman"/>
                <a:cs typeface="Times New Roman"/>
              </a:rPr>
              <a:t>q</a:t>
            </a:r>
            <a:r>
              <a:rPr sz="3075" spc="-37" baseline="-20325" dirty="0">
                <a:latin typeface="Times New Roman"/>
                <a:cs typeface="Times New Roman"/>
              </a:rPr>
              <a:t>2 </a:t>
            </a:r>
            <a:r>
              <a:rPr sz="3050" i="1" spc="-50" dirty="0">
                <a:latin typeface="Times New Roman"/>
                <a:cs typeface="Times New Roman"/>
              </a:rPr>
              <a:t>c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091316" y="3298950"/>
            <a:ext cx="22161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i="1" spc="-50" dirty="0">
                <a:latin typeface="Times New Roman"/>
                <a:cs typeface="Times New Roman"/>
              </a:rPr>
              <a:t>a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443616" y="4222494"/>
            <a:ext cx="22161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i="1" spc="-50" dirty="0">
                <a:latin typeface="Times New Roman"/>
                <a:cs typeface="Times New Roman"/>
              </a:rPr>
              <a:t>b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474851" y="4443474"/>
            <a:ext cx="17780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i="1" spc="-50" dirty="0">
                <a:latin typeface="Times New Roman"/>
                <a:cs typeface="Times New Roman"/>
              </a:rPr>
              <a:t>s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936110" y="4460238"/>
            <a:ext cx="127000" cy="462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850" i="1" spc="-50" dirty="0">
                <a:latin typeface="Times New Roman"/>
                <a:cs typeface="Times New Roman"/>
              </a:rPr>
              <a:t>f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052447" y="4182870"/>
            <a:ext cx="22161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029587" y="6069581"/>
            <a:ext cx="19939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c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442847" y="3344670"/>
            <a:ext cx="139636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187450" algn="l"/>
              </a:tabLst>
            </a:pPr>
            <a:r>
              <a:rPr sz="3050" i="1" spc="-50" dirty="0">
                <a:latin typeface="Times New Roman"/>
                <a:cs typeface="Times New Roman"/>
              </a:rPr>
              <a:t>a</a:t>
            </a:r>
            <a:r>
              <a:rPr sz="3050" i="1" dirty="0">
                <a:latin typeface="Times New Roman"/>
                <a:cs typeface="Times New Roman"/>
              </a:rPr>
              <a:t>	</a:t>
            </a:r>
            <a:r>
              <a:rPr sz="3050" i="1" spc="-50" dirty="0">
                <a:latin typeface="Times New Roman"/>
                <a:cs typeface="Times New Roman"/>
              </a:rPr>
              <a:t>b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876674" y="3259326"/>
            <a:ext cx="22161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i="1" spc="-50" dirty="0">
                <a:latin typeface="Times New Roman"/>
                <a:cs typeface="Times New Roman"/>
              </a:rPr>
              <a:t>a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228974" y="4182870"/>
            <a:ext cx="22161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i="1" spc="-50" dirty="0">
                <a:latin typeface="Times New Roman"/>
                <a:cs typeface="Times New Roman"/>
              </a:rPr>
              <a:t>b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526410" y="4378551"/>
            <a:ext cx="1072515" cy="285750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45"/>
              </a:spcBef>
            </a:pPr>
            <a:r>
              <a:rPr sz="3050" i="1" spc="-25" dirty="0">
                <a:latin typeface="Times New Roman"/>
                <a:cs typeface="Times New Roman"/>
              </a:rPr>
              <a:t>q</a:t>
            </a:r>
            <a:r>
              <a:rPr sz="3075" spc="-37" baseline="-20325" dirty="0">
                <a:latin typeface="Times New Roman"/>
                <a:cs typeface="Times New Roman"/>
              </a:rPr>
              <a:t>1</a:t>
            </a:r>
            <a:endParaRPr sz="3075" baseline="-20325">
              <a:latin typeface="Times New Roman"/>
              <a:cs typeface="Times New Roman"/>
            </a:endParaRPr>
          </a:p>
          <a:p>
            <a:pPr marL="103505">
              <a:lnSpc>
                <a:spcPct val="100000"/>
              </a:lnSpc>
              <a:spcBef>
                <a:spcPts val="550"/>
              </a:spcBef>
            </a:pPr>
            <a:r>
              <a:rPr sz="305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endParaRPr sz="3050">
              <a:latin typeface="Times New Roman"/>
              <a:cs typeface="Times New Roman"/>
            </a:endParaRPr>
          </a:p>
          <a:p>
            <a:pPr marL="187325">
              <a:lnSpc>
                <a:spcPct val="100000"/>
              </a:lnSpc>
              <a:spcBef>
                <a:spcPts val="300"/>
              </a:spcBef>
            </a:pPr>
            <a:r>
              <a:rPr sz="305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c</a:t>
            </a:r>
            <a:endParaRPr sz="3050">
              <a:latin typeface="Times New Roman"/>
              <a:cs typeface="Times New Roman"/>
            </a:endParaRPr>
          </a:p>
          <a:p>
            <a:pPr marL="271145" marR="30480" indent="-137160">
              <a:lnSpc>
                <a:spcPct val="124600"/>
              </a:lnSpc>
              <a:spcBef>
                <a:spcPts val="790"/>
              </a:spcBef>
              <a:tabLst>
                <a:tab pos="859790" algn="l"/>
              </a:tabLst>
            </a:pPr>
            <a:r>
              <a:rPr sz="3050" i="1" spc="-25" dirty="0">
                <a:latin typeface="Times New Roman"/>
                <a:cs typeface="Times New Roman"/>
              </a:rPr>
              <a:t>q</a:t>
            </a:r>
            <a:r>
              <a:rPr sz="3075" spc="-37" baseline="-20325" dirty="0">
                <a:latin typeface="Times New Roman"/>
                <a:cs typeface="Times New Roman"/>
              </a:rPr>
              <a:t>2</a:t>
            </a:r>
            <a:r>
              <a:rPr sz="3075" baseline="-20325" dirty="0">
                <a:latin typeface="Times New Roman"/>
                <a:cs typeface="Times New Roman"/>
              </a:rPr>
              <a:t>	</a:t>
            </a:r>
            <a:r>
              <a:rPr sz="3050" i="1" spc="-50" dirty="0">
                <a:latin typeface="Times New Roman"/>
                <a:cs typeface="Times New Roman"/>
              </a:rPr>
              <a:t>c c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318894" y="5251704"/>
            <a:ext cx="1908175" cy="664845"/>
          </a:xfrm>
          <a:custGeom>
            <a:avLst/>
            <a:gdLst/>
            <a:ahLst/>
            <a:cxnLst/>
            <a:rect l="l" t="t" r="r" b="b"/>
            <a:pathLst>
              <a:path w="1908175" h="664845">
                <a:moveTo>
                  <a:pt x="1406652" y="164592"/>
                </a:moveTo>
                <a:lnTo>
                  <a:pt x="0" y="164592"/>
                </a:lnTo>
                <a:lnTo>
                  <a:pt x="0" y="499872"/>
                </a:lnTo>
                <a:lnTo>
                  <a:pt x="21336" y="499872"/>
                </a:lnTo>
                <a:lnTo>
                  <a:pt x="21336" y="205740"/>
                </a:lnTo>
                <a:lnTo>
                  <a:pt x="42672" y="185928"/>
                </a:lnTo>
                <a:lnTo>
                  <a:pt x="42672" y="205740"/>
                </a:lnTo>
                <a:lnTo>
                  <a:pt x="1385316" y="205740"/>
                </a:lnTo>
                <a:lnTo>
                  <a:pt x="1385316" y="185928"/>
                </a:lnTo>
                <a:lnTo>
                  <a:pt x="1406652" y="164592"/>
                </a:lnTo>
                <a:close/>
              </a:path>
              <a:path w="1908175" h="664845">
                <a:moveTo>
                  <a:pt x="42672" y="205740"/>
                </a:moveTo>
                <a:lnTo>
                  <a:pt x="42672" y="185928"/>
                </a:lnTo>
                <a:lnTo>
                  <a:pt x="21336" y="205740"/>
                </a:lnTo>
                <a:lnTo>
                  <a:pt x="42672" y="205740"/>
                </a:lnTo>
                <a:close/>
              </a:path>
              <a:path w="1908175" h="664845">
                <a:moveTo>
                  <a:pt x="42672" y="458724"/>
                </a:moveTo>
                <a:lnTo>
                  <a:pt x="42672" y="205740"/>
                </a:lnTo>
                <a:lnTo>
                  <a:pt x="21336" y="205740"/>
                </a:lnTo>
                <a:lnTo>
                  <a:pt x="21336" y="458724"/>
                </a:lnTo>
                <a:lnTo>
                  <a:pt x="42672" y="458724"/>
                </a:lnTo>
                <a:close/>
              </a:path>
              <a:path w="1908175" h="664845">
                <a:moveTo>
                  <a:pt x="1427988" y="587796"/>
                </a:moveTo>
                <a:lnTo>
                  <a:pt x="1427988" y="458724"/>
                </a:lnTo>
                <a:lnTo>
                  <a:pt x="21336" y="458724"/>
                </a:lnTo>
                <a:lnTo>
                  <a:pt x="42672" y="480060"/>
                </a:lnTo>
                <a:lnTo>
                  <a:pt x="42672" y="499872"/>
                </a:lnTo>
                <a:lnTo>
                  <a:pt x="1385316" y="499872"/>
                </a:lnTo>
                <a:lnTo>
                  <a:pt x="1385316" y="480060"/>
                </a:lnTo>
                <a:lnTo>
                  <a:pt x="1406652" y="499872"/>
                </a:lnTo>
                <a:lnTo>
                  <a:pt x="1406652" y="601316"/>
                </a:lnTo>
                <a:lnTo>
                  <a:pt x="1427988" y="587796"/>
                </a:lnTo>
                <a:close/>
              </a:path>
              <a:path w="1908175" h="664845">
                <a:moveTo>
                  <a:pt x="42672" y="499872"/>
                </a:moveTo>
                <a:lnTo>
                  <a:pt x="42672" y="480060"/>
                </a:lnTo>
                <a:lnTo>
                  <a:pt x="21336" y="458724"/>
                </a:lnTo>
                <a:lnTo>
                  <a:pt x="21336" y="499872"/>
                </a:lnTo>
                <a:lnTo>
                  <a:pt x="42672" y="499872"/>
                </a:lnTo>
                <a:close/>
              </a:path>
              <a:path w="1908175" h="664845">
                <a:moveTo>
                  <a:pt x="1908048" y="332232"/>
                </a:moveTo>
                <a:lnTo>
                  <a:pt x="1385316" y="0"/>
                </a:lnTo>
                <a:lnTo>
                  <a:pt x="1385316" y="164592"/>
                </a:lnTo>
                <a:lnTo>
                  <a:pt x="1395984" y="164592"/>
                </a:lnTo>
                <a:lnTo>
                  <a:pt x="1395984" y="56388"/>
                </a:lnTo>
                <a:lnTo>
                  <a:pt x="1427988" y="38100"/>
                </a:lnTo>
                <a:lnTo>
                  <a:pt x="1427988" y="76773"/>
                </a:lnTo>
                <a:lnTo>
                  <a:pt x="1830169" y="332948"/>
                </a:lnTo>
                <a:lnTo>
                  <a:pt x="1857756" y="315468"/>
                </a:lnTo>
                <a:lnTo>
                  <a:pt x="1857756" y="364196"/>
                </a:lnTo>
                <a:lnTo>
                  <a:pt x="1908048" y="332232"/>
                </a:lnTo>
                <a:close/>
              </a:path>
              <a:path w="1908175" h="664845">
                <a:moveTo>
                  <a:pt x="1406652" y="205740"/>
                </a:moveTo>
                <a:lnTo>
                  <a:pt x="1406652" y="164592"/>
                </a:lnTo>
                <a:lnTo>
                  <a:pt x="1385316" y="185928"/>
                </a:lnTo>
                <a:lnTo>
                  <a:pt x="1385316" y="205740"/>
                </a:lnTo>
                <a:lnTo>
                  <a:pt x="1406652" y="205740"/>
                </a:lnTo>
                <a:close/>
              </a:path>
              <a:path w="1908175" h="664845">
                <a:moveTo>
                  <a:pt x="1406652" y="499872"/>
                </a:moveTo>
                <a:lnTo>
                  <a:pt x="1385316" y="480060"/>
                </a:lnTo>
                <a:lnTo>
                  <a:pt x="1385316" y="499872"/>
                </a:lnTo>
                <a:lnTo>
                  <a:pt x="1406652" y="499872"/>
                </a:lnTo>
                <a:close/>
              </a:path>
              <a:path w="1908175" h="664845">
                <a:moveTo>
                  <a:pt x="1406652" y="601316"/>
                </a:moveTo>
                <a:lnTo>
                  <a:pt x="1406652" y="499872"/>
                </a:lnTo>
                <a:lnTo>
                  <a:pt x="1385316" y="499872"/>
                </a:lnTo>
                <a:lnTo>
                  <a:pt x="1385316" y="664464"/>
                </a:lnTo>
                <a:lnTo>
                  <a:pt x="1395984" y="657683"/>
                </a:lnTo>
                <a:lnTo>
                  <a:pt x="1395984" y="608076"/>
                </a:lnTo>
                <a:lnTo>
                  <a:pt x="1406652" y="601316"/>
                </a:lnTo>
                <a:close/>
              </a:path>
              <a:path w="1908175" h="664845">
                <a:moveTo>
                  <a:pt x="1427988" y="76773"/>
                </a:moveTo>
                <a:lnTo>
                  <a:pt x="1427988" y="38100"/>
                </a:lnTo>
                <a:lnTo>
                  <a:pt x="1395984" y="56388"/>
                </a:lnTo>
                <a:lnTo>
                  <a:pt x="1427988" y="76773"/>
                </a:lnTo>
                <a:close/>
              </a:path>
              <a:path w="1908175" h="664845">
                <a:moveTo>
                  <a:pt x="1427988" y="205740"/>
                </a:moveTo>
                <a:lnTo>
                  <a:pt x="1427988" y="76773"/>
                </a:lnTo>
                <a:lnTo>
                  <a:pt x="1395984" y="56388"/>
                </a:lnTo>
                <a:lnTo>
                  <a:pt x="1395984" y="164592"/>
                </a:lnTo>
                <a:lnTo>
                  <a:pt x="1406652" y="164592"/>
                </a:lnTo>
                <a:lnTo>
                  <a:pt x="1406652" y="205740"/>
                </a:lnTo>
                <a:lnTo>
                  <a:pt x="1427988" y="205740"/>
                </a:lnTo>
                <a:close/>
              </a:path>
              <a:path w="1908175" h="664845">
                <a:moveTo>
                  <a:pt x="1857756" y="364196"/>
                </a:moveTo>
                <a:lnTo>
                  <a:pt x="1857756" y="350520"/>
                </a:lnTo>
                <a:lnTo>
                  <a:pt x="1830169" y="332948"/>
                </a:lnTo>
                <a:lnTo>
                  <a:pt x="1395984" y="608076"/>
                </a:lnTo>
                <a:lnTo>
                  <a:pt x="1427988" y="626364"/>
                </a:lnTo>
                <a:lnTo>
                  <a:pt x="1427988" y="637343"/>
                </a:lnTo>
                <a:lnTo>
                  <a:pt x="1857756" y="364196"/>
                </a:lnTo>
                <a:close/>
              </a:path>
              <a:path w="1908175" h="664845">
                <a:moveTo>
                  <a:pt x="1427988" y="637343"/>
                </a:moveTo>
                <a:lnTo>
                  <a:pt x="1427988" y="626364"/>
                </a:lnTo>
                <a:lnTo>
                  <a:pt x="1395984" y="608076"/>
                </a:lnTo>
                <a:lnTo>
                  <a:pt x="1395984" y="657683"/>
                </a:lnTo>
                <a:lnTo>
                  <a:pt x="1427988" y="637343"/>
                </a:lnTo>
                <a:close/>
              </a:path>
              <a:path w="1908175" h="664845">
                <a:moveTo>
                  <a:pt x="1857756" y="350520"/>
                </a:moveTo>
                <a:lnTo>
                  <a:pt x="1857756" y="315468"/>
                </a:lnTo>
                <a:lnTo>
                  <a:pt x="1830169" y="332948"/>
                </a:lnTo>
                <a:lnTo>
                  <a:pt x="1857756" y="3505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32"/>
          <p:cNvGrpSpPr/>
          <p:nvPr/>
        </p:nvGrpSpPr>
        <p:grpSpPr>
          <a:xfrm>
            <a:off x="1045345" y="483108"/>
            <a:ext cx="8606155" cy="798830"/>
            <a:chOff x="1045345" y="483108"/>
            <a:chExt cx="8606155" cy="798830"/>
          </a:xfrm>
        </p:grpSpPr>
        <p:sp>
          <p:nvSpPr>
            <p:cNvPr id="33" name="object 33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1095128" y="490219"/>
            <a:ext cx="8502650" cy="7480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700" dirty="0"/>
              <a:t>Odstranění</a:t>
            </a:r>
            <a:r>
              <a:rPr sz="4700" spc="55" dirty="0"/>
              <a:t> </a:t>
            </a:r>
            <a:r>
              <a:rPr sz="4700" dirty="0">
                <a:latin typeface="Symbol"/>
                <a:cs typeface="Symbol"/>
              </a:rPr>
              <a:t></a:t>
            </a:r>
            <a:r>
              <a:rPr sz="4700" dirty="0"/>
              <a:t>-přechodů:</a:t>
            </a:r>
            <a:r>
              <a:rPr sz="4700" spc="50" dirty="0"/>
              <a:t> </a:t>
            </a:r>
            <a:r>
              <a:rPr sz="4700" dirty="0"/>
              <a:t>Příklad</a:t>
            </a:r>
            <a:r>
              <a:rPr sz="4700" spc="55" dirty="0"/>
              <a:t> </a:t>
            </a:r>
            <a:r>
              <a:rPr sz="4700" spc="-25" dirty="0"/>
              <a:t>3/3</a:t>
            </a:r>
            <a:endParaRPr sz="4700">
              <a:latin typeface="Symbol"/>
              <a:cs typeface="Symbol"/>
            </a:endParaRPr>
          </a:p>
        </p:txBody>
      </p:sp>
      <p:sp>
        <p:nvSpPr>
          <p:cNvPr id="38" name="Zástupný symbol pro číslo snímku 37">
            <a:extLst>
              <a:ext uri="{FF2B5EF4-FFF2-40B4-BE49-F238E27FC236}">
                <a16:creationId xmlns:a16="http://schemas.microsoft.com/office/drawing/2014/main" id="{587A725F-FEE2-99C2-98D0-7A9F4D85DC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pPr/>
              <a:t>13</a:t>
            </a:fld>
            <a:r>
              <a:rPr lang="cs-CZ"/>
              <a:t> / 36</a:t>
            </a:r>
            <a:endParaRPr lang="cs-CZ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5345" y="483108"/>
            <a:ext cx="8606155" cy="798830"/>
            <a:chOff x="1045345" y="483108"/>
            <a:chExt cx="8606155" cy="798830"/>
          </a:xfrm>
        </p:grpSpPr>
        <p:sp>
          <p:nvSpPr>
            <p:cNvPr id="3" name="object 3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24188" y="478027"/>
            <a:ext cx="6844030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850" dirty="0"/>
              <a:t>Odstranění</a:t>
            </a:r>
            <a:r>
              <a:rPr sz="4850" spc="-140" dirty="0"/>
              <a:t> </a:t>
            </a:r>
            <a:r>
              <a:rPr sz="4850" spc="-10" dirty="0"/>
              <a:t>nedeterminismu</a:t>
            </a:r>
            <a:endParaRPr sz="4850"/>
          </a:p>
        </p:txBody>
      </p:sp>
      <p:sp>
        <p:nvSpPr>
          <p:cNvPr id="6" name="object 6"/>
          <p:cNvSpPr txBox="1"/>
          <p:nvPr/>
        </p:nvSpPr>
        <p:spPr>
          <a:xfrm>
            <a:off x="1153040" y="1263650"/>
            <a:ext cx="8198484" cy="2038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99"/>
              </a:lnSpc>
              <a:spcBef>
                <a:spcPts val="95"/>
              </a:spcBef>
            </a:pP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Myšlenka:</a:t>
            </a:r>
            <a:r>
              <a:rPr sz="3200" b="1" spc="-1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Vytvořit</a:t>
            </a:r>
            <a:r>
              <a:rPr sz="32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stavy</a:t>
            </a:r>
            <a:r>
              <a:rPr sz="3200" b="1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ze</a:t>
            </a:r>
            <a:r>
              <a:rPr sz="32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všech</a:t>
            </a:r>
            <a:r>
              <a:rPr sz="32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podmnožin 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množiny</a:t>
            </a:r>
            <a:r>
              <a:rPr sz="32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stavů</a:t>
            </a:r>
            <a:r>
              <a:rPr sz="32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KA</a:t>
            </a:r>
            <a:r>
              <a:rPr sz="3200" b="1" spc="-20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bez</a:t>
            </a:r>
            <a:r>
              <a:rPr sz="32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spc="-20" dirty="0">
                <a:solidFill>
                  <a:srgbClr val="FF0000"/>
                </a:solidFill>
                <a:latin typeface="Symbol"/>
                <a:cs typeface="Symbol"/>
              </a:rPr>
              <a:t></a:t>
            </a:r>
            <a:r>
              <a:rPr sz="32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přechodů</a:t>
            </a:r>
            <a:r>
              <a:rPr sz="32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2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přidat 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přechody</a:t>
            </a:r>
            <a:r>
              <a:rPr sz="32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mezi</a:t>
            </a:r>
            <a:r>
              <a:rPr sz="32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nimi</a:t>
            </a:r>
            <a:r>
              <a:rPr sz="32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tak,</a:t>
            </a:r>
            <a:r>
              <a:rPr sz="32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aby</a:t>
            </a:r>
            <a:r>
              <a:rPr sz="32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simulovaly 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přechody</a:t>
            </a:r>
            <a:r>
              <a:rPr sz="3200" b="1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původního</a:t>
            </a:r>
            <a:r>
              <a:rPr sz="3200" b="1" spc="-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automatu.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65157" y="3253739"/>
            <a:ext cx="8564880" cy="43180"/>
          </a:xfrm>
          <a:custGeom>
            <a:avLst/>
            <a:gdLst/>
            <a:ahLst/>
            <a:cxnLst/>
            <a:rect l="l" t="t" r="r" b="b"/>
            <a:pathLst>
              <a:path w="8564880" h="43179">
                <a:moveTo>
                  <a:pt x="8564879" y="42671"/>
                </a:moveTo>
                <a:lnTo>
                  <a:pt x="8564879" y="0"/>
                </a:lnTo>
                <a:lnTo>
                  <a:pt x="0" y="0"/>
                </a:lnTo>
                <a:lnTo>
                  <a:pt x="0" y="42671"/>
                </a:lnTo>
                <a:lnTo>
                  <a:pt x="8564879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9877" y="4009644"/>
            <a:ext cx="3749037" cy="325526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526168" y="4673598"/>
            <a:ext cx="22161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i="1" spc="-50" dirty="0">
                <a:latin typeface="Times New Roman"/>
                <a:cs typeface="Times New Roman"/>
              </a:rPr>
              <a:t>q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27365" y="4699506"/>
            <a:ext cx="200025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74908" y="4699506"/>
            <a:ext cx="174625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08948" y="4464050"/>
            <a:ext cx="249554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endParaRPr sz="35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92768" y="5853328"/>
            <a:ext cx="367030" cy="1321435"/>
          </a:xfrm>
          <a:prstGeom prst="rect">
            <a:avLst/>
          </a:prstGeom>
        </p:spPr>
        <p:txBody>
          <a:bodyPr vert="horz" wrap="square" lIns="0" tIns="169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35"/>
              </a:spcBef>
            </a:pPr>
            <a:r>
              <a:rPr sz="3500" b="1" i="1" spc="-50" dirty="0">
                <a:solidFill>
                  <a:srgbClr val="00CC99"/>
                </a:solidFill>
                <a:latin typeface="Times New Roman"/>
                <a:cs typeface="Times New Roman"/>
              </a:rPr>
              <a:t>c</a:t>
            </a:r>
            <a:endParaRPr sz="3500">
              <a:latin typeface="Times New Roman"/>
              <a:cs typeface="Times New Roman"/>
            </a:endParaRPr>
          </a:p>
          <a:p>
            <a:pPr marL="179705">
              <a:lnSpc>
                <a:spcPct val="100000"/>
              </a:lnSpc>
              <a:spcBef>
                <a:spcPts val="1100"/>
              </a:spcBef>
            </a:pPr>
            <a:r>
              <a:rPr sz="3050" i="1" spc="-50" dirty="0">
                <a:latin typeface="Times New Roman"/>
                <a:cs typeface="Times New Roman"/>
              </a:rPr>
              <a:t>c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09988" y="6183881"/>
            <a:ext cx="22161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i="1" spc="-50" dirty="0">
                <a:latin typeface="Times New Roman"/>
                <a:cs typeface="Times New Roman"/>
              </a:rPr>
              <a:t>q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06584" y="6410957"/>
            <a:ext cx="156210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spc="-50" dirty="0">
                <a:latin typeface="Times New Roman"/>
                <a:cs typeface="Times New Roman"/>
              </a:rPr>
              <a:t>2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39856" y="3550410"/>
            <a:ext cx="22161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solidFill>
                  <a:srgbClr val="FF9932"/>
                </a:solidFill>
                <a:latin typeface="Times New Roman"/>
                <a:cs typeface="Times New Roman"/>
              </a:rPr>
              <a:t>a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22764" y="4473954"/>
            <a:ext cx="689610" cy="14243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80059">
              <a:lnSpc>
                <a:spcPts val="3495"/>
              </a:lnSpc>
              <a:spcBef>
                <a:spcPts val="130"/>
              </a:spcBef>
            </a:pPr>
            <a:r>
              <a:rPr sz="3050" i="1" spc="-50" dirty="0">
                <a:latin typeface="Times New Roman"/>
                <a:cs typeface="Times New Roman"/>
              </a:rPr>
              <a:t>b</a:t>
            </a:r>
            <a:endParaRPr sz="3050">
              <a:latin typeface="Times New Roman"/>
              <a:cs typeface="Times New Roman"/>
            </a:endParaRPr>
          </a:p>
          <a:p>
            <a:pPr marL="12700">
              <a:lnSpc>
                <a:spcPts val="1460"/>
              </a:lnSpc>
            </a:pPr>
            <a:r>
              <a:rPr sz="2050" spc="-50" dirty="0">
                <a:latin typeface="Times New Roman"/>
                <a:cs typeface="Times New Roman"/>
              </a:rPr>
              <a:t>1</a:t>
            </a:r>
            <a:endParaRPr sz="2050">
              <a:latin typeface="Times New Roman"/>
              <a:cs typeface="Times New Roman"/>
            </a:endParaRPr>
          </a:p>
          <a:p>
            <a:pPr marL="289560">
              <a:lnSpc>
                <a:spcPts val="2595"/>
              </a:lnSpc>
            </a:pPr>
            <a:r>
              <a:rPr sz="350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endParaRPr sz="3500">
              <a:latin typeface="Times New Roman"/>
              <a:cs typeface="Times New Roman"/>
            </a:endParaRPr>
          </a:p>
          <a:p>
            <a:pPr marL="373380">
              <a:lnSpc>
                <a:spcPts val="3425"/>
              </a:lnSpc>
            </a:pPr>
            <a:r>
              <a:rPr sz="3500" b="1" i="1" spc="-50" dirty="0">
                <a:solidFill>
                  <a:srgbClr val="00CC99"/>
                </a:solidFill>
                <a:latin typeface="Times New Roman"/>
                <a:cs typeface="Times New Roman"/>
              </a:rPr>
              <a:t>c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51592" y="5985761"/>
            <a:ext cx="19939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i="1" spc="-50" dirty="0">
                <a:latin typeface="Times New Roman"/>
                <a:cs typeface="Times New Roman"/>
              </a:rPr>
              <a:t>c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69225" y="3244215"/>
            <a:ext cx="1748789" cy="915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645"/>
              </a:lnSpc>
              <a:spcBef>
                <a:spcPts val="100"/>
              </a:spcBef>
            </a:pPr>
            <a:r>
              <a:rPr sz="3300" b="1" spc="-10" dirty="0">
                <a:latin typeface="Times New Roman"/>
                <a:cs typeface="Times New Roman"/>
              </a:rPr>
              <a:t>Ilustrace:</a:t>
            </a:r>
            <a:endParaRPr sz="3300" dirty="0">
              <a:latin typeface="Times New Roman"/>
              <a:cs typeface="Times New Roman"/>
            </a:endParaRPr>
          </a:p>
          <a:p>
            <a:pPr marL="347345">
              <a:lnSpc>
                <a:spcPts val="3345"/>
              </a:lnSpc>
              <a:tabLst>
                <a:tab pos="1524000" algn="l"/>
              </a:tabLst>
            </a:pPr>
            <a:r>
              <a:rPr sz="3050" b="1" i="1" spc="-50" dirty="0">
                <a:solidFill>
                  <a:srgbClr val="FF9932"/>
                </a:solidFill>
                <a:latin typeface="Times New Roman"/>
                <a:cs typeface="Times New Roman"/>
              </a:rPr>
              <a:t>a</a:t>
            </a:r>
            <a:r>
              <a:rPr sz="3050" b="1" i="1" dirty="0">
                <a:solidFill>
                  <a:srgbClr val="FF9932"/>
                </a:solidFill>
                <a:latin typeface="Times New Roman"/>
                <a:cs typeface="Times New Roman"/>
              </a:rPr>
              <a:t>	</a:t>
            </a:r>
            <a:r>
              <a:rPr sz="3050" i="1" spc="-50" dirty="0">
                <a:latin typeface="Times New Roman"/>
                <a:cs typeface="Times New Roman"/>
              </a:rPr>
              <a:t>b</a:t>
            </a:r>
            <a:endParaRPr sz="3050" dirty="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b="1" i="1" dirty="0">
                <a:latin typeface="Times New Roman"/>
                <a:cs typeface="Times New Roman"/>
              </a:rPr>
              <a:t>Q</a:t>
            </a:r>
            <a:r>
              <a:rPr sz="2625" b="1" i="1" baseline="-20634" dirty="0">
                <a:latin typeface="Times New Roman"/>
                <a:cs typeface="Times New Roman"/>
              </a:rPr>
              <a:t>DKA</a:t>
            </a:r>
            <a:r>
              <a:rPr sz="2625" b="1" i="1" spc="352" baseline="-20634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=</a:t>
            </a:r>
            <a:r>
              <a:rPr sz="2600" b="1" spc="4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{</a:t>
            </a:r>
            <a:r>
              <a:rPr sz="2600" dirty="0"/>
              <a:t>{</a:t>
            </a:r>
            <a:r>
              <a:rPr sz="2600" i="1" dirty="0">
                <a:latin typeface="Times New Roman"/>
                <a:cs typeface="Times New Roman"/>
              </a:rPr>
              <a:t>s</a:t>
            </a:r>
            <a:r>
              <a:rPr sz="2600" dirty="0"/>
              <a:t>},</a:t>
            </a:r>
            <a:r>
              <a:rPr sz="2600" spc="45" dirty="0"/>
              <a:t> </a:t>
            </a:r>
            <a:r>
              <a:rPr sz="2600" dirty="0"/>
              <a:t>{</a:t>
            </a:r>
            <a:r>
              <a:rPr sz="2600" i="1" dirty="0">
                <a:latin typeface="Times New Roman"/>
                <a:cs typeface="Times New Roman"/>
              </a:rPr>
              <a:t>q</a:t>
            </a:r>
            <a:r>
              <a:rPr sz="2625" baseline="-20634" dirty="0"/>
              <a:t>1</a:t>
            </a:r>
            <a:r>
              <a:rPr sz="2600" dirty="0"/>
              <a:t>},</a:t>
            </a:r>
            <a:r>
              <a:rPr sz="2600" spc="30" dirty="0"/>
              <a:t> </a:t>
            </a:r>
            <a:r>
              <a:rPr sz="2600" dirty="0"/>
              <a:t>{</a:t>
            </a:r>
            <a:r>
              <a:rPr sz="2600" i="1" dirty="0">
                <a:latin typeface="Times New Roman"/>
                <a:cs typeface="Times New Roman"/>
              </a:rPr>
              <a:t>q</a:t>
            </a:r>
            <a:r>
              <a:rPr sz="2625" baseline="-20634" dirty="0"/>
              <a:t>2</a:t>
            </a:r>
            <a:r>
              <a:rPr sz="2600" dirty="0"/>
              <a:t>},</a:t>
            </a:r>
            <a:r>
              <a:rPr sz="2600" spc="25" dirty="0"/>
              <a:t> </a:t>
            </a:r>
            <a:r>
              <a:rPr sz="2600" dirty="0"/>
              <a:t>{</a:t>
            </a:r>
            <a:r>
              <a:rPr sz="2600" spc="45" dirty="0"/>
              <a:t> </a:t>
            </a:r>
            <a:r>
              <a:rPr sz="2600" i="1" dirty="0">
                <a:latin typeface="Times New Roman"/>
                <a:cs typeface="Times New Roman"/>
              </a:rPr>
              <a:t>f</a:t>
            </a:r>
            <a:r>
              <a:rPr sz="2600" dirty="0"/>
              <a:t>},</a:t>
            </a:r>
            <a:r>
              <a:rPr sz="2600" spc="30" dirty="0"/>
              <a:t> </a:t>
            </a:r>
            <a:r>
              <a:rPr sz="2600" spc="-10" dirty="0"/>
              <a:t>{</a:t>
            </a:r>
            <a:r>
              <a:rPr sz="2600" i="1" spc="-10" dirty="0">
                <a:latin typeface="Times New Roman"/>
                <a:cs typeface="Times New Roman"/>
              </a:rPr>
              <a:t>s</a:t>
            </a:r>
            <a:r>
              <a:rPr sz="2600" spc="-10" dirty="0"/>
              <a:t>,</a:t>
            </a:r>
            <a:r>
              <a:rPr sz="2600" i="1" spc="-10" dirty="0">
                <a:latin typeface="Times New Roman"/>
                <a:cs typeface="Times New Roman"/>
              </a:rPr>
              <a:t>q</a:t>
            </a:r>
            <a:r>
              <a:rPr sz="2625" spc="-15" baseline="-20634" dirty="0"/>
              <a:t>1</a:t>
            </a:r>
            <a:r>
              <a:rPr sz="2600" spc="-10" dirty="0"/>
              <a:t>},</a:t>
            </a:r>
            <a:endParaRPr sz="2600" dirty="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45"/>
              </a:spcBef>
            </a:pPr>
            <a:r>
              <a:rPr dirty="0"/>
              <a:t>{</a:t>
            </a:r>
            <a:r>
              <a:rPr i="1" dirty="0">
                <a:latin typeface="Times New Roman"/>
                <a:cs typeface="Times New Roman"/>
              </a:rPr>
              <a:t>s</a:t>
            </a:r>
            <a:r>
              <a:rPr dirty="0"/>
              <a:t>,</a:t>
            </a:r>
            <a:r>
              <a:rPr i="1" dirty="0">
                <a:latin typeface="Times New Roman"/>
                <a:cs typeface="Times New Roman"/>
              </a:rPr>
              <a:t>q</a:t>
            </a:r>
            <a:r>
              <a:rPr sz="2625" baseline="-20634" dirty="0"/>
              <a:t>2</a:t>
            </a:r>
            <a:r>
              <a:rPr sz="2600" dirty="0"/>
              <a:t>},</a:t>
            </a:r>
            <a:r>
              <a:rPr sz="2600" spc="35" dirty="0"/>
              <a:t> </a:t>
            </a:r>
            <a:r>
              <a:rPr sz="2600" dirty="0"/>
              <a:t>{</a:t>
            </a:r>
            <a:r>
              <a:rPr sz="2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600" dirty="0"/>
              <a:t>,</a:t>
            </a:r>
            <a:r>
              <a:rPr sz="2600" spc="55" dirty="0"/>
              <a:t> </a:t>
            </a:r>
            <a:r>
              <a:rPr sz="2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2600" dirty="0"/>
              <a:t>},</a:t>
            </a:r>
            <a:r>
              <a:rPr sz="2600" spc="50" dirty="0"/>
              <a:t> </a:t>
            </a:r>
            <a:r>
              <a:rPr sz="2600" dirty="0"/>
              <a:t>{</a:t>
            </a:r>
            <a:r>
              <a:rPr sz="2600" i="1" dirty="0">
                <a:latin typeface="Times New Roman"/>
                <a:cs typeface="Times New Roman"/>
              </a:rPr>
              <a:t>q</a:t>
            </a:r>
            <a:r>
              <a:rPr sz="2625" baseline="-20634" dirty="0"/>
              <a:t>1</a:t>
            </a:r>
            <a:r>
              <a:rPr sz="2600" dirty="0"/>
              <a:t>,</a:t>
            </a:r>
            <a:r>
              <a:rPr sz="2600" i="1" dirty="0">
                <a:latin typeface="Times New Roman"/>
                <a:cs typeface="Times New Roman"/>
              </a:rPr>
              <a:t>q</a:t>
            </a:r>
            <a:r>
              <a:rPr sz="2625" baseline="-20634" dirty="0"/>
              <a:t>2</a:t>
            </a:r>
            <a:r>
              <a:rPr sz="2600" dirty="0"/>
              <a:t>},</a:t>
            </a:r>
            <a:r>
              <a:rPr sz="2600" spc="40" dirty="0"/>
              <a:t> </a:t>
            </a:r>
            <a:r>
              <a:rPr sz="2600" dirty="0"/>
              <a:t>{</a:t>
            </a:r>
            <a:r>
              <a:rPr sz="2600" i="1" dirty="0">
                <a:latin typeface="Times New Roman"/>
                <a:cs typeface="Times New Roman"/>
              </a:rPr>
              <a:t>q</a:t>
            </a:r>
            <a:r>
              <a:rPr sz="2625" baseline="-20634" dirty="0"/>
              <a:t>1</a:t>
            </a:r>
            <a:r>
              <a:rPr sz="2600" dirty="0"/>
              <a:t>,</a:t>
            </a:r>
            <a:r>
              <a:rPr sz="2600" spc="35" dirty="0"/>
              <a:t> </a:t>
            </a:r>
            <a:r>
              <a:rPr sz="2600" i="1" dirty="0">
                <a:latin typeface="Times New Roman"/>
                <a:cs typeface="Times New Roman"/>
              </a:rPr>
              <a:t>f</a:t>
            </a:r>
            <a:r>
              <a:rPr sz="2600" dirty="0"/>
              <a:t>},</a:t>
            </a:r>
            <a:r>
              <a:rPr sz="2600" spc="55" dirty="0"/>
              <a:t> </a:t>
            </a:r>
            <a:r>
              <a:rPr sz="2600" dirty="0"/>
              <a:t>{</a:t>
            </a:r>
            <a:r>
              <a:rPr sz="2600" i="1" dirty="0">
                <a:latin typeface="Times New Roman"/>
                <a:cs typeface="Times New Roman"/>
              </a:rPr>
              <a:t>q</a:t>
            </a:r>
            <a:r>
              <a:rPr sz="2625" baseline="-20634" dirty="0"/>
              <a:t>2</a:t>
            </a:r>
            <a:r>
              <a:rPr sz="2600" dirty="0"/>
              <a:t>,</a:t>
            </a:r>
            <a:r>
              <a:rPr sz="2600" spc="35" dirty="0"/>
              <a:t> </a:t>
            </a:r>
            <a:r>
              <a:rPr sz="2600" i="1" spc="-25" dirty="0">
                <a:latin typeface="Times New Roman"/>
                <a:cs typeface="Times New Roman"/>
              </a:rPr>
              <a:t>f</a:t>
            </a:r>
            <a:r>
              <a:rPr sz="2600" spc="-25" dirty="0"/>
              <a:t>},</a:t>
            </a:r>
            <a:endParaRPr sz="2600" dirty="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dirty="0"/>
              <a:t>{</a:t>
            </a:r>
            <a:r>
              <a:rPr i="1" dirty="0">
                <a:latin typeface="Times New Roman"/>
                <a:cs typeface="Times New Roman"/>
              </a:rPr>
              <a:t>s</a:t>
            </a:r>
            <a:r>
              <a:rPr dirty="0"/>
              <a:t>,</a:t>
            </a:r>
            <a:r>
              <a:rPr i="1" dirty="0">
                <a:latin typeface="Times New Roman"/>
                <a:cs typeface="Times New Roman"/>
              </a:rPr>
              <a:t>q</a:t>
            </a:r>
            <a:r>
              <a:rPr sz="2625" baseline="-20634" dirty="0"/>
              <a:t>1</a:t>
            </a:r>
            <a:r>
              <a:rPr sz="2600" dirty="0"/>
              <a:t>,</a:t>
            </a:r>
            <a:r>
              <a:rPr sz="2600" i="1" dirty="0">
                <a:latin typeface="Times New Roman"/>
                <a:cs typeface="Times New Roman"/>
              </a:rPr>
              <a:t>q</a:t>
            </a:r>
            <a:r>
              <a:rPr sz="2625" baseline="-20634" dirty="0"/>
              <a:t>2</a:t>
            </a:r>
            <a:r>
              <a:rPr sz="2600" dirty="0"/>
              <a:t>},</a:t>
            </a:r>
            <a:r>
              <a:rPr sz="2600" spc="45" dirty="0"/>
              <a:t> </a:t>
            </a:r>
            <a:r>
              <a:rPr sz="2600" dirty="0"/>
              <a:t>{</a:t>
            </a:r>
            <a:r>
              <a:rPr sz="2600" i="1" dirty="0">
                <a:latin typeface="Times New Roman"/>
                <a:cs typeface="Times New Roman"/>
              </a:rPr>
              <a:t>s</a:t>
            </a:r>
            <a:r>
              <a:rPr sz="2600" dirty="0"/>
              <a:t>,</a:t>
            </a:r>
            <a:r>
              <a:rPr sz="2600" i="1" dirty="0">
                <a:latin typeface="Times New Roman"/>
                <a:cs typeface="Times New Roman"/>
              </a:rPr>
              <a:t>q</a:t>
            </a:r>
            <a:r>
              <a:rPr sz="2625" baseline="-20634" dirty="0"/>
              <a:t>1</a:t>
            </a:r>
            <a:r>
              <a:rPr sz="2600" dirty="0"/>
              <a:t>,</a:t>
            </a:r>
            <a:r>
              <a:rPr sz="2600" spc="45" dirty="0"/>
              <a:t> </a:t>
            </a:r>
            <a:r>
              <a:rPr sz="2600" i="1" dirty="0">
                <a:latin typeface="Times New Roman"/>
                <a:cs typeface="Times New Roman"/>
              </a:rPr>
              <a:t>f</a:t>
            </a:r>
            <a:r>
              <a:rPr sz="2600" dirty="0"/>
              <a:t>},</a:t>
            </a:r>
            <a:r>
              <a:rPr sz="2600" spc="65" dirty="0"/>
              <a:t> </a:t>
            </a:r>
            <a:r>
              <a:rPr sz="2600" dirty="0"/>
              <a:t>{</a:t>
            </a:r>
            <a:r>
              <a:rPr sz="2600" i="1" dirty="0">
                <a:latin typeface="Times New Roman"/>
                <a:cs typeface="Times New Roman"/>
              </a:rPr>
              <a:t>s</a:t>
            </a:r>
            <a:r>
              <a:rPr sz="2600" dirty="0"/>
              <a:t>,</a:t>
            </a:r>
            <a:r>
              <a:rPr sz="2600" i="1" dirty="0">
                <a:latin typeface="Times New Roman"/>
                <a:cs typeface="Times New Roman"/>
              </a:rPr>
              <a:t>q</a:t>
            </a:r>
            <a:r>
              <a:rPr sz="2625" baseline="-20634" dirty="0"/>
              <a:t>2</a:t>
            </a:r>
            <a:r>
              <a:rPr sz="2600" dirty="0"/>
              <a:t>,</a:t>
            </a:r>
            <a:r>
              <a:rPr sz="2600" spc="50" dirty="0"/>
              <a:t> </a:t>
            </a:r>
            <a:r>
              <a:rPr sz="2600" i="1" dirty="0">
                <a:latin typeface="Times New Roman"/>
                <a:cs typeface="Times New Roman"/>
              </a:rPr>
              <a:t>f</a:t>
            </a:r>
            <a:r>
              <a:rPr sz="2600" dirty="0"/>
              <a:t>},</a:t>
            </a:r>
            <a:r>
              <a:rPr sz="2600" spc="60" dirty="0"/>
              <a:t> </a:t>
            </a:r>
            <a:r>
              <a:rPr sz="2600" dirty="0"/>
              <a:t>{</a:t>
            </a:r>
            <a:r>
              <a:rPr sz="2600" i="1" dirty="0">
                <a:latin typeface="Times New Roman"/>
                <a:cs typeface="Times New Roman"/>
              </a:rPr>
              <a:t>q</a:t>
            </a:r>
            <a:r>
              <a:rPr sz="2625" baseline="-20634" dirty="0"/>
              <a:t>1</a:t>
            </a:r>
            <a:r>
              <a:rPr sz="2600" dirty="0"/>
              <a:t>,</a:t>
            </a:r>
            <a:r>
              <a:rPr sz="2600" i="1" dirty="0">
                <a:latin typeface="Times New Roman"/>
                <a:cs typeface="Times New Roman"/>
              </a:rPr>
              <a:t>q</a:t>
            </a:r>
            <a:r>
              <a:rPr sz="2625" baseline="-20634" dirty="0"/>
              <a:t>2</a:t>
            </a:r>
            <a:r>
              <a:rPr sz="2600" dirty="0"/>
              <a:t>,</a:t>
            </a:r>
            <a:r>
              <a:rPr sz="2600" spc="50" dirty="0"/>
              <a:t> </a:t>
            </a:r>
            <a:r>
              <a:rPr sz="2600" i="1" spc="-25" dirty="0">
                <a:latin typeface="Times New Roman"/>
                <a:cs typeface="Times New Roman"/>
              </a:rPr>
              <a:t>f</a:t>
            </a:r>
            <a:r>
              <a:rPr sz="2600" spc="-25" dirty="0"/>
              <a:t>},</a:t>
            </a:r>
            <a:endParaRPr sz="2600" dirty="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dirty="0"/>
              <a:t>{</a:t>
            </a:r>
            <a:r>
              <a:rPr i="1" dirty="0">
                <a:latin typeface="Times New Roman"/>
                <a:cs typeface="Times New Roman"/>
              </a:rPr>
              <a:t>s</a:t>
            </a:r>
            <a:r>
              <a:rPr dirty="0"/>
              <a:t>,</a:t>
            </a:r>
            <a:r>
              <a:rPr i="1" dirty="0">
                <a:latin typeface="Times New Roman"/>
                <a:cs typeface="Times New Roman"/>
              </a:rPr>
              <a:t>q</a:t>
            </a:r>
            <a:r>
              <a:rPr sz="2625" baseline="-20634" dirty="0"/>
              <a:t>1</a:t>
            </a:r>
            <a:r>
              <a:rPr sz="2600" dirty="0"/>
              <a:t>,</a:t>
            </a:r>
            <a:r>
              <a:rPr sz="2600" i="1" dirty="0">
                <a:latin typeface="Times New Roman"/>
                <a:cs typeface="Times New Roman"/>
              </a:rPr>
              <a:t>q</a:t>
            </a:r>
            <a:r>
              <a:rPr sz="2625" baseline="-20634" dirty="0"/>
              <a:t>2</a:t>
            </a:r>
            <a:r>
              <a:rPr sz="2600" dirty="0"/>
              <a:t>,</a:t>
            </a:r>
            <a:r>
              <a:rPr sz="2600" spc="75" dirty="0"/>
              <a:t> </a:t>
            </a:r>
            <a:r>
              <a:rPr sz="2600" i="1" spc="-25" dirty="0">
                <a:latin typeface="Times New Roman"/>
                <a:cs typeface="Times New Roman"/>
              </a:rPr>
              <a:t>f</a:t>
            </a:r>
            <a:r>
              <a:rPr sz="2600" spc="-25" dirty="0"/>
              <a:t>}</a:t>
            </a:r>
            <a:r>
              <a:rPr sz="2600" b="1" spc="-25" dirty="0">
                <a:latin typeface="Times New Roman"/>
                <a:cs typeface="Times New Roman"/>
              </a:rPr>
              <a:t>}</a:t>
            </a:r>
            <a:endParaRPr sz="2600" dirty="0">
              <a:latin typeface="Times New Roman"/>
              <a:cs typeface="Times New Roman"/>
            </a:endParaRPr>
          </a:p>
        </p:txBody>
      </p:sp>
      <p:pic>
        <p:nvPicPr>
          <p:cNvPr id="21" name="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73346" y="5437632"/>
            <a:ext cx="2478024" cy="1552956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7617850" y="4976874"/>
            <a:ext cx="249554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i="1" spc="-50" dirty="0">
                <a:solidFill>
                  <a:srgbClr val="FF9932"/>
                </a:solidFill>
                <a:latin typeface="Times New Roman"/>
                <a:cs typeface="Times New Roman"/>
              </a:rPr>
              <a:t>a</a:t>
            </a:r>
            <a:endParaRPr sz="3500" dirty="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447414" y="6314945"/>
            <a:ext cx="1514475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050" b="1" dirty="0">
                <a:latin typeface="Times New Roman"/>
                <a:cs typeface="Times New Roman"/>
              </a:rPr>
              <a:t>{</a:t>
            </a:r>
            <a:r>
              <a:rPr sz="3050" b="1" i="1" dirty="0">
                <a:latin typeface="Times New Roman"/>
                <a:cs typeface="Times New Roman"/>
              </a:rPr>
              <a:t>q</a:t>
            </a:r>
            <a:r>
              <a:rPr sz="3075" b="1" baseline="-20325" dirty="0">
                <a:latin typeface="Times New Roman"/>
                <a:cs typeface="Times New Roman"/>
              </a:rPr>
              <a:t>2</a:t>
            </a:r>
            <a:r>
              <a:rPr sz="3050" b="1" dirty="0">
                <a:latin typeface="Times New Roman"/>
                <a:cs typeface="Times New Roman"/>
              </a:rPr>
              <a:t>,</a:t>
            </a:r>
            <a:r>
              <a:rPr sz="3050" b="1" spc="25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f</a:t>
            </a:r>
            <a:r>
              <a:rPr sz="3050" b="1" i="1" spc="-229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}</a:t>
            </a:r>
            <a:r>
              <a:rPr sz="3050" b="1" spc="-170" dirty="0">
                <a:latin typeface="Times New Roman"/>
                <a:cs typeface="Times New Roman"/>
              </a:rPr>
              <a:t> </a:t>
            </a:r>
            <a:r>
              <a:rPr sz="5250" b="1" spc="-37" baseline="-21428" dirty="0">
                <a:latin typeface="Times New Roman"/>
                <a:cs typeface="Times New Roman"/>
              </a:rPr>
              <a:t>...</a:t>
            </a:r>
            <a:endParaRPr sz="5250" baseline="-21428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096894" y="5530850"/>
            <a:ext cx="1864995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0" b="1" i="1" baseline="30952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r>
              <a:rPr sz="5250" b="1" i="1" spc="209" baseline="30952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{</a:t>
            </a:r>
            <a:r>
              <a:rPr sz="3050" b="1" i="1" dirty="0">
                <a:latin typeface="Times New Roman"/>
                <a:cs typeface="Times New Roman"/>
              </a:rPr>
              <a:t>q</a:t>
            </a:r>
            <a:r>
              <a:rPr sz="3075" b="1" baseline="-20325" dirty="0">
                <a:latin typeface="Times New Roman"/>
                <a:cs typeface="Times New Roman"/>
              </a:rPr>
              <a:t>1</a:t>
            </a:r>
            <a:r>
              <a:rPr sz="3050" b="1" dirty="0">
                <a:latin typeface="Times New Roman"/>
                <a:cs typeface="Times New Roman"/>
              </a:rPr>
              <a:t>,</a:t>
            </a:r>
            <a:r>
              <a:rPr sz="3050" b="1" spc="20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f</a:t>
            </a:r>
            <a:r>
              <a:rPr sz="3050" b="1" i="1" spc="-240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}</a:t>
            </a:r>
            <a:r>
              <a:rPr sz="3050" b="1" spc="-175" dirty="0">
                <a:latin typeface="Times New Roman"/>
                <a:cs typeface="Times New Roman"/>
              </a:rPr>
              <a:t> </a:t>
            </a:r>
            <a:r>
              <a:rPr sz="5250" b="1" spc="-37" baseline="-21428" dirty="0">
                <a:latin typeface="Times New Roman"/>
                <a:cs typeface="Times New Roman"/>
              </a:rPr>
              <a:t>...</a:t>
            </a:r>
            <a:endParaRPr sz="5250" baseline="-21428" dirty="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595759" y="5901941"/>
            <a:ext cx="241617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dirty="0">
                <a:latin typeface="Times New Roman"/>
                <a:cs typeface="Times New Roman"/>
              </a:rPr>
              <a:t>Pro</a:t>
            </a:r>
            <a:r>
              <a:rPr sz="3050" b="1" spc="30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stav</a:t>
            </a:r>
            <a:r>
              <a:rPr sz="3050" b="1" spc="20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{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3050" b="1" dirty="0">
                <a:latin typeface="Times New Roman"/>
                <a:cs typeface="Times New Roman"/>
              </a:rPr>
              <a:t>,</a:t>
            </a:r>
            <a:r>
              <a:rPr sz="3050" b="1" spc="30" dirty="0">
                <a:latin typeface="Times New Roman"/>
                <a:cs typeface="Times New Roman"/>
              </a:rPr>
              <a:t> </a:t>
            </a:r>
            <a:r>
              <a:rPr sz="305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3050" b="1" spc="-25" dirty="0">
                <a:latin typeface="Times New Roman"/>
                <a:cs typeface="Times New Roman"/>
              </a:rPr>
              <a:t>}: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293238" y="5952233"/>
            <a:ext cx="81280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dirty="0">
                <a:latin typeface="Times New Roman"/>
                <a:cs typeface="Times New Roman"/>
              </a:rPr>
              <a:t>{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3050" b="1" dirty="0">
                <a:latin typeface="Times New Roman"/>
                <a:cs typeface="Times New Roman"/>
              </a:rPr>
              <a:t>,</a:t>
            </a:r>
            <a:r>
              <a:rPr sz="3050" b="1" spc="25" dirty="0">
                <a:latin typeface="Times New Roman"/>
                <a:cs typeface="Times New Roman"/>
              </a:rPr>
              <a:t> </a:t>
            </a:r>
            <a:r>
              <a:rPr sz="305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3050" b="1" spc="-25" dirty="0">
                <a:latin typeface="Times New Roman"/>
                <a:cs typeface="Times New Roman"/>
              </a:rPr>
              <a:t>}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595759" y="4978398"/>
            <a:ext cx="257810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dirty="0">
                <a:latin typeface="Times New Roman"/>
                <a:cs typeface="Times New Roman"/>
              </a:rPr>
              <a:t>Pro</a:t>
            </a:r>
            <a:r>
              <a:rPr sz="3050" b="1" spc="35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stav</a:t>
            </a:r>
            <a:r>
              <a:rPr sz="3050" b="1" spc="20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{</a:t>
            </a:r>
            <a:r>
              <a:rPr sz="3050" b="1" i="1" dirty="0">
                <a:latin typeface="Times New Roman"/>
                <a:cs typeface="Times New Roman"/>
              </a:rPr>
              <a:t>s</a:t>
            </a:r>
            <a:r>
              <a:rPr sz="3050" b="1" dirty="0">
                <a:latin typeface="Times New Roman"/>
                <a:cs typeface="Times New Roman"/>
              </a:rPr>
              <a:t>}:</a:t>
            </a:r>
            <a:r>
              <a:rPr sz="3050" b="1" spc="35" dirty="0">
                <a:latin typeface="Times New Roman"/>
                <a:cs typeface="Times New Roman"/>
              </a:rPr>
              <a:t> </a:t>
            </a:r>
            <a:r>
              <a:rPr sz="3050" b="1" spc="-50" dirty="0">
                <a:latin typeface="Times New Roman"/>
                <a:cs typeface="Times New Roman"/>
              </a:rPr>
              <a:t>…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230408" y="5568185"/>
            <a:ext cx="531495" cy="36322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4054"/>
              </a:lnSpc>
            </a:pPr>
            <a:r>
              <a:rPr sz="3500" b="1" spc="-25" dirty="0">
                <a:latin typeface="Times New Roman"/>
                <a:cs typeface="Times New Roman"/>
              </a:rPr>
              <a:t>...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230408" y="6491728"/>
            <a:ext cx="531495" cy="36322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4054"/>
              </a:lnSpc>
            </a:pPr>
            <a:r>
              <a:rPr sz="3500" b="1" spc="-25" dirty="0">
                <a:latin typeface="Times New Roman"/>
                <a:cs typeface="Times New Roman"/>
              </a:rPr>
              <a:t>...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570359" y="6403337"/>
            <a:ext cx="3807460" cy="9175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395345">
              <a:lnSpc>
                <a:spcPts val="3765"/>
              </a:lnSpc>
              <a:spcBef>
                <a:spcPts val="125"/>
              </a:spcBef>
            </a:pPr>
            <a:r>
              <a:rPr sz="3500" b="1" i="1" spc="-50" dirty="0">
                <a:solidFill>
                  <a:srgbClr val="00CC99"/>
                </a:solidFill>
                <a:latin typeface="Times New Roman"/>
                <a:cs typeface="Times New Roman"/>
              </a:rPr>
              <a:t>c</a:t>
            </a:r>
            <a:endParaRPr sz="3500">
              <a:latin typeface="Times New Roman"/>
              <a:cs typeface="Times New Roman"/>
            </a:endParaRPr>
          </a:p>
          <a:p>
            <a:pPr marL="38100">
              <a:lnSpc>
                <a:spcPts val="3225"/>
              </a:lnSpc>
            </a:pPr>
            <a:r>
              <a:rPr sz="3050" b="1" dirty="0">
                <a:latin typeface="Times New Roman"/>
                <a:cs typeface="Times New Roman"/>
              </a:rPr>
              <a:t>Pro</a:t>
            </a:r>
            <a:r>
              <a:rPr sz="3050" b="1" spc="40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stav</a:t>
            </a:r>
            <a:r>
              <a:rPr sz="3050" b="1" spc="30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{</a:t>
            </a:r>
            <a:r>
              <a:rPr sz="3050" b="1" i="1" dirty="0">
                <a:latin typeface="Times New Roman"/>
                <a:cs typeface="Times New Roman"/>
              </a:rPr>
              <a:t>s</a:t>
            </a:r>
            <a:r>
              <a:rPr sz="3050" b="1" dirty="0">
                <a:latin typeface="Times New Roman"/>
                <a:cs typeface="Times New Roman"/>
              </a:rPr>
              <a:t>,</a:t>
            </a:r>
            <a:r>
              <a:rPr sz="3050" b="1" i="1" dirty="0">
                <a:latin typeface="Times New Roman"/>
                <a:cs typeface="Times New Roman"/>
              </a:rPr>
              <a:t>q</a:t>
            </a:r>
            <a:r>
              <a:rPr sz="3075" b="1" baseline="-20325" dirty="0">
                <a:latin typeface="Times New Roman"/>
                <a:cs typeface="Times New Roman"/>
              </a:rPr>
              <a:t>1</a:t>
            </a:r>
            <a:r>
              <a:rPr sz="3050" b="1" dirty="0">
                <a:latin typeface="Times New Roman"/>
                <a:cs typeface="Times New Roman"/>
              </a:rPr>
              <a:t>,</a:t>
            </a:r>
            <a:r>
              <a:rPr sz="3050" b="1" i="1" dirty="0">
                <a:latin typeface="Times New Roman"/>
                <a:cs typeface="Times New Roman"/>
              </a:rPr>
              <a:t>q</a:t>
            </a:r>
            <a:r>
              <a:rPr sz="3075" b="1" baseline="-20325" dirty="0">
                <a:latin typeface="Times New Roman"/>
                <a:cs typeface="Times New Roman"/>
              </a:rPr>
              <a:t>2</a:t>
            </a:r>
            <a:r>
              <a:rPr sz="3050" b="1" dirty="0">
                <a:latin typeface="Times New Roman"/>
                <a:cs typeface="Times New Roman"/>
              </a:rPr>
              <a:t>,</a:t>
            </a:r>
            <a:r>
              <a:rPr sz="3050" b="1" spc="40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f</a:t>
            </a:r>
            <a:r>
              <a:rPr sz="3050" b="1" dirty="0">
                <a:latin typeface="Times New Roman"/>
                <a:cs typeface="Times New Roman"/>
              </a:rPr>
              <a:t>}:</a:t>
            </a:r>
            <a:r>
              <a:rPr sz="3050" b="1" spc="60" dirty="0">
                <a:latin typeface="Times New Roman"/>
                <a:cs typeface="Times New Roman"/>
              </a:rPr>
              <a:t> </a:t>
            </a:r>
            <a:r>
              <a:rPr sz="3050" b="1" spc="-50" dirty="0">
                <a:latin typeface="Times New Roman"/>
                <a:cs typeface="Times New Roman"/>
              </a:rPr>
              <a:t>…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33" name="Zástupný symbol pro číslo snímku 32">
            <a:extLst>
              <a:ext uri="{FF2B5EF4-FFF2-40B4-BE49-F238E27FC236}">
                <a16:creationId xmlns:a16="http://schemas.microsoft.com/office/drawing/2014/main" id="{BDF48129-A1BB-1C8C-A629-9F9C0E609F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pPr/>
              <a:t>14</a:t>
            </a:fld>
            <a:r>
              <a:rPr lang="cs-CZ"/>
              <a:t> / 36</a:t>
            </a:r>
            <a:endParaRPr lang="cs-CZ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5157" y="2497835"/>
            <a:ext cx="8564880" cy="43180"/>
          </a:xfrm>
          <a:custGeom>
            <a:avLst/>
            <a:gdLst/>
            <a:ahLst/>
            <a:cxnLst/>
            <a:rect l="l" t="t" r="r" b="b"/>
            <a:pathLst>
              <a:path w="8564880" h="43180">
                <a:moveTo>
                  <a:pt x="8564879" y="42671"/>
                </a:moveTo>
                <a:lnTo>
                  <a:pt x="8564879" y="0"/>
                </a:lnTo>
                <a:lnTo>
                  <a:pt x="0" y="0"/>
                </a:lnTo>
                <a:lnTo>
                  <a:pt x="0" y="42671"/>
                </a:lnTo>
                <a:lnTo>
                  <a:pt x="8564879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14940" y="1284223"/>
            <a:ext cx="8483600" cy="566864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78765" indent="-227965">
              <a:lnSpc>
                <a:spcPct val="100000"/>
              </a:lnSpc>
              <a:spcBef>
                <a:spcPts val="130"/>
              </a:spcBef>
              <a:buFont typeface="Times New Roman"/>
              <a:buChar char="•"/>
              <a:tabLst>
                <a:tab pos="278765" algn="l"/>
              </a:tabLst>
            </a:pP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Vstup:</a:t>
            </a:r>
            <a:r>
              <a:rPr sz="3050" b="1" spc="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KA</a:t>
            </a:r>
            <a:r>
              <a:rPr sz="3050" spc="-1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bez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</a:t>
            </a:r>
            <a:r>
              <a:rPr sz="3050" dirty="0">
                <a:latin typeface="Times New Roman"/>
                <a:cs typeface="Times New Roman"/>
              </a:rPr>
              <a:t>-přechodů:</a:t>
            </a:r>
            <a:r>
              <a:rPr sz="3050" spc="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M</a:t>
            </a:r>
            <a:r>
              <a:rPr sz="3050" i="1" spc="6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5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(</a:t>
            </a:r>
            <a:r>
              <a:rPr sz="3050" i="1" dirty="0">
                <a:latin typeface="Times New Roman"/>
                <a:cs typeface="Times New Roman"/>
              </a:rPr>
              <a:t>Q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5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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5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R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5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s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45" dirty="0">
                <a:latin typeface="Times New Roman"/>
                <a:cs typeface="Times New Roman"/>
              </a:rPr>
              <a:t> </a:t>
            </a:r>
            <a:r>
              <a:rPr sz="3050" i="1" spc="-25" dirty="0">
                <a:latin typeface="Times New Roman"/>
                <a:cs typeface="Times New Roman"/>
              </a:rPr>
              <a:t>F</a:t>
            </a:r>
            <a:r>
              <a:rPr sz="3050" spc="-25" dirty="0">
                <a:latin typeface="Times New Roman"/>
                <a:cs typeface="Times New Roman"/>
              </a:rPr>
              <a:t>)</a:t>
            </a:r>
            <a:endParaRPr sz="3050" dirty="0">
              <a:latin typeface="Times New Roman"/>
              <a:cs typeface="Times New Roman"/>
            </a:endParaRPr>
          </a:p>
          <a:p>
            <a:pPr marL="278765" indent="-227965">
              <a:lnSpc>
                <a:spcPct val="100000"/>
              </a:lnSpc>
              <a:spcBef>
                <a:spcPts val="50"/>
              </a:spcBef>
              <a:buFont typeface="Times New Roman"/>
              <a:buChar char="•"/>
              <a:tabLst>
                <a:tab pos="278765" algn="l"/>
              </a:tabLst>
            </a:pP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Výstup:</a:t>
            </a:r>
            <a:r>
              <a:rPr sz="3050" b="1" spc="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DKA:</a:t>
            </a:r>
            <a:r>
              <a:rPr sz="3050" spc="4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M</a:t>
            </a:r>
            <a:r>
              <a:rPr sz="3075" i="1" baseline="-20325" dirty="0">
                <a:latin typeface="Times New Roman"/>
                <a:cs typeface="Times New Roman"/>
              </a:rPr>
              <a:t>d</a:t>
            </a:r>
            <a:r>
              <a:rPr sz="3075" i="1" spc="457" baseline="-203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4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(</a:t>
            </a:r>
            <a:r>
              <a:rPr sz="3050" i="1" dirty="0">
                <a:latin typeface="Times New Roman"/>
                <a:cs typeface="Times New Roman"/>
              </a:rPr>
              <a:t>Q</a:t>
            </a:r>
            <a:r>
              <a:rPr sz="3075" i="1" baseline="-20325" dirty="0">
                <a:latin typeface="Times New Roman"/>
                <a:cs typeface="Times New Roman"/>
              </a:rPr>
              <a:t>d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5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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5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R</a:t>
            </a:r>
            <a:r>
              <a:rPr sz="3075" i="1" baseline="-20325" dirty="0">
                <a:latin typeface="Times New Roman"/>
                <a:cs typeface="Times New Roman"/>
              </a:rPr>
              <a:t>d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5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s</a:t>
            </a:r>
            <a:r>
              <a:rPr sz="3075" i="1" baseline="-20325" dirty="0">
                <a:latin typeface="Times New Roman"/>
                <a:cs typeface="Times New Roman"/>
              </a:rPr>
              <a:t>d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i="1" spc="-25" dirty="0">
                <a:latin typeface="Times New Roman"/>
                <a:cs typeface="Times New Roman"/>
              </a:rPr>
              <a:t>F</a:t>
            </a:r>
            <a:r>
              <a:rPr sz="3075" i="1" spc="-37" baseline="-20325" dirty="0">
                <a:latin typeface="Times New Roman"/>
                <a:cs typeface="Times New Roman"/>
              </a:rPr>
              <a:t>d</a:t>
            </a:r>
            <a:r>
              <a:rPr sz="3050" spc="-25" dirty="0">
                <a:latin typeface="Times New Roman"/>
                <a:cs typeface="Times New Roman"/>
              </a:rPr>
              <a:t>)</a:t>
            </a:r>
            <a:endParaRPr sz="3050" dirty="0">
              <a:latin typeface="Times New Roman"/>
              <a:cs typeface="Times New Roman"/>
            </a:endParaRPr>
          </a:p>
          <a:p>
            <a:pPr marL="318135" indent="-267335">
              <a:lnSpc>
                <a:spcPct val="100000"/>
              </a:lnSpc>
              <a:spcBef>
                <a:spcPts val="3185"/>
              </a:spcBef>
              <a:buFont typeface="Times New Roman"/>
              <a:buChar char="•"/>
              <a:tabLst>
                <a:tab pos="318135" algn="l"/>
              </a:tabLst>
            </a:pPr>
            <a:r>
              <a:rPr sz="35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Metoda:</a:t>
            </a:r>
            <a:endParaRPr sz="3500" dirty="0">
              <a:latin typeface="Times New Roman"/>
              <a:cs typeface="Times New Roman"/>
            </a:endParaRPr>
          </a:p>
          <a:p>
            <a:pPr marL="318135" indent="-267335">
              <a:lnSpc>
                <a:spcPct val="100000"/>
              </a:lnSpc>
              <a:spcBef>
                <a:spcPts val="35"/>
              </a:spcBef>
              <a:buFont typeface="Times New Roman"/>
              <a:buChar char="•"/>
              <a:tabLst>
                <a:tab pos="318135" algn="l"/>
              </a:tabLst>
            </a:pPr>
            <a:r>
              <a:rPr sz="3500" i="1" dirty="0">
                <a:latin typeface="Times New Roman"/>
                <a:cs typeface="Times New Roman"/>
              </a:rPr>
              <a:t>Q</a:t>
            </a:r>
            <a:r>
              <a:rPr sz="3525" i="1" baseline="-20094" dirty="0">
                <a:latin typeface="Times New Roman"/>
                <a:cs typeface="Times New Roman"/>
              </a:rPr>
              <a:t>d</a:t>
            </a:r>
            <a:r>
              <a:rPr sz="3525" i="1" spc="450" baseline="-20094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:=</a:t>
            </a:r>
            <a:r>
              <a:rPr sz="3500" spc="-1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{</a:t>
            </a:r>
            <a:r>
              <a:rPr sz="3500" i="1" dirty="0">
                <a:latin typeface="Times New Roman"/>
                <a:cs typeface="Times New Roman"/>
              </a:rPr>
              <a:t>Q</a:t>
            </a:r>
            <a:r>
              <a:rPr sz="3500" dirty="0">
                <a:latin typeface="Times New Roman"/>
                <a:cs typeface="Times New Roman"/>
              </a:rPr>
              <a:t>’: </a:t>
            </a:r>
            <a:r>
              <a:rPr sz="3500" i="1" dirty="0">
                <a:latin typeface="Times New Roman"/>
                <a:cs typeface="Times New Roman"/>
              </a:rPr>
              <a:t>Q</a:t>
            </a:r>
            <a:r>
              <a:rPr sz="3500" dirty="0">
                <a:latin typeface="Times New Roman"/>
                <a:cs typeface="Times New Roman"/>
              </a:rPr>
              <a:t>’</a:t>
            </a:r>
            <a:r>
              <a:rPr sz="3500" spc="-26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Symbol"/>
                <a:cs typeface="Symbol"/>
              </a:rPr>
              <a:t></a:t>
            </a:r>
            <a:r>
              <a:rPr sz="3500" spc="20" dirty="0">
                <a:latin typeface="Times New Roman"/>
                <a:cs typeface="Times New Roman"/>
              </a:rPr>
              <a:t> </a:t>
            </a:r>
            <a:r>
              <a:rPr sz="3500" i="1" dirty="0">
                <a:latin typeface="Times New Roman"/>
                <a:cs typeface="Times New Roman"/>
              </a:rPr>
              <a:t>Q</a:t>
            </a:r>
            <a:r>
              <a:rPr sz="3500" dirty="0">
                <a:latin typeface="Times New Roman"/>
                <a:cs typeface="Times New Roman"/>
              </a:rPr>
              <a:t>,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i="1" dirty="0">
                <a:latin typeface="Times New Roman"/>
                <a:cs typeface="Times New Roman"/>
              </a:rPr>
              <a:t>Q</a:t>
            </a:r>
            <a:r>
              <a:rPr sz="3500" dirty="0">
                <a:latin typeface="Times New Roman"/>
                <a:cs typeface="Times New Roman"/>
              </a:rPr>
              <a:t>’</a:t>
            </a:r>
            <a:r>
              <a:rPr sz="3500" spc="-26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Symbol"/>
                <a:cs typeface="Symbol"/>
              </a:rPr>
              <a:t></a:t>
            </a:r>
            <a:r>
              <a:rPr sz="3500" spc="2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Symbol"/>
                <a:cs typeface="Symbol"/>
              </a:rPr>
              <a:t></a:t>
            </a:r>
            <a:r>
              <a:rPr sz="3500" dirty="0">
                <a:latin typeface="Times New Roman"/>
                <a:cs typeface="Times New Roman"/>
              </a:rPr>
              <a:t>};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i="1" dirty="0">
                <a:latin typeface="Times New Roman"/>
                <a:cs typeface="Times New Roman"/>
              </a:rPr>
              <a:t>R</a:t>
            </a:r>
            <a:r>
              <a:rPr sz="3525" i="1" baseline="-20094" dirty="0">
                <a:latin typeface="Times New Roman"/>
                <a:cs typeface="Times New Roman"/>
              </a:rPr>
              <a:t>d</a:t>
            </a:r>
            <a:r>
              <a:rPr sz="3525" i="1" spc="419" baseline="-20094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:=</a:t>
            </a:r>
            <a:r>
              <a:rPr sz="3500" spc="-10" dirty="0">
                <a:latin typeface="Times New Roman"/>
                <a:cs typeface="Times New Roman"/>
              </a:rPr>
              <a:t> </a:t>
            </a:r>
            <a:r>
              <a:rPr sz="3500" spc="-35" dirty="0">
                <a:latin typeface="Symbol"/>
                <a:cs typeface="Symbol"/>
              </a:rPr>
              <a:t></a:t>
            </a:r>
            <a:r>
              <a:rPr sz="3500" spc="-35" dirty="0">
                <a:latin typeface="Times New Roman"/>
                <a:cs typeface="Times New Roman"/>
              </a:rPr>
              <a:t>;</a:t>
            </a:r>
            <a:endParaRPr sz="3500" dirty="0">
              <a:latin typeface="Times New Roman"/>
              <a:cs typeface="Times New Roman"/>
            </a:endParaRPr>
          </a:p>
          <a:p>
            <a:pPr marL="318135" indent="-267335">
              <a:lnSpc>
                <a:spcPct val="100000"/>
              </a:lnSpc>
              <a:spcBef>
                <a:spcPts val="40"/>
              </a:spcBef>
              <a:buFont typeface="Times New Roman"/>
              <a:buChar char="•"/>
              <a:tabLst>
                <a:tab pos="318135" algn="l"/>
              </a:tabLst>
            </a:pPr>
            <a:r>
              <a:rPr sz="35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for</a:t>
            </a:r>
            <a:r>
              <a:rPr sz="3500" b="1" u="sng" spc="-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5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each</a:t>
            </a:r>
            <a:r>
              <a:rPr sz="3500" b="1" u="sng" spc="20" dirty="0">
                <a:latin typeface="Times New Roman"/>
                <a:cs typeface="Times New Roman"/>
              </a:rPr>
              <a:t> </a:t>
            </a:r>
            <a:r>
              <a:rPr sz="3500" i="1" u="none" dirty="0">
                <a:latin typeface="Times New Roman"/>
                <a:cs typeface="Times New Roman"/>
              </a:rPr>
              <a:t>Q</a:t>
            </a:r>
            <a:r>
              <a:rPr sz="3500" u="none" dirty="0">
                <a:latin typeface="Times New Roman"/>
                <a:cs typeface="Times New Roman"/>
              </a:rPr>
              <a:t>’</a:t>
            </a:r>
            <a:r>
              <a:rPr sz="3500" u="none" spc="-265" dirty="0">
                <a:latin typeface="Times New Roman"/>
                <a:cs typeface="Times New Roman"/>
              </a:rPr>
              <a:t> </a:t>
            </a:r>
            <a:r>
              <a:rPr sz="3500" u="none" dirty="0">
                <a:latin typeface="Symbol"/>
                <a:cs typeface="Symbol"/>
              </a:rPr>
              <a:t></a:t>
            </a:r>
            <a:r>
              <a:rPr sz="3500" u="none" spc="20" dirty="0">
                <a:latin typeface="Times New Roman"/>
                <a:cs typeface="Times New Roman"/>
              </a:rPr>
              <a:t> </a:t>
            </a:r>
            <a:r>
              <a:rPr sz="3500" i="1" u="none" dirty="0">
                <a:latin typeface="Times New Roman"/>
                <a:cs typeface="Times New Roman"/>
              </a:rPr>
              <a:t>Q</a:t>
            </a:r>
            <a:r>
              <a:rPr sz="3525" i="1" u="none" baseline="-20094" dirty="0">
                <a:latin typeface="Times New Roman"/>
                <a:cs typeface="Times New Roman"/>
              </a:rPr>
              <a:t>d</a:t>
            </a:r>
            <a:r>
              <a:rPr sz="3500" u="none" dirty="0">
                <a:latin typeface="Times New Roman"/>
                <a:cs typeface="Times New Roman"/>
              </a:rPr>
              <a:t>, </a:t>
            </a:r>
            <a:r>
              <a:rPr sz="35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and</a:t>
            </a:r>
            <a:r>
              <a:rPr sz="3500" b="1" u="none" dirty="0">
                <a:latin typeface="Times New Roman"/>
                <a:cs typeface="Times New Roman"/>
              </a:rPr>
              <a:t> </a:t>
            </a:r>
            <a:r>
              <a:rPr sz="3500" i="1" u="none" dirty="0">
                <a:latin typeface="Times New Roman"/>
                <a:cs typeface="Times New Roman"/>
              </a:rPr>
              <a:t>a </a:t>
            </a:r>
            <a:r>
              <a:rPr sz="3500" u="none" dirty="0">
                <a:latin typeface="Symbol"/>
                <a:cs typeface="Symbol"/>
              </a:rPr>
              <a:t></a:t>
            </a:r>
            <a:r>
              <a:rPr sz="3500" u="none" spc="10" dirty="0">
                <a:latin typeface="Times New Roman"/>
                <a:cs typeface="Times New Roman"/>
              </a:rPr>
              <a:t> </a:t>
            </a:r>
            <a:r>
              <a:rPr sz="3500" u="none" dirty="0">
                <a:latin typeface="Symbol"/>
                <a:cs typeface="Symbol"/>
              </a:rPr>
              <a:t></a:t>
            </a:r>
            <a:r>
              <a:rPr sz="3500" u="none" spc="15" dirty="0">
                <a:latin typeface="Times New Roman"/>
                <a:cs typeface="Times New Roman"/>
              </a:rPr>
              <a:t> </a:t>
            </a:r>
            <a:r>
              <a:rPr sz="35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do</a:t>
            </a:r>
            <a:r>
              <a:rPr sz="3500" b="1" dirty="0">
                <a:latin typeface="Times New Roman"/>
                <a:cs typeface="Times New Roman"/>
              </a:rPr>
              <a:t> </a:t>
            </a:r>
            <a:r>
              <a:rPr sz="35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begin</a:t>
            </a:r>
            <a:endParaRPr sz="3500" u="sng" dirty="0">
              <a:latin typeface="Times New Roman"/>
              <a:cs typeface="Times New Roman"/>
            </a:endParaRPr>
          </a:p>
          <a:p>
            <a:pPr marL="1057910">
              <a:lnSpc>
                <a:spcPct val="100000"/>
              </a:lnSpc>
              <a:spcBef>
                <a:spcPts val="20"/>
              </a:spcBef>
            </a:pPr>
            <a:r>
              <a:rPr sz="3500" i="1" spc="-20" dirty="0">
                <a:latin typeface="Times New Roman"/>
                <a:cs typeface="Times New Roman"/>
              </a:rPr>
              <a:t>Q</a:t>
            </a:r>
            <a:r>
              <a:rPr sz="3500" spc="-20" dirty="0">
                <a:latin typeface="Times New Roman"/>
                <a:cs typeface="Times New Roman"/>
              </a:rPr>
              <a:t>’’ </a:t>
            </a:r>
            <a:r>
              <a:rPr sz="3500" dirty="0">
                <a:latin typeface="Times New Roman"/>
                <a:cs typeface="Times New Roman"/>
              </a:rPr>
              <a:t>:</a:t>
            </a:r>
            <a:r>
              <a:rPr sz="3500" i="1" dirty="0">
                <a:latin typeface="Times New Roman"/>
                <a:cs typeface="Times New Roman"/>
              </a:rPr>
              <a:t>=</a:t>
            </a:r>
            <a:r>
              <a:rPr sz="3500" i="1" spc="-2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{</a:t>
            </a:r>
            <a:r>
              <a:rPr sz="3500" i="1" dirty="0">
                <a:latin typeface="Times New Roman"/>
                <a:cs typeface="Times New Roman"/>
              </a:rPr>
              <a:t>q</a:t>
            </a:r>
            <a:r>
              <a:rPr sz="3500" dirty="0">
                <a:latin typeface="Times New Roman"/>
                <a:cs typeface="Times New Roman"/>
              </a:rPr>
              <a:t>:</a:t>
            </a:r>
            <a:r>
              <a:rPr sz="3500" spc="-20" dirty="0">
                <a:latin typeface="Times New Roman"/>
                <a:cs typeface="Times New Roman"/>
              </a:rPr>
              <a:t> </a:t>
            </a:r>
            <a:r>
              <a:rPr sz="3500" i="1" dirty="0">
                <a:latin typeface="Times New Roman"/>
                <a:cs typeface="Times New Roman"/>
              </a:rPr>
              <a:t>p</a:t>
            </a:r>
            <a:r>
              <a:rPr sz="3500" i="1" spc="-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Symbol"/>
                <a:cs typeface="Symbol"/>
              </a:rPr>
              <a:t></a:t>
            </a:r>
            <a:r>
              <a:rPr sz="3500" spc="-10" dirty="0">
                <a:latin typeface="Times New Roman"/>
                <a:cs typeface="Times New Roman"/>
              </a:rPr>
              <a:t> </a:t>
            </a:r>
            <a:r>
              <a:rPr sz="3500" i="1" dirty="0">
                <a:latin typeface="Times New Roman"/>
                <a:cs typeface="Times New Roman"/>
              </a:rPr>
              <a:t>Q</a:t>
            </a:r>
            <a:r>
              <a:rPr sz="3500" dirty="0">
                <a:latin typeface="Times New Roman"/>
                <a:cs typeface="Times New Roman"/>
              </a:rPr>
              <a:t>’,</a:t>
            </a:r>
            <a:r>
              <a:rPr sz="3500" spc="-15" dirty="0">
                <a:latin typeface="Times New Roman"/>
                <a:cs typeface="Times New Roman"/>
              </a:rPr>
              <a:t> </a:t>
            </a:r>
            <a:r>
              <a:rPr sz="3500" i="1" dirty="0">
                <a:latin typeface="Times New Roman"/>
                <a:cs typeface="Times New Roman"/>
              </a:rPr>
              <a:t>pa</a:t>
            </a:r>
            <a:r>
              <a:rPr sz="3500" i="1" spc="-1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Symbol"/>
                <a:cs typeface="Symbol"/>
              </a:rPr>
              <a:t></a:t>
            </a:r>
            <a:r>
              <a:rPr sz="3500" spc="-5" dirty="0">
                <a:latin typeface="Times New Roman"/>
                <a:cs typeface="Times New Roman"/>
              </a:rPr>
              <a:t> </a:t>
            </a:r>
            <a:r>
              <a:rPr sz="3500" i="1" dirty="0">
                <a:latin typeface="Times New Roman"/>
                <a:cs typeface="Times New Roman"/>
              </a:rPr>
              <a:t>q</a:t>
            </a:r>
            <a:r>
              <a:rPr sz="3500" i="1" spc="-2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Symbol"/>
                <a:cs typeface="Symbol"/>
              </a:rPr>
              <a:t></a:t>
            </a:r>
            <a:r>
              <a:rPr sz="3500" dirty="0">
                <a:latin typeface="Times New Roman"/>
                <a:cs typeface="Times New Roman"/>
              </a:rPr>
              <a:t> </a:t>
            </a:r>
            <a:r>
              <a:rPr sz="3500" i="1" spc="-25" dirty="0">
                <a:latin typeface="Times New Roman"/>
                <a:cs typeface="Times New Roman"/>
              </a:rPr>
              <a:t>R</a:t>
            </a:r>
            <a:r>
              <a:rPr sz="3500" spc="-25" dirty="0">
                <a:latin typeface="Times New Roman"/>
                <a:cs typeface="Times New Roman"/>
              </a:rPr>
              <a:t>};</a:t>
            </a:r>
            <a:endParaRPr sz="3500" dirty="0">
              <a:latin typeface="Times New Roman"/>
              <a:cs typeface="Times New Roman"/>
            </a:endParaRPr>
          </a:p>
          <a:p>
            <a:pPr marL="1057910">
              <a:lnSpc>
                <a:spcPct val="100000"/>
              </a:lnSpc>
              <a:spcBef>
                <a:spcPts val="50"/>
              </a:spcBef>
            </a:pPr>
            <a:r>
              <a:rPr sz="35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if</a:t>
            </a:r>
            <a:r>
              <a:rPr sz="3500" b="1" u="none" spc="-25" dirty="0">
                <a:latin typeface="Times New Roman"/>
                <a:cs typeface="Times New Roman"/>
              </a:rPr>
              <a:t> </a:t>
            </a:r>
            <a:r>
              <a:rPr sz="3500" i="1" u="none" spc="-20" dirty="0">
                <a:latin typeface="Times New Roman"/>
                <a:cs typeface="Times New Roman"/>
              </a:rPr>
              <a:t>Q</a:t>
            </a:r>
            <a:r>
              <a:rPr sz="3500" u="none" spc="-20" dirty="0">
                <a:latin typeface="Times New Roman"/>
                <a:cs typeface="Times New Roman"/>
              </a:rPr>
              <a:t>’’</a:t>
            </a:r>
            <a:r>
              <a:rPr sz="3500" u="none" spc="-15" dirty="0">
                <a:latin typeface="Times New Roman"/>
                <a:cs typeface="Times New Roman"/>
              </a:rPr>
              <a:t> </a:t>
            </a:r>
            <a:r>
              <a:rPr sz="3500" u="none" dirty="0">
                <a:latin typeface="Symbol"/>
                <a:cs typeface="Symbol"/>
              </a:rPr>
              <a:t></a:t>
            </a:r>
            <a:r>
              <a:rPr sz="3500" u="none" spc="20" dirty="0">
                <a:latin typeface="Times New Roman"/>
                <a:cs typeface="Times New Roman"/>
              </a:rPr>
              <a:t> </a:t>
            </a:r>
            <a:r>
              <a:rPr sz="3500" u="none" dirty="0">
                <a:latin typeface="Symbol"/>
                <a:cs typeface="Symbol"/>
              </a:rPr>
              <a:t></a:t>
            </a:r>
            <a:r>
              <a:rPr sz="3500" u="none" spc="-30" dirty="0">
                <a:latin typeface="Times New Roman"/>
                <a:cs typeface="Times New Roman"/>
              </a:rPr>
              <a:t> </a:t>
            </a:r>
            <a:r>
              <a:rPr sz="35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then</a:t>
            </a:r>
            <a:r>
              <a:rPr sz="3500" b="1" u="none" spc="-20" dirty="0">
                <a:latin typeface="Times New Roman"/>
                <a:cs typeface="Times New Roman"/>
              </a:rPr>
              <a:t> </a:t>
            </a:r>
            <a:r>
              <a:rPr sz="3500" i="1" u="none" dirty="0">
                <a:latin typeface="Times New Roman"/>
                <a:cs typeface="Times New Roman"/>
              </a:rPr>
              <a:t>R</a:t>
            </a:r>
            <a:r>
              <a:rPr sz="3525" i="1" u="none" baseline="-20094" dirty="0">
                <a:latin typeface="Times New Roman"/>
                <a:cs typeface="Times New Roman"/>
              </a:rPr>
              <a:t>d</a:t>
            </a:r>
            <a:r>
              <a:rPr sz="3525" i="1" u="none" spc="-30" baseline="-20094" dirty="0">
                <a:latin typeface="Times New Roman"/>
                <a:cs typeface="Times New Roman"/>
              </a:rPr>
              <a:t> </a:t>
            </a:r>
            <a:r>
              <a:rPr sz="3500" u="none" dirty="0">
                <a:latin typeface="Times New Roman"/>
                <a:cs typeface="Times New Roman"/>
              </a:rPr>
              <a:t>:</a:t>
            </a:r>
            <a:r>
              <a:rPr sz="3500" i="1" u="none" dirty="0">
                <a:latin typeface="Times New Roman"/>
                <a:cs typeface="Times New Roman"/>
              </a:rPr>
              <a:t>=</a:t>
            </a:r>
            <a:r>
              <a:rPr sz="3500" i="1" u="none" spc="-20" dirty="0">
                <a:latin typeface="Times New Roman"/>
                <a:cs typeface="Times New Roman"/>
              </a:rPr>
              <a:t> </a:t>
            </a:r>
            <a:r>
              <a:rPr sz="3500" i="1" u="none" dirty="0">
                <a:latin typeface="Times New Roman"/>
                <a:cs typeface="Times New Roman"/>
              </a:rPr>
              <a:t>R</a:t>
            </a:r>
            <a:r>
              <a:rPr sz="3525" i="1" u="none" baseline="-20094" dirty="0">
                <a:latin typeface="Times New Roman"/>
                <a:cs typeface="Times New Roman"/>
              </a:rPr>
              <a:t>d</a:t>
            </a:r>
            <a:r>
              <a:rPr sz="3525" i="1" u="none" spc="-37" baseline="-20094" dirty="0">
                <a:latin typeface="Times New Roman"/>
                <a:cs typeface="Times New Roman"/>
              </a:rPr>
              <a:t> </a:t>
            </a:r>
            <a:r>
              <a:rPr sz="3500" u="none" dirty="0">
                <a:latin typeface="Symbol"/>
                <a:cs typeface="Symbol"/>
              </a:rPr>
              <a:t></a:t>
            </a:r>
            <a:r>
              <a:rPr sz="3500" u="none" spc="5" dirty="0">
                <a:latin typeface="Times New Roman"/>
                <a:cs typeface="Times New Roman"/>
              </a:rPr>
              <a:t> </a:t>
            </a:r>
            <a:r>
              <a:rPr sz="3500" u="none" dirty="0">
                <a:latin typeface="Times New Roman"/>
                <a:cs typeface="Times New Roman"/>
              </a:rPr>
              <a:t>{</a:t>
            </a:r>
            <a:r>
              <a:rPr sz="3500" i="1" u="none" dirty="0">
                <a:latin typeface="Times New Roman"/>
                <a:cs typeface="Times New Roman"/>
              </a:rPr>
              <a:t>Q</a:t>
            </a:r>
            <a:r>
              <a:rPr sz="3500" u="none" dirty="0">
                <a:latin typeface="Times New Roman"/>
                <a:cs typeface="Times New Roman"/>
              </a:rPr>
              <a:t>’</a:t>
            </a:r>
            <a:r>
              <a:rPr sz="3500" i="1" u="none" dirty="0">
                <a:latin typeface="Times New Roman"/>
                <a:cs typeface="Times New Roman"/>
              </a:rPr>
              <a:t>a</a:t>
            </a:r>
            <a:r>
              <a:rPr sz="3500" i="1" u="none" spc="-15" dirty="0">
                <a:latin typeface="Times New Roman"/>
                <a:cs typeface="Times New Roman"/>
              </a:rPr>
              <a:t> </a:t>
            </a:r>
            <a:r>
              <a:rPr sz="3500" u="none" dirty="0">
                <a:latin typeface="Symbol"/>
                <a:cs typeface="Symbol"/>
              </a:rPr>
              <a:t></a:t>
            </a:r>
            <a:r>
              <a:rPr sz="3500" u="none" dirty="0">
                <a:latin typeface="Times New Roman"/>
                <a:cs typeface="Times New Roman"/>
              </a:rPr>
              <a:t> </a:t>
            </a:r>
            <a:r>
              <a:rPr sz="3500" i="1" u="none" spc="-10" dirty="0">
                <a:latin typeface="Times New Roman"/>
                <a:cs typeface="Times New Roman"/>
              </a:rPr>
              <a:t>Q</a:t>
            </a:r>
            <a:r>
              <a:rPr sz="3500" u="none" spc="-10" dirty="0">
                <a:latin typeface="Times New Roman"/>
                <a:cs typeface="Times New Roman"/>
              </a:rPr>
              <a:t>’’};</a:t>
            </a:r>
            <a:endParaRPr sz="3500" dirty="0">
              <a:latin typeface="Times New Roman"/>
              <a:cs typeface="Times New Roman"/>
            </a:endParaRPr>
          </a:p>
          <a:p>
            <a:pPr marL="274320">
              <a:lnSpc>
                <a:spcPct val="100000"/>
              </a:lnSpc>
            </a:pPr>
            <a:r>
              <a:rPr sz="3500" b="1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end</a:t>
            </a:r>
            <a:endParaRPr sz="3500" u="sng" dirty="0">
              <a:latin typeface="Times New Roman"/>
              <a:cs typeface="Times New Roman"/>
            </a:endParaRPr>
          </a:p>
          <a:p>
            <a:pPr marL="318135" indent="-267335">
              <a:lnSpc>
                <a:spcPct val="100000"/>
              </a:lnSpc>
              <a:spcBef>
                <a:spcPts val="35"/>
              </a:spcBef>
              <a:buFont typeface="Times New Roman"/>
              <a:buChar char="•"/>
              <a:tabLst>
                <a:tab pos="318135" algn="l"/>
              </a:tabLst>
            </a:pPr>
            <a:r>
              <a:rPr sz="3500" i="1" dirty="0">
                <a:latin typeface="Times New Roman"/>
                <a:cs typeface="Times New Roman"/>
              </a:rPr>
              <a:t>s</a:t>
            </a:r>
            <a:r>
              <a:rPr sz="3525" i="1" baseline="-20094" dirty="0">
                <a:latin typeface="Times New Roman"/>
                <a:cs typeface="Times New Roman"/>
              </a:rPr>
              <a:t>d </a:t>
            </a:r>
            <a:r>
              <a:rPr sz="3500" dirty="0">
                <a:latin typeface="Times New Roman"/>
                <a:cs typeface="Times New Roman"/>
              </a:rPr>
              <a:t>:</a:t>
            </a:r>
            <a:r>
              <a:rPr sz="3500" i="1" dirty="0">
                <a:latin typeface="Times New Roman"/>
                <a:cs typeface="Times New Roman"/>
              </a:rPr>
              <a:t>= </a:t>
            </a:r>
            <a:r>
              <a:rPr sz="3500" spc="-20" dirty="0">
                <a:latin typeface="Times New Roman"/>
                <a:cs typeface="Times New Roman"/>
              </a:rPr>
              <a:t>{</a:t>
            </a:r>
            <a:r>
              <a:rPr sz="3500" i="1" spc="-20" dirty="0">
                <a:latin typeface="Times New Roman"/>
                <a:cs typeface="Times New Roman"/>
              </a:rPr>
              <a:t>s</a:t>
            </a:r>
            <a:r>
              <a:rPr sz="3500" spc="-20" dirty="0">
                <a:latin typeface="Times New Roman"/>
                <a:cs typeface="Times New Roman"/>
              </a:rPr>
              <a:t>};</a:t>
            </a:r>
            <a:endParaRPr sz="3500" dirty="0">
              <a:latin typeface="Times New Roman"/>
              <a:cs typeface="Times New Roman"/>
            </a:endParaRPr>
          </a:p>
          <a:p>
            <a:pPr marL="318135" indent="-267335">
              <a:lnSpc>
                <a:spcPct val="100000"/>
              </a:lnSpc>
              <a:spcBef>
                <a:spcPts val="60"/>
              </a:spcBef>
              <a:buFont typeface="Times New Roman"/>
              <a:buChar char="•"/>
              <a:tabLst>
                <a:tab pos="318135" algn="l"/>
              </a:tabLst>
            </a:pPr>
            <a:r>
              <a:rPr sz="3500" i="1" dirty="0">
                <a:latin typeface="Times New Roman"/>
                <a:cs typeface="Times New Roman"/>
              </a:rPr>
              <a:t>F</a:t>
            </a:r>
            <a:r>
              <a:rPr sz="3525" i="1" baseline="-20094" dirty="0">
                <a:latin typeface="Times New Roman"/>
                <a:cs typeface="Times New Roman"/>
              </a:rPr>
              <a:t>d</a:t>
            </a:r>
            <a:r>
              <a:rPr sz="3525" i="1" spc="419" baseline="-20094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:</a:t>
            </a:r>
            <a:r>
              <a:rPr sz="3500" i="1" dirty="0">
                <a:latin typeface="Times New Roman"/>
                <a:cs typeface="Times New Roman"/>
              </a:rPr>
              <a:t>=</a:t>
            </a:r>
            <a:r>
              <a:rPr sz="3500" i="1" spc="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{</a:t>
            </a:r>
            <a:r>
              <a:rPr sz="3500" i="1" dirty="0">
                <a:latin typeface="Times New Roman"/>
                <a:cs typeface="Times New Roman"/>
              </a:rPr>
              <a:t>F</a:t>
            </a:r>
            <a:r>
              <a:rPr sz="3500" dirty="0">
                <a:latin typeface="Times New Roman"/>
                <a:cs typeface="Times New Roman"/>
              </a:rPr>
              <a:t>’:</a:t>
            </a:r>
            <a:r>
              <a:rPr sz="3500" spc="-5" dirty="0">
                <a:latin typeface="Times New Roman"/>
                <a:cs typeface="Times New Roman"/>
              </a:rPr>
              <a:t> </a:t>
            </a:r>
            <a:r>
              <a:rPr sz="3500" i="1" dirty="0">
                <a:latin typeface="Times New Roman"/>
                <a:cs typeface="Times New Roman"/>
              </a:rPr>
              <a:t>F</a:t>
            </a:r>
            <a:r>
              <a:rPr sz="3500" dirty="0">
                <a:latin typeface="Times New Roman"/>
                <a:cs typeface="Times New Roman"/>
              </a:rPr>
              <a:t>’</a:t>
            </a:r>
            <a:r>
              <a:rPr sz="3500" spc="-27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Symbol"/>
                <a:cs typeface="Symbol"/>
              </a:rPr>
              <a:t>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i="1" dirty="0">
                <a:latin typeface="Times New Roman"/>
                <a:cs typeface="Times New Roman"/>
              </a:rPr>
              <a:t>Q</a:t>
            </a:r>
            <a:r>
              <a:rPr sz="3525" i="1" baseline="-20094" dirty="0">
                <a:latin typeface="Times New Roman"/>
                <a:cs typeface="Times New Roman"/>
              </a:rPr>
              <a:t>d</a:t>
            </a:r>
            <a:r>
              <a:rPr sz="3500" dirty="0">
                <a:latin typeface="Times New Roman"/>
                <a:cs typeface="Times New Roman"/>
              </a:rPr>
              <a:t>,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i="1" dirty="0">
                <a:latin typeface="Times New Roman"/>
                <a:cs typeface="Times New Roman"/>
              </a:rPr>
              <a:t>F</a:t>
            </a:r>
            <a:r>
              <a:rPr sz="3500" dirty="0">
                <a:latin typeface="Times New Roman"/>
                <a:cs typeface="Times New Roman"/>
              </a:rPr>
              <a:t>’</a:t>
            </a:r>
            <a:r>
              <a:rPr sz="3500" spc="-26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Symbol"/>
                <a:cs typeface="Symbol"/>
              </a:rPr>
              <a:t>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i="1" dirty="0">
                <a:latin typeface="Times New Roman"/>
                <a:cs typeface="Times New Roman"/>
              </a:rPr>
              <a:t>F</a:t>
            </a:r>
            <a:r>
              <a:rPr sz="3500" i="1" spc="-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Symbol"/>
                <a:cs typeface="Symbol"/>
              </a:rPr>
              <a:t>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-25" dirty="0">
                <a:latin typeface="Symbol"/>
                <a:cs typeface="Symbol"/>
              </a:rPr>
              <a:t></a:t>
            </a:r>
            <a:r>
              <a:rPr sz="3500" spc="-25" dirty="0">
                <a:latin typeface="Times New Roman"/>
                <a:cs typeface="Times New Roman"/>
              </a:rPr>
              <a:t>}.</a:t>
            </a:r>
            <a:endParaRPr sz="3500" dirty="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45345" y="483108"/>
            <a:ext cx="8606155" cy="798830"/>
            <a:chOff x="1045345" y="483108"/>
            <a:chExt cx="8606155" cy="798830"/>
          </a:xfrm>
        </p:grpSpPr>
        <p:sp>
          <p:nvSpPr>
            <p:cNvPr id="5" name="object 5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9849" rIns="0" bIns="0" rtlCol="0">
            <a:spAutoFit/>
          </a:bodyPr>
          <a:lstStyle/>
          <a:p>
            <a:pPr marL="167640">
              <a:lnSpc>
                <a:spcPct val="100000"/>
              </a:lnSpc>
              <a:spcBef>
                <a:spcPts val="130"/>
              </a:spcBef>
            </a:pPr>
            <a:r>
              <a:rPr sz="4050" dirty="0"/>
              <a:t>Algoritmus:</a:t>
            </a:r>
            <a:r>
              <a:rPr sz="4050" spc="-45" dirty="0"/>
              <a:t> </a:t>
            </a:r>
            <a:r>
              <a:rPr sz="4050" dirty="0"/>
              <a:t>Odstranění</a:t>
            </a:r>
            <a:r>
              <a:rPr sz="4050" spc="-50" dirty="0"/>
              <a:t> </a:t>
            </a:r>
            <a:r>
              <a:rPr sz="4050" spc="-10" dirty="0"/>
              <a:t>nedeterminismu</a:t>
            </a:r>
            <a:endParaRPr sz="4050"/>
          </a:p>
        </p:txBody>
      </p:sp>
      <p:sp>
        <p:nvSpPr>
          <p:cNvPr id="10" name="Zástupný symbol pro číslo snímku 9">
            <a:extLst>
              <a:ext uri="{FF2B5EF4-FFF2-40B4-BE49-F238E27FC236}">
                <a16:creationId xmlns:a16="http://schemas.microsoft.com/office/drawing/2014/main" id="{47E5D03C-658A-B772-966C-6698C52136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pPr/>
              <a:t>15</a:t>
            </a:fld>
            <a:r>
              <a:rPr lang="cs-CZ"/>
              <a:t> / 36</a:t>
            </a:r>
            <a:endParaRPr lang="cs-CZ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5157" y="3253739"/>
            <a:ext cx="8564880" cy="43180"/>
          </a:xfrm>
          <a:custGeom>
            <a:avLst/>
            <a:gdLst/>
            <a:ahLst/>
            <a:cxnLst/>
            <a:rect l="l" t="t" r="r" b="b"/>
            <a:pathLst>
              <a:path w="8564880" h="43179">
                <a:moveTo>
                  <a:pt x="8564879" y="42671"/>
                </a:moveTo>
                <a:lnTo>
                  <a:pt x="8564879" y="0"/>
                </a:lnTo>
                <a:lnTo>
                  <a:pt x="0" y="0"/>
                </a:lnTo>
                <a:lnTo>
                  <a:pt x="0" y="42671"/>
                </a:lnTo>
                <a:lnTo>
                  <a:pt x="8564879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63480" y="1284223"/>
            <a:ext cx="9069070" cy="2847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01625">
              <a:lnSpc>
                <a:spcPct val="100000"/>
              </a:lnSpc>
              <a:spcBef>
                <a:spcPts val="130"/>
              </a:spcBef>
            </a:pPr>
            <a:r>
              <a:rPr sz="3050" i="1" dirty="0">
                <a:latin typeface="Times New Roman"/>
                <a:cs typeface="Times New Roman"/>
              </a:rPr>
              <a:t>M</a:t>
            </a:r>
            <a:r>
              <a:rPr sz="3050" i="1" spc="3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(</a:t>
            </a:r>
            <a:r>
              <a:rPr sz="3050" i="1" dirty="0">
                <a:latin typeface="Times New Roman"/>
                <a:cs typeface="Times New Roman"/>
              </a:rPr>
              <a:t>Q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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R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s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F</a:t>
            </a:r>
            <a:r>
              <a:rPr sz="3050" dirty="0">
                <a:latin typeface="Times New Roman"/>
                <a:cs typeface="Times New Roman"/>
              </a:rPr>
              <a:t>),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spc="-20" dirty="0">
                <a:latin typeface="Times New Roman"/>
                <a:cs typeface="Times New Roman"/>
              </a:rPr>
              <a:t>kde:</a:t>
            </a:r>
            <a:endParaRPr sz="3050">
              <a:latin typeface="Times New Roman"/>
              <a:cs typeface="Times New Roman"/>
            </a:endParaRPr>
          </a:p>
          <a:p>
            <a:pPr marL="301625">
              <a:lnSpc>
                <a:spcPct val="100000"/>
              </a:lnSpc>
              <a:spcBef>
                <a:spcPts val="50"/>
              </a:spcBef>
            </a:pPr>
            <a:r>
              <a:rPr sz="3050" i="1" dirty="0">
                <a:latin typeface="Times New Roman"/>
                <a:cs typeface="Times New Roman"/>
              </a:rPr>
              <a:t>Q</a:t>
            </a:r>
            <a:r>
              <a:rPr sz="3050" i="1" spc="3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{</a:t>
            </a:r>
            <a:r>
              <a:rPr sz="3050" i="1" dirty="0">
                <a:latin typeface="Times New Roman"/>
                <a:cs typeface="Times New Roman"/>
              </a:rPr>
              <a:t>s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q</a:t>
            </a:r>
            <a:r>
              <a:rPr sz="3075" baseline="-20325" dirty="0">
                <a:latin typeface="Times New Roman"/>
                <a:cs typeface="Times New Roman"/>
              </a:rPr>
              <a:t>1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1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q</a:t>
            </a:r>
            <a:r>
              <a:rPr sz="3075" baseline="-20325" dirty="0">
                <a:latin typeface="Times New Roman"/>
                <a:cs typeface="Times New Roman"/>
              </a:rPr>
              <a:t>2</a:t>
            </a:r>
            <a:r>
              <a:rPr sz="3050" i="1" dirty="0">
                <a:latin typeface="Times New Roman"/>
                <a:cs typeface="Times New Roman"/>
              </a:rPr>
              <a:t>,</a:t>
            </a:r>
            <a:r>
              <a:rPr sz="3050" i="1" spc="3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f</a:t>
            </a:r>
            <a:r>
              <a:rPr sz="3050" dirty="0">
                <a:latin typeface="Times New Roman"/>
                <a:cs typeface="Times New Roman"/>
              </a:rPr>
              <a:t>};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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{</a:t>
            </a:r>
            <a:r>
              <a:rPr sz="3050" i="1" dirty="0">
                <a:latin typeface="Times New Roman"/>
                <a:cs typeface="Times New Roman"/>
              </a:rPr>
              <a:t>a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b,</a:t>
            </a:r>
            <a:r>
              <a:rPr sz="3050" i="1" spc="1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c</a:t>
            </a:r>
            <a:r>
              <a:rPr sz="3050" dirty="0">
                <a:latin typeface="Times New Roman"/>
                <a:cs typeface="Times New Roman"/>
              </a:rPr>
              <a:t>};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F</a:t>
            </a:r>
            <a:r>
              <a:rPr sz="3050" i="1" spc="2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=</a:t>
            </a:r>
            <a:r>
              <a:rPr sz="3050" i="1" spc="3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{</a:t>
            </a:r>
            <a:r>
              <a:rPr sz="3050" i="1" dirty="0">
                <a:latin typeface="Times New Roman"/>
                <a:cs typeface="Times New Roman"/>
              </a:rPr>
              <a:t>f</a:t>
            </a:r>
            <a:r>
              <a:rPr sz="3050" i="1" spc="25" dirty="0">
                <a:latin typeface="Times New Roman"/>
                <a:cs typeface="Times New Roman"/>
              </a:rPr>
              <a:t> </a:t>
            </a:r>
            <a:r>
              <a:rPr sz="3050" spc="-50" dirty="0">
                <a:latin typeface="Times New Roman"/>
                <a:cs typeface="Times New Roman"/>
              </a:rPr>
              <a:t>}</a:t>
            </a:r>
            <a:endParaRPr sz="3050">
              <a:latin typeface="Times New Roman"/>
              <a:cs typeface="Times New Roman"/>
            </a:endParaRPr>
          </a:p>
          <a:p>
            <a:pPr marL="301625">
              <a:lnSpc>
                <a:spcPct val="100000"/>
              </a:lnSpc>
              <a:spcBef>
                <a:spcPts val="35"/>
              </a:spcBef>
            </a:pPr>
            <a:r>
              <a:rPr sz="3050" i="1" dirty="0">
                <a:latin typeface="Times New Roman"/>
                <a:cs typeface="Times New Roman"/>
              </a:rPr>
              <a:t>R</a:t>
            </a:r>
            <a:r>
              <a:rPr sz="3050" i="1" spc="2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=</a:t>
            </a:r>
            <a:r>
              <a:rPr sz="3050" i="1" spc="3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{</a:t>
            </a:r>
            <a:r>
              <a:rPr sz="3050" i="1" dirty="0">
                <a:latin typeface="Times New Roman"/>
                <a:cs typeface="Times New Roman"/>
              </a:rPr>
              <a:t>sa</a:t>
            </a:r>
            <a:r>
              <a:rPr sz="3050" i="1" spc="4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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s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sb</a:t>
            </a:r>
            <a:r>
              <a:rPr sz="3050" i="1" spc="2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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q</a:t>
            </a:r>
            <a:r>
              <a:rPr sz="3075" baseline="-20325" dirty="0">
                <a:latin typeface="Times New Roman"/>
                <a:cs typeface="Times New Roman"/>
              </a:rPr>
              <a:t>1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sb</a:t>
            </a:r>
            <a:r>
              <a:rPr sz="3050" i="1" spc="3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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f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sc</a:t>
            </a:r>
            <a:r>
              <a:rPr sz="3050" i="1" spc="1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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q</a:t>
            </a:r>
            <a:r>
              <a:rPr sz="3075" baseline="-20325" dirty="0">
                <a:latin typeface="Times New Roman"/>
                <a:cs typeface="Times New Roman"/>
              </a:rPr>
              <a:t>2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-23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sc</a:t>
            </a:r>
            <a:r>
              <a:rPr sz="3050" i="1" spc="2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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i="1" spc="-25" dirty="0">
                <a:latin typeface="Times New Roman"/>
                <a:cs typeface="Times New Roman"/>
              </a:rPr>
              <a:t>f</a:t>
            </a:r>
            <a:r>
              <a:rPr sz="3050" spc="-25" dirty="0">
                <a:latin typeface="Times New Roman"/>
                <a:cs typeface="Times New Roman"/>
              </a:rPr>
              <a:t>,</a:t>
            </a:r>
            <a:endParaRPr sz="3050">
              <a:latin typeface="Times New Roman"/>
              <a:cs typeface="Times New Roman"/>
            </a:endParaRPr>
          </a:p>
          <a:p>
            <a:pPr marL="1127760">
              <a:lnSpc>
                <a:spcPct val="100000"/>
              </a:lnSpc>
              <a:spcBef>
                <a:spcPts val="50"/>
              </a:spcBef>
            </a:pPr>
            <a:r>
              <a:rPr sz="3050" i="1" dirty="0">
                <a:latin typeface="Times New Roman"/>
                <a:cs typeface="Times New Roman"/>
              </a:rPr>
              <a:t>q</a:t>
            </a:r>
            <a:r>
              <a:rPr sz="3075" baseline="-20325" dirty="0">
                <a:latin typeface="Times New Roman"/>
                <a:cs typeface="Times New Roman"/>
              </a:rPr>
              <a:t>1</a:t>
            </a:r>
            <a:r>
              <a:rPr sz="3050" i="1" dirty="0">
                <a:latin typeface="Times New Roman"/>
                <a:cs typeface="Times New Roman"/>
              </a:rPr>
              <a:t>b</a:t>
            </a:r>
            <a:r>
              <a:rPr sz="3050" i="1" spc="2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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q</a:t>
            </a:r>
            <a:r>
              <a:rPr sz="3075" baseline="-20325" dirty="0">
                <a:latin typeface="Times New Roman"/>
                <a:cs typeface="Times New Roman"/>
              </a:rPr>
              <a:t>1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q</a:t>
            </a:r>
            <a:r>
              <a:rPr sz="3075" baseline="-20325" dirty="0">
                <a:latin typeface="Times New Roman"/>
                <a:cs typeface="Times New Roman"/>
              </a:rPr>
              <a:t>1</a:t>
            </a:r>
            <a:r>
              <a:rPr sz="3050" i="1" dirty="0">
                <a:latin typeface="Times New Roman"/>
                <a:cs typeface="Times New Roman"/>
              </a:rPr>
              <a:t>b</a:t>
            </a:r>
            <a:r>
              <a:rPr sz="3050" i="1" spc="2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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f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q</a:t>
            </a:r>
            <a:r>
              <a:rPr sz="3075" baseline="-20325" dirty="0">
                <a:latin typeface="Times New Roman"/>
                <a:cs typeface="Times New Roman"/>
              </a:rPr>
              <a:t>2</a:t>
            </a:r>
            <a:r>
              <a:rPr sz="3050" i="1" dirty="0">
                <a:latin typeface="Times New Roman"/>
                <a:cs typeface="Times New Roman"/>
              </a:rPr>
              <a:t>c</a:t>
            </a:r>
            <a:r>
              <a:rPr sz="3050" i="1" spc="1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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q</a:t>
            </a:r>
            <a:r>
              <a:rPr sz="3075" baseline="-20325" dirty="0">
                <a:latin typeface="Times New Roman"/>
                <a:cs typeface="Times New Roman"/>
              </a:rPr>
              <a:t>2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q</a:t>
            </a:r>
            <a:r>
              <a:rPr sz="3075" baseline="-20325" dirty="0">
                <a:latin typeface="Times New Roman"/>
                <a:cs typeface="Times New Roman"/>
              </a:rPr>
              <a:t>2</a:t>
            </a:r>
            <a:r>
              <a:rPr sz="3050" i="1" dirty="0">
                <a:latin typeface="Times New Roman"/>
                <a:cs typeface="Times New Roman"/>
              </a:rPr>
              <a:t>c</a:t>
            </a:r>
            <a:r>
              <a:rPr sz="3050" i="1" spc="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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f</a:t>
            </a:r>
            <a:r>
              <a:rPr sz="3050" i="1" spc="3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fa</a:t>
            </a:r>
            <a:r>
              <a:rPr sz="3050" i="1" spc="3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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050" i="1" spc="-25" dirty="0">
                <a:latin typeface="Times New Roman"/>
                <a:cs typeface="Times New Roman"/>
              </a:rPr>
              <a:t>f</a:t>
            </a:r>
            <a:r>
              <a:rPr sz="3050" spc="-25" dirty="0">
                <a:latin typeface="Times New Roman"/>
                <a:cs typeface="Times New Roman"/>
              </a:rPr>
              <a:t>};</a:t>
            </a:r>
            <a:endParaRPr sz="305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120"/>
              </a:spcBef>
              <a:tabLst>
                <a:tab pos="929640" algn="l"/>
              </a:tabLst>
            </a:pPr>
            <a:r>
              <a:rPr sz="2600" i="1" dirty="0">
                <a:latin typeface="Times New Roman"/>
                <a:cs typeface="Times New Roman"/>
              </a:rPr>
              <a:t>Q</a:t>
            </a:r>
            <a:r>
              <a:rPr sz="2625" i="1" baseline="-20634" dirty="0">
                <a:latin typeface="Times New Roman"/>
                <a:cs typeface="Times New Roman"/>
              </a:rPr>
              <a:t>d</a:t>
            </a:r>
            <a:r>
              <a:rPr sz="2625" i="1" spc="359" baseline="-20634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=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b="1" dirty="0">
                <a:latin typeface="Times New Roman"/>
                <a:cs typeface="Times New Roman"/>
              </a:rPr>
              <a:t>{</a:t>
            </a:r>
            <a:r>
              <a:rPr sz="2600" dirty="0">
                <a:latin typeface="Times New Roman"/>
                <a:cs typeface="Times New Roman"/>
              </a:rPr>
              <a:t>{</a:t>
            </a:r>
            <a:r>
              <a:rPr sz="2600" i="1" dirty="0">
                <a:latin typeface="Times New Roman"/>
                <a:cs typeface="Times New Roman"/>
              </a:rPr>
              <a:t>s</a:t>
            </a:r>
            <a:r>
              <a:rPr sz="2600" dirty="0">
                <a:latin typeface="Times New Roman"/>
                <a:cs typeface="Times New Roman"/>
              </a:rPr>
              <a:t>},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{</a:t>
            </a:r>
            <a:r>
              <a:rPr sz="2600" i="1" dirty="0">
                <a:latin typeface="Times New Roman"/>
                <a:cs typeface="Times New Roman"/>
              </a:rPr>
              <a:t>s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i="1" dirty="0">
                <a:latin typeface="Times New Roman"/>
                <a:cs typeface="Times New Roman"/>
              </a:rPr>
              <a:t>q</a:t>
            </a:r>
            <a:r>
              <a:rPr sz="2625" baseline="-20634" dirty="0">
                <a:latin typeface="Times New Roman"/>
                <a:cs typeface="Times New Roman"/>
              </a:rPr>
              <a:t>1</a:t>
            </a:r>
            <a:r>
              <a:rPr sz="2600" dirty="0">
                <a:latin typeface="Times New Roman"/>
                <a:cs typeface="Times New Roman"/>
              </a:rPr>
              <a:t>},</a:t>
            </a:r>
            <a:r>
              <a:rPr sz="2600" spc="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{</a:t>
            </a:r>
            <a:r>
              <a:rPr sz="2600" i="1" dirty="0">
                <a:latin typeface="Times New Roman"/>
                <a:cs typeface="Times New Roman"/>
              </a:rPr>
              <a:t>s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i="1" dirty="0">
                <a:latin typeface="Times New Roman"/>
                <a:cs typeface="Times New Roman"/>
              </a:rPr>
              <a:t>q</a:t>
            </a:r>
            <a:r>
              <a:rPr sz="2625" baseline="-20634" dirty="0">
                <a:latin typeface="Times New Roman"/>
                <a:cs typeface="Times New Roman"/>
              </a:rPr>
              <a:t>1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i="1" dirty="0">
                <a:latin typeface="Times New Roman"/>
                <a:cs typeface="Times New Roman"/>
              </a:rPr>
              <a:t>q</a:t>
            </a:r>
            <a:r>
              <a:rPr sz="2625" baseline="-20634" dirty="0">
                <a:latin typeface="Times New Roman"/>
                <a:cs typeface="Times New Roman"/>
              </a:rPr>
              <a:t>2</a:t>
            </a:r>
            <a:r>
              <a:rPr sz="2600" dirty="0">
                <a:latin typeface="Times New Roman"/>
                <a:cs typeface="Times New Roman"/>
              </a:rPr>
              <a:t>},</a:t>
            </a:r>
            <a:r>
              <a:rPr sz="2600" spc="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{</a:t>
            </a:r>
            <a:r>
              <a:rPr sz="2600" i="1" dirty="0">
                <a:latin typeface="Times New Roman"/>
                <a:cs typeface="Times New Roman"/>
              </a:rPr>
              <a:t>s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i="1" dirty="0">
                <a:latin typeface="Times New Roman"/>
                <a:cs typeface="Times New Roman"/>
              </a:rPr>
              <a:t>q</a:t>
            </a:r>
            <a:r>
              <a:rPr sz="2625" baseline="-20634" dirty="0">
                <a:latin typeface="Times New Roman"/>
                <a:cs typeface="Times New Roman"/>
              </a:rPr>
              <a:t>1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5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f</a:t>
            </a:r>
            <a:r>
              <a:rPr sz="2600" dirty="0">
                <a:latin typeface="Times New Roman"/>
                <a:cs typeface="Times New Roman"/>
              </a:rPr>
              <a:t>},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{</a:t>
            </a:r>
            <a:r>
              <a:rPr sz="2600" i="1" dirty="0">
                <a:latin typeface="Times New Roman"/>
                <a:cs typeface="Times New Roman"/>
              </a:rPr>
              <a:t>s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i="1" dirty="0">
                <a:latin typeface="Times New Roman"/>
                <a:cs typeface="Times New Roman"/>
              </a:rPr>
              <a:t>q</a:t>
            </a:r>
            <a:r>
              <a:rPr sz="2625" baseline="-20634" dirty="0">
                <a:latin typeface="Times New Roman"/>
                <a:cs typeface="Times New Roman"/>
              </a:rPr>
              <a:t>1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i="1" dirty="0">
                <a:latin typeface="Times New Roman"/>
                <a:cs typeface="Times New Roman"/>
              </a:rPr>
              <a:t>q</a:t>
            </a:r>
            <a:r>
              <a:rPr sz="2625" baseline="-20634" dirty="0">
                <a:latin typeface="Times New Roman"/>
                <a:cs typeface="Times New Roman"/>
              </a:rPr>
              <a:t>2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5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f</a:t>
            </a:r>
            <a:r>
              <a:rPr sz="2600" dirty="0">
                <a:latin typeface="Times New Roman"/>
                <a:cs typeface="Times New Roman"/>
              </a:rPr>
              <a:t>},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{</a:t>
            </a:r>
            <a:r>
              <a:rPr sz="2600" i="1" dirty="0">
                <a:latin typeface="Times New Roman"/>
                <a:cs typeface="Times New Roman"/>
              </a:rPr>
              <a:t>s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i="1" dirty="0">
                <a:latin typeface="Times New Roman"/>
                <a:cs typeface="Times New Roman"/>
              </a:rPr>
              <a:t>q</a:t>
            </a:r>
            <a:r>
              <a:rPr sz="2625" baseline="-20634" dirty="0">
                <a:latin typeface="Times New Roman"/>
                <a:cs typeface="Times New Roman"/>
              </a:rPr>
              <a:t>2</a:t>
            </a:r>
            <a:r>
              <a:rPr sz="2600" dirty="0">
                <a:latin typeface="Times New Roman"/>
                <a:cs typeface="Times New Roman"/>
              </a:rPr>
              <a:t>},</a:t>
            </a:r>
            <a:r>
              <a:rPr sz="2600" spc="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{</a:t>
            </a:r>
            <a:r>
              <a:rPr sz="2600" i="1" dirty="0">
                <a:latin typeface="Times New Roman"/>
                <a:cs typeface="Times New Roman"/>
              </a:rPr>
              <a:t>s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i="1" dirty="0">
                <a:latin typeface="Times New Roman"/>
                <a:cs typeface="Times New Roman"/>
              </a:rPr>
              <a:t>q</a:t>
            </a:r>
            <a:r>
              <a:rPr sz="2625" baseline="-20634" dirty="0">
                <a:latin typeface="Times New Roman"/>
                <a:cs typeface="Times New Roman"/>
              </a:rPr>
              <a:t>2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55" dirty="0">
                <a:latin typeface="Times New Roman"/>
                <a:cs typeface="Times New Roman"/>
              </a:rPr>
              <a:t> </a:t>
            </a:r>
            <a:r>
              <a:rPr sz="2600" i="1" spc="-25" dirty="0">
                <a:latin typeface="Times New Roman"/>
                <a:cs typeface="Times New Roman"/>
              </a:rPr>
              <a:t>f</a:t>
            </a:r>
            <a:r>
              <a:rPr sz="2600" spc="-25" dirty="0">
                <a:latin typeface="Times New Roman"/>
                <a:cs typeface="Times New Roman"/>
              </a:rPr>
              <a:t>},</a:t>
            </a:r>
            <a:endParaRPr sz="2600">
              <a:latin typeface="Times New Roman"/>
              <a:cs typeface="Times New Roman"/>
            </a:endParaRPr>
          </a:p>
          <a:p>
            <a:pPr marL="1057910">
              <a:lnSpc>
                <a:spcPct val="100000"/>
              </a:lnSpc>
              <a:spcBef>
                <a:spcPts val="50"/>
              </a:spcBef>
            </a:pPr>
            <a:r>
              <a:rPr sz="2600" dirty="0">
                <a:latin typeface="Times New Roman"/>
                <a:cs typeface="Times New Roman"/>
              </a:rPr>
              <a:t>{</a:t>
            </a:r>
            <a:r>
              <a:rPr sz="2600" i="1" dirty="0">
                <a:latin typeface="Times New Roman"/>
                <a:cs typeface="Times New Roman"/>
              </a:rPr>
              <a:t>s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4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f</a:t>
            </a:r>
            <a:r>
              <a:rPr sz="2600" dirty="0">
                <a:latin typeface="Times New Roman"/>
                <a:cs typeface="Times New Roman"/>
              </a:rPr>
              <a:t>},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{</a:t>
            </a:r>
            <a:r>
              <a:rPr sz="2600" i="1" dirty="0">
                <a:latin typeface="Times New Roman"/>
                <a:cs typeface="Times New Roman"/>
              </a:rPr>
              <a:t>q</a:t>
            </a:r>
            <a:r>
              <a:rPr sz="2625" baseline="-20634" dirty="0">
                <a:latin typeface="Times New Roman"/>
                <a:cs typeface="Times New Roman"/>
              </a:rPr>
              <a:t>1</a:t>
            </a:r>
            <a:r>
              <a:rPr sz="2600" dirty="0">
                <a:latin typeface="Times New Roman"/>
                <a:cs typeface="Times New Roman"/>
              </a:rPr>
              <a:t>},</a:t>
            </a:r>
            <a:r>
              <a:rPr sz="2600" spc="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{</a:t>
            </a:r>
            <a:r>
              <a:rPr sz="2600" i="1" dirty="0">
                <a:latin typeface="Times New Roman"/>
                <a:cs typeface="Times New Roman"/>
              </a:rPr>
              <a:t>q</a:t>
            </a:r>
            <a:r>
              <a:rPr sz="2625" baseline="-20634" dirty="0">
                <a:latin typeface="Times New Roman"/>
                <a:cs typeface="Times New Roman"/>
              </a:rPr>
              <a:t>1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i="1" dirty="0">
                <a:latin typeface="Times New Roman"/>
                <a:cs typeface="Times New Roman"/>
              </a:rPr>
              <a:t>q</a:t>
            </a:r>
            <a:r>
              <a:rPr sz="2625" baseline="-20634" dirty="0">
                <a:latin typeface="Times New Roman"/>
                <a:cs typeface="Times New Roman"/>
              </a:rPr>
              <a:t>2</a:t>
            </a:r>
            <a:r>
              <a:rPr sz="2600" dirty="0">
                <a:latin typeface="Times New Roman"/>
                <a:cs typeface="Times New Roman"/>
              </a:rPr>
              <a:t>},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{</a:t>
            </a:r>
            <a:r>
              <a:rPr sz="2600" i="1" dirty="0">
                <a:latin typeface="Times New Roman"/>
                <a:cs typeface="Times New Roman"/>
              </a:rPr>
              <a:t>q</a:t>
            </a:r>
            <a:r>
              <a:rPr sz="2625" baseline="-20634" dirty="0">
                <a:latin typeface="Times New Roman"/>
                <a:cs typeface="Times New Roman"/>
              </a:rPr>
              <a:t>1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f</a:t>
            </a:r>
            <a:r>
              <a:rPr sz="2600" dirty="0">
                <a:latin typeface="Times New Roman"/>
                <a:cs typeface="Times New Roman"/>
              </a:rPr>
              <a:t>},</a:t>
            </a:r>
            <a:r>
              <a:rPr sz="2600" spc="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{</a:t>
            </a:r>
            <a:r>
              <a:rPr sz="2600" i="1" dirty="0">
                <a:latin typeface="Times New Roman"/>
                <a:cs typeface="Times New Roman"/>
              </a:rPr>
              <a:t>q</a:t>
            </a:r>
            <a:r>
              <a:rPr sz="2625" baseline="-20634" dirty="0">
                <a:latin typeface="Times New Roman"/>
                <a:cs typeface="Times New Roman"/>
              </a:rPr>
              <a:t>1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i="1" dirty="0">
                <a:latin typeface="Times New Roman"/>
                <a:cs typeface="Times New Roman"/>
              </a:rPr>
              <a:t>q</a:t>
            </a:r>
            <a:r>
              <a:rPr sz="2625" baseline="-20634" dirty="0">
                <a:latin typeface="Times New Roman"/>
                <a:cs typeface="Times New Roman"/>
              </a:rPr>
              <a:t>2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f</a:t>
            </a:r>
            <a:r>
              <a:rPr sz="2600" dirty="0">
                <a:latin typeface="Times New Roman"/>
                <a:cs typeface="Times New Roman"/>
              </a:rPr>
              <a:t>},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{</a:t>
            </a:r>
            <a:r>
              <a:rPr sz="2600" i="1" dirty="0">
                <a:latin typeface="Times New Roman"/>
                <a:cs typeface="Times New Roman"/>
              </a:rPr>
              <a:t>q</a:t>
            </a:r>
            <a:r>
              <a:rPr sz="2625" baseline="-20634" dirty="0">
                <a:latin typeface="Times New Roman"/>
                <a:cs typeface="Times New Roman"/>
              </a:rPr>
              <a:t>2</a:t>
            </a:r>
            <a:r>
              <a:rPr sz="2600" dirty="0">
                <a:latin typeface="Times New Roman"/>
                <a:cs typeface="Times New Roman"/>
              </a:rPr>
              <a:t>},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{</a:t>
            </a:r>
            <a:r>
              <a:rPr sz="2600" i="1" dirty="0">
                <a:latin typeface="Times New Roman"/>
                <a:cs typeface="Times New Roman"/>
              </a:rPr>
              <a:t>q</a:t>
            </a:r>
            <a:r>
              <a:rPr sz="2625" baseline="-20634" dirty="0">
                <a:latin typeface="Times New Roman"/>
                <a:cs typeface="Times New Roman"/>
              </a:rPr>
              <a:t>2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5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f</a:t>
            </a:r>
            <a:r>
              <a:rPr sz="2600" dirty="0">
                <a:latin typeface="Times New Roman"/>
                <a:cs typeface="Times New Roman"/>
              </a:rPr>
              <a:t>},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{</a:t>
            </a:r>
            <a:r>
              <a:rPr sz="2600" spc="50" dirty="0">
                <a:latin typeface="Times New Roman"/>
                <a:cs typeface="Times New Roman"/>
              </a:rPr>
              <a:t> </a:t>
            </a:r>
            <a:r>
              <a:rPr sz="2600" i="1" spc="-25" dirty="0">
                <a:latin typeface="Times New Roman"/>
                <a:cs typeface="Times New Roman"/>
              </a:rPr>
              <a:t>f</a:t>
            </a:r>
            <a:r>
              <a:rPr sz="2600" spc="-25" dirty="0">
                <a:latin typeface="Times New Roman"/>
                <a:cs typeface="Times New Roman"/>
              </a:rPr>
              <a:t>}</a:t>
            </a:r>
            <a:r>
              <a:rPr sz="2600" b="1" spc="-25" dirty="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65157" y="4261103"/>
            <a:ext cx="8564880" cy="43180"/>
          </a:xfrm>
          <a:custGeom>
            <a:avLst/>
            <a:gdLst/>
            <a:ahLst/>
            <a:cxnLst/>
            <a:rect l="l" t="t" r="r" b="b"/>
            <a:pathLst>
              <a:path w="8564880" h="43179">
                <a:moveTo>
                  <a:pt x="8564879" y="42671"/>
                </a:moveTo>
                <a:lnTo>
                  <a:pt x="8564879" y="0"/>
                </a:lnTo>
                <a:lnTo>
                  <a:pt x="0" y="0"/>
                </a:lnTo>
                <a:lnTo>
                  <a:pt x="0" y="42671"/>
                </a:lnTo>
                <a:lnTo>
                  <a:pt x="8564879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2430" y="4351020"/>
            <a:ext cx="3243072" cy="246583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083952" y="5143424"/>
            <a:ext cx="249554" cy="1235075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875"/>
              </a:spcBef>
            </a:pPr>
            <a:r>
              <a:rPr sz="305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endParaRPr sz="3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3500" b="1" i="1" spc="-50" dirty="0">
                <a:solidFill>
                  <a:srgbClr val="FF9932"/>
                </a:solidFill>
                <a:latin typeface="Times New Roman"/>
                <a:cs typeface="Times New Roman"/>
              </a:rPr>
              <a:t>a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05616" y="4566918"/>
            <a:ext cx="22161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latin typeface="Times New Roman"/>
                <a:cs typeface="Times New Roman"/>
              </a:rPr>
              <a:t>q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43825" y="4249926"/>
            <a:ext cx="256667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2303780" algn="l"/>
              </a:tabLst>
            </a:pPr>
            <a:r>
              <a:rPr sz="3050" dirty="0">
                <a:latin typeface="Times New Roman"/>
                <a:cs typeface="Times New Roman"/>
              </a:rPr>
              <a:t>pro</a:t>
            </a:r>
            <a:r>
              <a:rPr sz="3050" spc="1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Q</a:t>
            </a:r>
            <a:r>
              <a:rPr sz="3050" dirty="0">
                <a:latin typeface="Times New Roman"/>
                <a:cs typeface="Times New Roman"/>
              </a:rPr>
              <a:t>’</a:t>
            </a:r>
            <a:r>
              <a:rPr sz="3050" spc="-18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spc="-20" dirty="0">
                <a:latin typeface="Times New Roman"/>
                <a:cs typeface="Times New Roman"/>
              </a:rPr>
              <a:t>{</a:t>
            </a:r>
            <a:r>
              <a:rPr sz="3050" b="1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3050" spc="-20" dirty="0">
                <a:latin typeface="Times New Roman"/>
                <a:cs typeface="Times New Roman"/>
              </a:rPr>
              <a:t>}:</a:t>
            </a:r>
            <a:r>
              <a:rPr sz="3050" dirty="0">
                <a:latin typeface="Times New Roman"/>
                <a:cs typeface="Times New Roman"/>
              </a:rPr>
              <a:t>	</a:t>
            </a:r>
            <a:r>
              <a:rPr sz="5250" b="1" i="1" spc="-75" baseline="-27777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endParaRPr sz="5250" baseline="-27777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05616" y="5909561"/>
            <a:ext cx="22161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latin typeface="Times New Roman"/>
                <a:cs typeface="Times New Roman"/>
              </a:rPr>
              <a:t>q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02211" y="6136637"/>
            <a:ext cx="156210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b="1" spc="-50" dirty="0">
                <a:latin typeface="Times New Roman"/>
                <a:cs typeface="Times New Roman"/>
              </a:rPr>
              <a:t>2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88396" y="4793994"/>
            <a:ext cx="969644" cy="1416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1964"/>
              </a:lnSpc>
              <a:spcBef>
                <a:spcPts val="100"/>
              </a:spcBef>
            </a:pPr>
            <a:r>
              <a:rPr sz="2050" b="1" spc="-50" dirty="0">
                <a:latin typeface="Times New Roman"/>
                <a:cs typeface="Times New Roman"/>
              </a:rPr>
              <a:t>1</a:t>
            </a: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ts val="3704"/>
              </a:lnSpc>
            </a:pPr>
            <a:r>
              <a:rPr sz="3500" b="1" i="1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r>
              <a:rPr sz="3500" dirty="0">
                <a:latin typeface="Times New Roman"/>
                <a:cs typeface="Times New Roman"/>
              </a:rPr>
              <a:t>,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b="1" i="1" spc="-50" dirty="0">
                <a:solidFill>
                  <a:srgbClr val="00CC99"/>
                </a:solidFill>
                <a:latin typeface="Times New Roman"/>
                <a:cs typeface="Times New Roman"/>
              </a:rPr>
              <a:t>c</a:t>
            </a:r>
            <a:endParaRPr sz="3500">
              <a:latin typeface="Times New Roman"/>
              <a:cs typeface="Times New Roman"/>
            </a:endParaRPr>
          </a:p>
          <a:p>
            <a:pPr marL="95885">
              <a:lnSpc>
                <a:spcPct val="100000"/>
              </a:lnSpc>
              <a:spcBef>
                <a:spcPts val="1080"/>
              </a:spcBef>
            </a:pPr>
            <a:r>
              <a:rPr sz="3500" b="1" i="1" spc="-50" dirty="0">
                <a:solidFill>
                  <a:srgbClr val="00CC99"/>
                </a:solidFill>
                <a:latin typeface="Times New Roman"/>
                <a:cs typeface="Times New Roman"/>
              </a:rPr>
              <a:t>c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54611" y="5237477"/>
            <a:ext cx="454659" cy="8896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3110"/>
              </a:lnSpc>
              <a:spcBef>
                <a:spcPts val="130"/>
              </a:spcBef>
            </a:pPr>
            <a:r>
              <a:rPr sz="3050" b="1" i="1" spc="-50" dirty="0">
                <a:latin typeface="Times New Roman"/>
                <a:cs typeface="Times New Roman"/>
              </a:rPr>
              <a:t>f</a:t>
            </a:r>
            <a:endParaRPr sz="3050">
              <a:latin typeface="Times New Roman"/>
              <a:cs typeface="Times New Roman"/>
            </a:endParaRPr>
          </a:p>
          <a:p>
            <a:pPr marR="5080" algn="r">
              <a:lnSpc>
                <a:spcPts val="3650"/>
              </a:lnSpc>
            </a:pPr>
            <a:r>
              <a:rPr sz="3500" b="1" spc="-50" dirty="0">
                <a:latin typeface="Times New Roman"/>
                <a:cs typeface="Times New Roman"/>
              </a:rPr>
              <a:t>.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20072" y="5144513"/>
            <a:ext cx="36322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spc="-25" dirty="0">
                <a:latin typeface="Times New Roman"/>
                <a:cs typeface="Times New Roman"/>
              </a:rPr>
              <a:t>...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82779" y="4853409"/>
            <a:ext cx="624205" cy="4488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85"/>
              </a:lnSpc>
            </a:pPr>
            <a:r>
              <a:rPr sz="3500" b="1" spc="-25" dirty="0">
                <a:latin typeface="Times New Roman"/>
                <a:cs typeface="Times New Roman"/>
              </a:rPr>
              <a:t>...</a:t>
            </a:r>
            <a:endParaRPr sz="350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97080" y="5226050"/>
            <a:ext cx="240792" cy="8976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85"/>
              </a:lnSpc>
            </a:pPr>
            <a:endParaRPr lang="cs-CZ" sz="3500" b="1" spc="-25" dirty="0">
              <a:latin typeface="Times New Roman"/>
              <a:cs typeface="Times New Roman"/>
            </a:endParaRPr>
          </a:p>
          <a:p>
            <a:pPr>
              <a:lnSpc>
                <a:spcPts val="3485"/>
              </a:lnSpc>
            </a:pPr>
            <a:r>
              <a:rPr sz="3500" b="1" spc="-25" dirty="0">
                <a:latin typeface="Times New Roman"/>
                <a:cs typeface="Times New Roman"/>
              </a:rPr>
              <a:t>..</a:t>
            </a:r>
            <a:endParaRPr sz="3500" dirty="0">
              <a:latin typeface="Times New Roman"/>
              <a:cs typeface="Times New Roman"/>
            </a:endParaRPr>
          </a:p>
        </p:txBody>
      </p:sp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70426" y="4681728"/>
            <a:ext cx="2560320" cy="1766316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6298067" y="5011620"/>
            <a:ext cx="972819" cy="136652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175"/>
              </a:spcBef>
            </a:pPr>
            <a:r>
              <a:rPr sz="3500" b="1" dirty="0">
                <a:latin typeface="Times New Roman"/>
                <a:cs typeface="Times New Roman"/>
              </a:rPr>
              <a:t>...</a:t>
            </a:r>
            <a:r>
              <a:rPr sz="3500" b="1" spc="295" dirty="0">
                <a:latin typeface="Times New Roman"/>
                <a:cs typeface="Times New Roman"/>
              </a:rPr>
              <a:t> </a:t>
            </a:r>
            <a:r>
              <a:rPr sz="3050" b="1" spc="-25" dirty="0">
                <a:latin typeface="Times New Roman"/>
                <a:cs typeface="Times New Roman"/>
              </a:rPr>
              <a:t>{</a:t>
            </a:r>
            <a:r>
              <a:rPr sz="305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3050" b="1" spc="-25" dirty="0">
                <a:latin typeface="Times New Roman"/>
                <a:cs typeface="Times New Roman"/>
              </a:rPr>
              <a:t>}</a:t>
            </a:r>
            <a:endParaRPr sz="3050" dirty="0">
              <a:latin typeface="Times New Roman"/>
              <a:cs typeface="Times New Roman"/>
            </a:endParaRPr>
          </a:p>
          <a:p>
            <a:pPr marR="80010" algn="r">
              <a:lnSpc>
                <a:spcPct val="100000"/>
              </a:lnSpc>
              <a:spcBef>
                <a:spcPts val="1080"/>
              </a:spcBef>
            </a:pPr>
            <a:r>
              <a:rPr sz="3500" b="1" i="1" spc="-50" dirty="0">
                <a:solidFill>
                  <a:srgbClr val="FF9932"/>
                </a:solidFill>
                <a:latin typeface="Times New Roman"/>
                <a:cs typeface="Times New Roman"/>
              </a:rPr>
              <a:t>a</a:t>
            </a:r>
            <a:endParaRPr sz="3500" dirty="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028314" y="4775706"/>
            <a:ext cx="110426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50" b="1" dirty="0">
                <a:latin typeface="Times New Roman"/>
                <a:cs typeface="Times New Roman"/>
              </a:rPr>
              <a:t>{</a:t>
            </a:r>
            <a:r>
              <a:rPr sz="3050" b="1" i="1" dirty="0">
                <a:latin typeface="Times New Roman"/>
                <a:cs typeface="Times New Roman"/>
              </a:rPr>
              <a:t>q</a:t>
            </a:r>
            <a:r>
              <a:rPr sz="3075" b="1" baseline="-20325" dirty="0">
                <a:latin typeface="Times New Roman"/>
                <a:cs typeface="Times New Roman"/>
              </a:rPr>
              <a:t>1</a:t>
            </a:r>
            <a:r>
              <a:rPr sz="3050" b="1" dirty="0">
                <a:latin typeface="Times New Roman"/>
                <a:cs typeface="Times New Roman"/>
              </a:rPr>
              <a:t>,</a:t>
            </a:r>
            <a:r>
              <a:rPr sz="3050" b="1" spc="30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f</a:t>
            </a:r>
            <a:r>
              <a:rPr sz="3050" b="1" i="1" spc="-225" dirty="0">
                <a:latin typeface="Times New Roman"/>
                <a:cs typeface="Times New Roman"/>
              </a:rPr>
              <a:t> </a:t>
            </a:r>
            <a:r>
              <a:rPr sz="3050" b="1" spc="-50" dirty="0">
                <a:latin typeface="Times New Roman"/>
                <a:cs typeface="Times New Roman"/>
              </a:rPr>
              <a:t>}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534030" y="4388610"/>
            <a:ext cx="249554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236337" y="4472430"/>
            <a:ext cx="36322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spc="-25" dirty="0">
                <a:latin typeface="Times New Roman"/>
                <a:cs typeface="Times New Roman"/>
              </a:rPr>
              <a:t>...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569598" y="5626607"/>
            <a:ext cx="1259205" cy="1007744"/>
          </a:xfrm>
          <a:custGeom>
            <a:avLst/>
            <a:gdLst/>
            <a:ahLst/>
            <a:cxnLst/>
            <a:rect l="l" t="t" r="r" b="b"/>
            <a:pathLst>
              <a:path w="1259205" h="1007745">
                <a:moveTo>
                  <a:pt x="1258823" y="1007363"/>
                </a:moveTo>
                <a:lnTo>
                  <a:pt x="1258823" y="0"/>
                </a:lnTo>
                <a:lnTo>
                  <a:pt x="0" y="0"/>
                </a:lnTo>
                <a:lnTo>
                  <a:pt x="0" y="1007363"/>
                </a:lnTo>
                <a:lnTo>
                  <a:pt x="1258823" y="10073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534030" y="5395973"/>
            <a:ext cx="2247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i="1" spc="-50" dirty="0">
                <a:solidFill>
                  <a:srgbClr val="00CC99"/>
                </a:solidFill>
                <a:latin typeface="Times New Roman"/>
                <a:cs typeface="Times New Roman"/>
              </a:rPr>
              <a:t>c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404234" y="5758685"/>
            <a:ext cx="156210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b="1" spc="-50" dirty="0">
                <a:latin typeface="Times New Roman"/>
                <a:cs typeface="Times New Roman"/>
              </a:rPr>
              <a:t>2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028314" y="5475221"/>
            <a:ext cx="15963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1220470" algn="l"/>
              </a:tabLst>
            </a:pPr>
            <a:r>
              <a:rPr sz="3050" b="1" dirty="0">
                <a:latin typeface="Times New Roman"/>
                <a:cs typeface="Times New Roman"/>
              </a:rPr>
              <a:t>{</a:t>
            </a:r>
            <a:r>
              <a:rPr sz="3050" b="1" i="1" dirty="0">
                <a:latin typeface="Times New Roman"/>
                <a:cs typeface="Times New Roman"/>
              </a:rPr>
              <a:t>q</a:t>
            </a:r>
            <a:r>
              <a:rPr sz="3050" b="1" i="1" spc="295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,</a:t>
            </a:r>
            <a:r>
              <a:rPr sz="3050" b="1" spc="10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f</a:t>
            </a:r>
            <a:r>
              <a:rPr sz="3050" b="1" i="1" spc="-235" dirty="0">
                <a:latin typeface="Times New Roman"/>
                <a:cs typeface="Times New Roman"/>
              </a:rPr>
              <a:t> </a:t>
            </a:r>
            <a:r>
              <a:rPr sz="3050" b="1" spc="-50" dirty="0">
                <a:latin typeface="Times New Roman"/>
                <a:cs typeface="Times New Roman"/>
              </a:rPr>
              <a:t>}</a:t>
            </a:r>
            <a:r>
              <a:rPr sz="3050" b="1" dirty="0">
                <a:latin typeface="Times New Roman"/>
                <a:cs typeface="Times New Roman"/>
              </a:rPr>
              <a:t>	</a:t>
            </a:r>
            <a:r>
              <a:rPr sz="5250" b="1" spc="-37" baseline="-11111" dirty="0">
                <a:latin typeface="Times New Roman"/>
                <a:cs typeface="Times New Roman"/>
              </a:rPr>
              <a:t>...</a:t>
            </a:r>
            <a:endParaRPr sz="5250" baseline="-11111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11460" y="6575549"/>
            <a:ext cx="803783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850" i="1" dirty="0">
                <a:latin typeface="Times New Roman"/>
                <a:cs typeface="Times New Roman"/>
              </a:rPr>
              <a:t>R</a:t>
            </a:r>
            <a:r>
              <a:rPr sz="2850" i="1" baseline="-20467" dirty="0">
                <a:latin typeface="Times New Roman"/>
                <a:cs typeface="Times New Roman"/>
              </a:rPr>
              <a:t>d</a:t>
            </a:r>
            <a:r>
              <a:rPr sz="2850" i="1" spc="7" baseline="-20467" dirty="0">
                <a:latin typeface="Times New Roman"/>
                <a:cs typeface="Times New Roman"/>
              </a:rPr>
              <a:t> </a:t>
            </a:r>
            <a:r>
              <a:rPr sz="2850" i="1" dirty="0">
                <a:latin typeface="Times New Roman"/>
                <a:cs typeface="Times New Roman"/>
              </a:rPr>
              <a:t>=</a:t>
            </a:r>
            <a:r>
              <a:rPr sz="2850" i="1" spc="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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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2850" b="1" dirty="0">
                <a:latin typeface="Times New Roman"/>
                <a:cs typeface="Times New Roman"/>
              </a:rPr>
              <a:t>{</a:t>
            </a:r>
            <a:r>
              <a:rPr sz="2850" dirty="0">
                <a:latin typeface="Times New Roman"/>
                <a:cs typeface="Times New Roman"/>
              </a:rPr>
              <a:t>{</a:t>
            </a:r>
            <a:r>
              <a:rPr sz="2850" b="1" i="1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850" dirty="0">
                <a:latin typeface="Times New Roman"/>
                <a:cs typeface="Times New Roman"/>
              </a:rPr>
              <a:t>}</a:t>
            </a:r>
            <a:r>
              <a:rPr sz="2850" b="1" i="1" dirty="0">
                <a:solidFill>
                  <a:srgbClr val="FF9932"/>
                </a:solidFill>
                <a:latin typeface="Times New Roman"/>
                <a:cs typeface="Times New Roman"/>
              </a:rPr>
              <a:t>a</a:t>
            </a:r>
            <a:r>
              <a:rPr sz="2850" b="1" i="1" spc="5" dirty="0">
                <a:solidFill>
                  <a:srgbClr val="FF9932"/>
                </a:solidFill>
                <a:latin typeface="Times New Roman"/>
                <a:cs typeface="Times New Roman"/>
              </a:rPr>
              <a:t> </a:t>
            </a:r>
            <a:r>
              <a:rPr sz="2850" dirty="0">
                <a:latin typeface="Symbol"/>
                <a:cs typeface="Symbol"/>
              </a:rPr>
              <a:t></a:t>
            </a:r>
            <a:r>
              <a:rPr sz="2850" dirty="0">
                <a:latin typeface="Times New Roman"/>
                <a:cs typeface="Times New Roman"/>
              </a:rPr>
              <a:t>{</a:t>
            </a:r>
            <a:r>
              <a:rPr sz="2850" b="1" i="1" dirty="0">
                <a:latin typeface="Times New Roman"/>
                <a:cs typeface="Times New Roman"/>
              </a:rPr>
              <a:t>s</a:t>
            </a:r>
            <a:r>
              <a:rPr sz="2850" dirty="0">
                <a:latin typeface="Times New Roman"/>
                <a:cs typeface="Times New Roman"/>
              </a:rPr>
              <a:t>},</a:t>
            </a:r>
            <a:r>
              <a:rPr sz="2850" spc="5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{</a:t>
            </a:r>
            <a:r>
              <a:rPr sz="2850" b="1" i="1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850" dirty="0">
                <a:latin typeface="Times New Roman"/>
                <a:cs typeface="Times New Roman"/>
              </a:rPr>
              <a:t>}</a:t>
            </a:r>
            <a:r>
              <a:rPr sz="2850" b="1" i="1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r>
              <a:rPr sz="2850" b="1" i="1" spc="2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850" dirty="0">
                <a:latin typeface="Symbol"/>
                <a:cs typeface="Symbol"/>
              </a:rPr>
              <a:t></a:t>
            </a:r>
            <a:r>
              <a:rPr sz="2850" dirty="0">
                <a:latin typeface="Times New Roman"/>
                <a:cs typeface="Times New Roman"/>
              </a:rPr>
              <a:t>{</a:t>
            </a:r>
            <a:r>
              <a:rPr sz="2850" b="1" i="1" dirty="0">
                <a:latin typeface="Times New Roman"/>
                <a:cs typeface="Times New Roman"/>
              </a:rPr>
              <a:t>q</a:t>
            </a:r>
            <a:r>
              <a:rPr sz="2850" b="1" baseline="-20467" dirty="0">
                <a:latin typeface="Times New Roman"/>
                <a:cs typeface="Times New Roman"/>
              </a:rPr>
              <a:t>1</a:t>
            </a:r>
            <a:r>
              <a:rPr sz="2850" b="1" dirty="0">
                <a:latin typeface="Times New Roman"/>
                <a:cs typeface="Times New Roman"/>
              </a:rPr>
              <a:t>,</a:t>
            </a:r>
            <a:r>
              <a:rPr sz="2850" b="1" spc="-15" dirty="0">
                <a:latin typeface="Times New Roman"/>
                <a:cs typeface="Times New Roman"/>
              </a:rPr>
              <a:t> </a:t>
            </a:r>
            <a:r>
              <a:rPr sz="2850" b="1" i="1" dirty="0">
                <a:latin typeface="Times New Roman"/>
                <a:cs typeface="Times New Roman"/>
              </a:rPr>
              <a:t>f</a:t>
            </a:r>
            <a:r>
              <a:rPr sz="2850" dirty="0">
                <a:latin typeface="Times New Roman"/>
                <a:cs typeface="Times New Roman"/>
              </a:rPr>
              <a:t>},</a:t>
            </a:r>
            <a:r>
              <a:rPr sz="2850" spc="10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{</a:t>
            </a:r>
            <a:r>
              <a:rPr sz="2850" b="1" i="1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850" dirty="0">
                <a:latin typeface="Times New Roman"/>
                <a:cs typeface="Times New Roman"/>
              </a:rPr>
              <a:t>}</a:t>
            </a:r>
            <a:r>
              <a:rPr sz="2850" b="1" i="1" dirty="0">
                <a:solidFill>
                  <a:srgbClr val="00CC99"/>
                </a:solidFill>
                <a:latin typeface="Times New Roman"/>
                <a:cs typeface="Times New Roman"/>
              </a:rPr>
              <a:t>c</a:t>
            </a:r>
            <a:r>
              <a:rPr sz="2850" b="1" i="1" spc="10" dirty="0">
                <a:solidFill>
                  <a:srgbClr val="00CC99"/>
                </a:solidFill>
                <a:latin typeface="Times New Roman"/>
                <a:cs typeface="Times New Roman"/>
              </a:rPr>
              <a:t> </a:t>
            </a:r>
            <a:r>
              <a:rPr sz="2850" dirty="0">
                <a:latin typeface="Symbol"/>
                <a:cs typeface="Symbol"/>
              </a:rPr>
              <a:t></a:t>
            </a:r>
            <a:r>
              <a:rPr sz="2850" dirty="0">
                <a:latin typeface="Times New Roman"/>
                <a:cs typeface="Times New Roman"/>
              </a:rPr>
              <a:t>{</a:t>
            </a:r>
            <a:r>
              <a:rPr sz="2850" b="1" i="1" dirty="0">
                <a:latin typeface="Times New Roman"/>
                <a:cs typeface="Times New Roman"/>
              </a:rPr>
              <a:t>q</a:t>
            </a:r>
            <a:r>
              <a:rPr sz="2850" b="1" baseline="-20467" dirty="0">
                <a:latin typeface="Times New Roman"/>
                <a:cs typeface="Times New Roman"/>
              </a:rPr>
              <a:t>2</a:t>
            </a:r>
            <a:r>
              <a:rPr sz="2850" b="1" dirty="0">
                <a:latin typeface="Times New Roman"/>
                <a:cs typeface="Times New Roman"/>
              </a:rPr>
              <a:t>,</a:t>
            </a:r>
            <a:r>
              <a:rPr sz="2850" b="1" spc="-15" dirty="0">
                <a:latin typeface="Times New Roman"/>
                <a:cs typeface="Times New Roman"/>
              </a:rPr>
              <a:t> </a:t>
            </a:r>
            <a:r>
              <a:rPr sz="2850" b="1" i="1" spc="-25" dirty="0">
                <a:latin typeface="Times New Roman"/>
                <a:cs typeface="Times New Roman"/>
              </a:rPr>
              <a:t>f</a:t>
            </a:r>
            <a:r>
              <a:rPr sz="2850" spc="-25" dirty="0">
                <a:latin typeface="Times New Roman"/>
                <a:cs typeface="Times New Roman"/>
              </a:rPr>
              <a:t>}</a:t>
            </a:r>
            <a:r>
              <a:rPr sz="2850" b="1" spc="-25" dirty="0">
                <a:latin typeface="Times New Roman"/>
                <a:cs typeface="Times New Roman"/>
              </a:rPr>
              <a:t>}</a:t>
            </a:r>
            <a:endParaRPr sz="285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045345" y="483108"/>
            <a:ext cx="8606155" cy="798830"/>
            <a:chOff x="1045345" y="483108"/>
            <a:chExt cx="8606155" cy="798830"/>
          </a:xfrm>
        </p:grpSpPr>
        <p:sp>
          <p:nvSpPr>
            <p:cNvPr id="28" name="object 28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340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135"/>
              </a:spcBef>
            </a:pPr>
            <a:r>
              <a:rPr sz="4150" dirty="0"/>
              <a:t>Odstranění</a:t>
            </a:r>
            <a:r>
              <a:rPr sz="4150" spc="45" dirty="0"/>
              <a:t> </a:t>
            </a:r>
            <a:r>
              <a:rPr sz="4150" dirty="0"/>
              <a:t>nedeterminismu:</a:t>
            </a:r>
            <a:r>
              <a:rPr sz="4150" spc="35" dirty="0"/>
              <a:t> </a:t>
            </a:r>
            <a:r>
              <a:rPr sz="4150" dirty="0"/>
              <a:t>Příklad</a:t>
            </a:r>
            <a:r>
              <a:rPr sz="4150" spc="70" dirty="0"/>
              <a:t> </a:t>
            </a:r>
            <a:r>
              <a:rPr sz="4150" spc="-25" dirty="0"/>
              <a:t>1/5</a:t>
            </a:r>
            <a:endParaRPr sz="4150"/>
          </a:p>
        </p:txBody>
      </p:sp>
      <p:sp>
        <p:nvSpPr>
          <p:cNvPr id="32" name="Zástupný symbol pro číslo snímku 31">
            <a:extLst>
              <a:ext uri="{FF2B5EF4-FFF2-40B4-BE49-F238E27FC236}">
                <a16:creationId xmlns:a16="http://schemas.microsoft.com/office/drawing/2014/main" id="{1E02A975-89F2-C00F-D1FA-272F231AF9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pPr/>
              <a:t>16</a:t>
            </a:fld>
            <a:r>
              <a:rPr lang="cs-CZ"/>
              <a:t> / 36</a:t>
            </a:r>
            <a:endParaRPr lang="cs-CZ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6520" y="1282699"/>
            <a:ext cx="2888867" cy="4860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sz="3050" dirty="0">
                <a:latin typeface="Times New Roman"/>
                <a:cs typeface="Times New Roman"/>
              </a:rPr>
              <a:t>pro</a:t>
            </a:r>
            <a:r>
              <a:rPr sz="3050" spc="1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Q</a:t>
            </a:r>
            <a:r>
              <a:rPr sz="3050" dirty="0">
                <a:latin typeface="Times New Roman"/>
                <a:cs typeface="Times New Roman"/>
              </a:rPr>
              <a:t>’</a:t>
            </a:r>
            <a:r>
              <a:rPr sz="3050" spc="-18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spc="-10" dirty="0">
                <a:latin typeface="Times New Roman"/>
                <a:cs typeface="Times New Roman"/>
              </a:rPr>
              <a:t>{</a:t>
            </a:r>
            <a:r>
              <a:rPr sz="305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3050" b="1" spc="-10" dirty="0">
                <a:latin typeface="Times New Roman"/>
                <a:cs typeface="Times New Roman"/>
              </a:rPr>
              <a:t>,</a:t>
            </a:r>
            <a:r>
              <a:rPr lang="cs-CZ" sz="3050" b="1" spc="-10" dirty="0">
                <a:latin typeface="Times New Roman"/>
                <a:cs typeface="Times New Roman"/>
              </a:rPr>
              <a:t> </a:t>
            </a:r>
            <a:r>
              <a:rPr sz="305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3075" b="1" spc="-15" baseline="-20325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3050" spc="-10" dirty="0">
                <a:latin typeface="Times New Roman"/>
                <a:cs typeface="Times New Roman"/>
              </a:rPr>
              <a:t>}:</a:t>
            </a:r>
            <a:endParaRPr sz="305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4852" y="4723889"/>
            <a:ext cx="249554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endParaRPr sz="35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68886" y="4933188"/>
            <a:ext cx="1637030" cy="629920"/>
            <a:chOff x="1968886" y="4933188"/>
            <a:chExt cx="1637030" cy="629920"/>
          </a:xfrm>
        </p:grpSpPr>
        <p:sp>
          <p:nvSpPr>
            <p:cNvPr id="5" name="object 5"/>
            <p:cNvSpPr/>
            <p:nvPr/>
          </p:nvSpPr>
          <p:spPr>
            <a:xfrm>
              <a:off x="1988698" y="4954523"/>
              <a:ext cx="588645" cy="588645"/>
            </a:xfrm>
            <a:custGeom>
              <a:avLst/>
              <a:gdLst/>
              <a:ahLst/>
              <a:cxnLst/>
              <a:rect l="l" t="t" r="r" b="b"/>
              <a:pathLst>
                <a:path w="588644" h="588645">
                  <a:moveTo>
                    <a:pt x="588263" y="294131"/>
                  </a:moveTo>
                  <a:lnTo>
                    <a:pt x="584431" y="246270"/>
                  </a:lnTo>
                  <a:lnTo>
                    <a:pt x="573328" y="200924"/>
                  </a:lnTo>
                  <a:lnTo>
                    <a:pt x="555551" y="158686"/>
                  </a:lnTo>
                  <a:lnTo>
                    <a:pt x="531693" y="120152"/>
                  </a:lnTo>
                  <a:lnTo>
                    <a:pt x="502348" y="85915"/>
                  </a:lnTo>
                  <a:lnTo>
                    <a:pt x="468111" y="56570"/>
                  </a:lnTo>
                  <a:lnTo>
                    <a:pt x="429577" y="32712"/>
                  </a:lnTo>
                  <a:lnTo>
                    <a:pt x="387339" y="14935"/>
                  </a:lnTo>
                  <a:lnTo>
                    <a:pt x="341993" y="3832"/>
                  </a:lnTo>
                  <a:lnTo>
                    <a:pt x="294131" y="0"/>
                  </a:lnTo>
                  <a:lnTo>
                    <a:pt x="246641" y="3832"/>
                  </a:lnTo>
                  <a:lnTo>
                    <a:pt x="201509" y="14935"/>
                  </a:lnTo>
                  <a:lnTo>
                    <a:pt x="159358" y="32712"/>
                  </a:lnTo>
                  <a:lnTo>
                    <a:pt x="120810" y="56570"/>
                  </a:lnTo>
                  <a:lnTo>
                    <a:pt x="86486" y="85915"/>
                  </a:lnTo>
                  <a:lnTo>
                    <a:pt x="57009" y="120152"/>
                  </a:lnTo>
                  <a:lnTo>
                    <a:pt x="33000" y="158686"/>
                  </a:lnTo>
                  <a:lnTo>
                    <a:pt x="15081" y="200924"/>
                  </a:lnTo>
                  <a:lnTo>
                    <a:pt x="3874" y="246270"/>
                  </a:lnTo>
                  <a:lnTo>
                    <a:pt x="0" y="294131"/>
                  </a:lnTo>
                  <a:lnTo>
                    <a:pt x="3874" y="341622"/>
                  </a:lnTo>
                  <a:lnTo>
                    <a:pt x="15081" y="386754"/>
                  </a:lnTo>
                  <a:lnTo>
                    <a:pt x="33000" y="428905"/>
                  </a:lnTo>
                  <a:lnTo>
                    <a:pt x="57009" y="467453"/>
                  </a:lnTo>
                  <a:lnTo>
                    <a:pt x="86486" y="501776"/>
                  </a:lnTo>
                  <a:lnTo>
                    <a:pt x="120810" y="531254"/>
                  </a:lnTo>
                  <a:lnTo>
                    <a:pt x="159358" y="555263"/>
                  </a:lnTo>
                  <a:lnTo>
                    <a:pt x="201509" y="573182"/>
                  </a:lnTo>
                  <a:lnTo>
                    <a:pt x="246641" y="584389"/>
                  </a:lnTo>
                  <a:lnTo>
                    <a:pt x="294131" y="588263"/>
                  </a:lnTo>
                  <a:lnTo>
                    <a:pt x="341993" y="584389"/>
                  </a:lnTo>
                  <a:lnTo>
                    <a:pt x="387339" y="573182"/>
                  </a:lnTo>
                  <a:lnTo>
                    <a:pt x="429577" y="555263"/>
                  </a:lnTo>
                  <a:lnTo>
                    <a:pt x="468111" y="531254"/>
                  </a:lnTo>
                  <a:lnTo>
                    <a:pt x="502348" y="501776"/>
                  </a:lnTo>
                  <a:lnTo>
                    <a:pt x="531693" y="467453"/>
                  </a:lnTo>
                  <a:lnTo>
                    <a:pt x="555551" y="428905"/>
                  </a:lnTo>
                  <a:lnTo>
                    <a:pt x="573328" y="386754"/>
                  </a:lnTo>
                  <a:lnTo>
                    <a:pt x="584431" y="341622"/>
                  </a:lnTo>
                  <a:lnTo>
                    <a:pt x="588263" y="294131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68886" y="4933188"/>
              <a:ext cx="629920" cy="629920"/>
            </a:xfrm>
            <a:custGeom>
              <a:avLst/>
              <a:gdLst/>
              <a:ahLst/>
              <a:cxnLst/>
              <a:rect l="l" t="t" r="r" b="b"/>
              <a:pathLst>
                <a:path w="629919" h="629920">
                  <a:moveTo>
                    <a:pt x="627888" y="347472"/>
                  </a:moveTo>
                  <a:lnTo>
                    <a:pt x="627888" y="281940"/>
                  </a:lnTo>
                  <a:lnTo>
                    <a:pt x="618744" y="236220"/>
                  </a:lnTo>
                  <a:lnTo>
                    <a:pt x="591312" y="164592"/>
                  </a:lnTo>
                  <a:lnTo>
                    <a:pt x="556260" y="114300"/>
                  </a:lnTo>
                  <a:lnTo>
                    <a:pt x="513588" y="71628"/>
                  </a:lnTo>
                  <a:lnTo>
                    <a:pt x="477012" y="45720"/>
                  </a:lnTo>
                  <a:lnTo>
                    <a:pt x="435864" y="24384"/>
                  </a:lnTo>
                  <a:lnTo>
                    <a:pt x="422148" y="19812"/>
                  </a:lnTo>
                  <a:lnTo>
                    <a:pt x="406908" y="13716"/>
                  </a:lnTo>
                  <a:lnTo>
                    <a:pt x="391668" y="10668"/>
                  </a:lnTo>
                  <a:lnTo>
                    <a:pt x="376428" y="6096"/>
                  </a:lnTo>
                  <a:lnTo>
                    <a:pt x="361188" y="4572"/>
                  </a:lnTo>
                  <a:lnTo>
                    <a:pt x="345948" y="1524"/>
                  </a:lnTo>
                  <a:lnTo>
                    <a:pt x="329184" y="0"/>
                  </a:lnTo>
                  <a:lnTo>
                    <a:pt x="297180" y="0"/>
                  </a:lnTo>
                  <a:lnTo>
                    <a:pt x="281940" y="1524"/>
                  </a:lnTo>
                  <a:lnTo>
                    <a:pt x="265176" y="4572"/>
                  </a:lnTo>
                  <a:lnTo>
                    <a:pt x="249936" y="6096"/>
                  </a:lnTo>
                  <a:lnTo>
                    <a:pt x="205740" y="19812"/>
                  </a:lnTo>
                  <a:lnTo>
                    <a:pt x="163068" y="38100"/>
                  </a:lnTo>
                  <a:lnTo>
                    <a:pt x="112776" y="73152"/>
                  </a:lnTo>
                  <a:lnTo>
                    <a:pt x="70104" y="115824"/>
                  </a:lnTo>
                  <a:lnTo>
                    <a:pt x="53340" y="140208"/>
                  </a:lnTo>
                  <a:lnTo>
                    <a:pt x="44196" y="152400"/>
                  </a:lnTo>
                  <a:lnTo>
                    <a:pt x="36576" y="166116"/>
                  </a:lnTo>
                  <a:lnTo>
                    <a:pt x="30480" y="178308"/>
                  </a:lnTo>
                  <a:lnTo>
                    <a:pt x="24384" y="193548"/>
                  </a:lnTo>
                  <a:lnTo>
                    <a:pt x="18288" y="207264"/>
                  </a:lnTo>
                  <a:lnTo>
                    <a:pt x="9144" y="237744"/>
                  </a:lnTo>
                  <a:lnTo>
                    <a:pt x="6096" y="251460"/>
                  </a:lnTo>
                  <a:lnTo>
                    <a:pt x="3048" y="268224"/>
                  </a:lnTo>
                  <a:lnTo>
                    <a:pt x="0" y="298704"/>
                  </a:lnTo>
                  <a:lnTo>
                    <a:pt x="0" y="332232"/>
                  </a:lnTo>
                  <a:lnTo>
                    <a:pt x="3048" y="364236"/>
                  </a:lnTo>
                  <a:lnTo>
                    <a:pt x="9144" y="394716"/>
                  </a:lnTo>
                  <a:lnTo>
                    <a:pt x="13716" y="408432"/>
                  </a:lnTo>
                  <a:lnTo>
                    <a:pt x="18288" y="423672"/>
                  </a:lnTo>
                  <a:lnTo>
                    <a:pt x="24384" y="438912"/>
                  </a:lnTo>
                  <a:lnTo>
                    <a:pt x="30480" y="452628"/>
                  </a:lnTo>
                  <a:lnTo>
                    <a:pt x="38100" y="466344"/>
                  </a:lnTo>
                  <a:lnTo>
                    <a:pt x="41148" y="471220"/>
                  </a:lnTo>
                  <a:lnTo>
                    <a:pt x="41148" y="300228"/>
                  </a:lnTo>
                  <a:lnTo>
                    <a:pt x="44196" y="272796"/>
                  </a:lnTo>
                  <a:lnTo>
                    <a:pt x="47244" y="259080"/>
                  </a:lnTo>
                  <a:lnTo>
                    <a:pt x="50292" y="246888"/>
                  </a:lnTo>
                  <a:lnTo>
                    <a:pt x="53340" y="233172"/>
                  </a:lnTo>
                  <a:lnTo>
                    <a:pt x="74676" y="184404"/>
                  </a:lnTo>
                  <a:lnTo>
                    <a:pt x="103632" y="140208"/>
                  </a:lnTo>
                  <a:lnTo>
                    <a:pt x="141732" y="103632"/>
                  </a:lnTo>
                  <a:lnTo>
                    <a:pt x="173736" y="82296"/>
                  </a:lnTo>
                  <a:lnTo>
                    <a:pt x="184404" y="74676"/>
                  </a:lnTo>
                  <a:lnTo>
                    <a:pt x="196596" y="68580"/>
                  </a:lnTo>
                  <a:lnTo>
                    <a:pt x="208788" y="64008"/>
                  </a:lnTo>
                  <a:lnTo>
                    <a:pt x="220980" y="57912"/>
                  </a:lnTo>
                  <a:lnTo>
                    <a:pt x="233172" y="54864"/>
                  </a:lnTo>
                  <a:lnTo>
                    <a:pt x="246888" y="50292"/>
                  </a:lnTo>
                  <a:lnTo>
                    <a:pt x="259080" y="47244"/>
                  </a:lnTo>
                  <a:lnTo>
                    <a:pt x="300228" y="42672"/>
                  </a:lnTo>
                  <a:lnTo>
                    <a:pt x="329184" y="42672"/>
                  </a:lnTo>
                  <a:lnTo>
                    <a:pt x="370332" y="47244"/>
                  </a:lnTo>
                  <a:lnTo>
                    <a:pt x="420624" y="64008"/>
                  </a:lnTo>
                  <a:lnTo>
                    <a:pt x="432816" y="70104"/>
                  </a:lnTo>
                  <a:lnTo>
                    <a:pt x="445008" y="74676"/>
                  </a:lnTo>
                  <a:lnTo>
                    <a:pt x="455676" y="82296"/>
                  </a:lnTo>
                  <a:lnTo>
                    <a:pt x="467868" y="89916"/>
                  </a:lnTo>
                  <a:lnTo>
                    <a:pt x="489204" y="105156"/>
                  </a:lnTo>
                  <a:lnTo>
                    <a:pt x="525780" y="141732"/>
                  </a:lnTo>
                  <a:lnTo>
                    <a:pt x="541020" y="163068"/>
                  </a:lnTo>
                  <a:lnTo>
                    <a:pt x="547116" y="173736"/>
                  </a:lnTo>
                  <a:lnTo>
                    <a:pt x="554736" y="185928"/>
                  </a:lnTo>
                  <a:lnTo>
                    <a:pt x="560832" y="196596"/>
                  </a:lnTo>
                  <a:lnTo>
                    <a:pt x="565404" y="208788"/>
                  </a:lnTo>
                  <a:lnTo>
                    <a:pt x="569976" y="222504"/>
                  </a:lnTo>
                  <a:lnTo>
                    <a:pt x="579120" y="246888"/>
                  </a:lnTo>
                  <a:lnTo>
                    <a:pt x="582168" y="260604"/>
                  </a:lnTo>
                  <a:lnTo>
                    <a:pt x="586740" y="301752"/>
                  </a:lnTo>
                  <a:lnTo>
                    <a:pt x="586740" y="473049"/>
                  </a:lnTo>
                  <a:lnTo>
                    <a:pt x="598932" y="451104"/>
                  </a:lnTo>
                  <a:lnTo>
                    <a:pt x="605028" y="437388"/>
                  </a:lnTo>
                  <a:lnTo>
                    <a:pt x="609600" y="422148"/>
                  </a:lnTo>
                  <a:lnTo>
                    <a:pt x="615696" y="408432"/>
                  </a:lnTo>
                  <a:lnTo>
                    <a:pt x="618744" y="393192"/>
                  </a:lnTo>
                  <a:lnTo>
                    <a:pt x="623316" y="377952"/>
                  </a:lnTo>
                  <a:lnTo>
                    <a:pt x="624840" y="362712"/>
                  </a:lnTo>
                  <a:lnTo>
                    <a:pt x="627888" y="347472"/>
                  </a:lnTo>
                  <a:close/>
                </a:path>
                <a:path w="629919" h="629920">
                  <a:moveTo>
                    <a:pt x="586740" y="473049"/>
                  </a:moveTo>
                  <a:lnTo>
                    <a:pt x="586740" y="329184"/>
                  </a:lnTo>
                  <a:lnTo>
                    <a:pt x="583692" y="356616"/>
                  </a:lnTo>
                  <a:lnTo>
                    <a:pt x="577596" y="384048"/>
                  </a:lnTo>
                  <a:lnTo>
                    <a:pt x="565404" y="422148"/>
                  </a:lnTo>
                  <a:lnTo>
                    <a:pt x="553212" y="445008"/>
                  </a:lnTo>
                  <a:lnTo>
                    <a:pt x="547116" y="457200"/>
                  </a:lnTo>
                  <a:lnTo>
                    <a:pt x="524256" y="489204"/>
                  </a:lnTo>
                  <a:lnTo>
                    <a:pt x="487680" y="525780"/>
                  </a:lnTo>
                  <a:lnTo>
                    <a:pt x="455676" y="548640"/>
                  </a:lnTo>
                  <a:lnTo>
                    <a:pt x="443484" y="554736"/>
                  </a:lnTo>
                  <a:lnTo>
                    <a:pt x="432816" y="560832"/>
                  </a:lnTo>
                  <a:lnTo>
                    <a:pt x="420624" y="566928"/>
                  </a:lnTo>
                  <a:lnTo>
                    <a:pt x="406908" y="571500"/>
                  </a:lnTo>
                  <a:lnTo>
                    <a:pt x="394716" y="576072"/>
                  </a:lnTo>
                  <a:lnTo>
                    <a:pt x="382524" y="579120"/>
                  </a:lnTo>
                  <a:lnTo>
                    <a:pt x="355092" y="585216"/>
                  </a:lnTo>
                  <a:lnTo>
                    <a:pt x="327660" y="588264"/>
                  </a:lnTo>
                  <a:lnTo>
                    <a:pt x="300228" y="588264"/>
                  </a:lnTo>
                  <a:lnTo>
                    <a:pt x="245364" y="579120"/>
                  </a:lnTo>
                  <a:lnTo>
                    <a:pt x="207264" y="566928"/>
                  </a:lnTo>
                  <a:lnTo>
                    <a:pt x="172212" y="548640"/>
                  </a:lnTo>
                  <a:lnTo>
                    <a:pt x="140208" y="525780"/>
                  </a:lnTo>
                  <a:lnTo>
                    <a:pt x="103632" y="487680"/>
                  </a:lnTo>
                  <a:lnTo>
                    <a:pt x="74676" y="445008"/>
                  </a:lnTo>
                  <a:lnTo>
                    <a:pt x="53340" y="396240"/>
                  </a:lnTo>
                  <a:lnTo>
                    <a:pt x="50292" y="382524"/>
                  </a:lnTo>
                  <a:lnTo>
                    <a:pt x="47244" y="370332"/>
                  </a:lnTo>
                  <a:lnTo>
                    <a:pt x="44196" y="356616"/>
                  </a:lnTo>
                  <a:lnTo>
                    <a:pt x="41148" y="329184"/>
                  </a:lnTo>
                  <a:lnTo>
                    <a:pt x="41148" y="471220"/>
                  </a:lnTo>
                  <a:lnTo>
                    <a:pt x="45720" y="478536"/>
                  </a:lnTo>
                  <a:lnTo>
                    <a:pt x="53340" y="492252"/>
                  </a:lnTo>
                  <a:lnTo>
                    <a:pt x="71628" y="516636"/>
                  </a:lnTo>
                  <a:lnTo>
                    <a:pt x="114300" y="559308"/>
                  </a:lnTo>
                  <a:lnTo>
                    <a:pt x="138684" y="576072"/>
                  </a:lnTo>
                  <a:lnTo>
                    <a:pt x="150876" y="585216"/>
                  </a:lnTo>
                  <a:lnTo>
                    <a:pt x="205740" y="611124"/>
                  </a:lnTo>
                  <a:lnTo>
                    <a:pt x="266700" y="626364"/>
                  </a:lnTo>
                  <a:lnTo>
                    <a:pt x="298704" y="629412"/>
                  </a:lnTo>
                  <a:lnTo>
                    <a:pt x="330708" y="629412"/>
                  </a:lnTo>
                  <a:lnTo>
                    <a:pt x="393192" y="620268"/>
                  </a:lnTo>
                  <a:lnTo>
                    <a:pt x="451104" y="598932"/>
                  </a:lnTo>
                  <a:lnTo>
                    <a:pt x="490728" y="576072"/>
                  </a:lnTo>
                  <a:lnTo>
                    <a:pt x="537972" y="536448"/>
                  </a:lnTo>
                  <a:lnTo>
                    <a:pt x="576072" y="490728"/>
                  </a:lnTo>
                  <a:lnTo>
                    <a:pt x="583692" y="478536"/>
                  </a:lnTo>
                  <a:lnTo>
                    <a:pt x="586740" y="473049"/>
                  </a:lnTo>
                  <a:close/>
                </a:path>
                <a:path w="629919" h="629920">
                  <a:moveTo>
                    <a:pt x="629412" y="313944"/>
                  </a:moveTo>
                  <a:lnTo>
                    <a:pt x="627888" y="298704"/>
                  </a:lnTo>
                  <a:lnTo>
                    <a:pt x="627888" y="330708"/>
                  </a:lnTo>
                  <a:lnTo>
                    <a:pt x="629412" y="3139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96062" y="4954523"/>
              <a:ext cx="588645" cy="588645"/>
            </a:xfrm>
            <a:custGeom>
              <a:avLst/>
              <a:gdLst/>
              <a:ahLst/>
              <a:cxnLst/>
              <a:rect l="l" t="t" r="r" b="b"/>
              <a:pathLst>
                <a:path w="588645" h="588645">
                  <a:moveTo>
                    <a:pt x="588263" y="294131"/>
                  </a:moveTo>
                  <a:lnTo>
                    <a:pt x="584431" y="246270"/>
                  </a:lnTo>
                  <a:lnTo>
                    <a:pt x="573328" y="200924"/>
                  </a:lnTo>
                  <a:lnTo>
                    <a:pt x="555551" y="158686"/>
                  </a:lnTo>
                  <a:lnTo>
                    <a:pt x="531693" y="120152"/>
                  </a:lnTo>
                  <a:lnTo>
                    <a:pt x="502348" y="85915"/>
                  </a:lnTo>
                  <a:lnTo>
                    <a:pt x="468111" y="56570"/>
                  </a:lnTo>
                  <a:lnTo>
                    <a:pt x="429577" y="32712"/>
                  </a:lnTo>
                  <a:lnTo>
                    <a:pt x="387339" y="14935"/>
                  </a:lnTo>
                  <a:lnTo>
                    <a:pt x="341993" y="3832"/>
                  </a:lnTo>
                  <a:lnTo>
                    <a:pt x="294131" y="0"/>
                  </a:lnTo>
                  <a:lnTo>
                    <a:pt x="246641" y="3832"/>
                  </a:lnTo>
                  <a:lnTo>
                    <a:pt x="201509" y="14935"/>
                  </a:lnTo>
                  <a:lnTo>
                    <a:pt x="159358" y="32712"/>
                  </a:lnTo>
                  <a:lnTo>
                    <a:pt x="120810" y="56570"/>
                  </a:lnTo>
                  <a:lnTo>
                    <a:pt x="86486" y="85915"/>
                  </a:lnTo>
                  <a:lnTo>
                    <a:pt x="57009" y="120152"/>
                  </a:lnTo>
                  <a:lnTo>
                    <a:pt x="33000" y="158686"/>
                  </a:lnTo>
                  <a:lnTo>
                    <a:pt x="15081" y="200924"/>
                  </a:lnTo>
                  <a:lnTo>
                    <a:pt x="3874" y="246270"/>
                  </a:lnTo>
                  <a:lnTo>
                    <a:pt x="0" y="294131"/>
                  </a:lnTo>
                  <a:lnTo>
                    <a:pt x="3874" y="341622"/>
                  </a:lnTo>
                  <a:lnTo>
                    <a:pt x="15081" y="386754"/>
                  </a:lnTo>
                  <a:lnTo>
                    <a:pt x="33000" y="428905"/>
                  </a:lnTo>
                  <a:lnTo>
                    <a:pt x="57009" y="467453"/>
                  </a:lnTo>
                  <a:lnTo>
                    <a:pt x="86486" y="501776"/>
                  </a:lnTo>
                  <a:lnTo>
                    <a:pt x="120810" y="531254"/>
                  </a:lnTo>
                  <a:lnTo>
                    <a:pt x="159358" y="555263"/>
                  </a:lnTo>
                  <a:lnTo>
                    <a:pt x="201509" y="573182"/>
                  </a:lnTo>
                  <a:lnTo>
                    <a:pt x="246641" y="584389"/>
                  </a:lnTo>
                  <a:lnTo>
                    <a:pt x="294131" y="588263"/>
                  </a:lnTo>
                  <a:lnTo>
                    <a:pt x="341993" y="584389"/>
                  </a:lnTo>
                  <a:lnTo>
                    <a:pt x="387339" y="573182"/>
                  </a:lnTo>
                  <a:lnTo>
                    <a:pt x="429577" y="555263"/>
                  </a:lnTo>
                  <a:lnTo>
                    <a:pt x="468111" y="531254"/>
                  </a:lnTo>
                  <a:lnTo>
                    <a:pt x="502348" y="501776"/>
                  </a:lnTo>
                  <a:lnTo>
                    <a:pt x="531693" y="467453"/>
                  </a:lnTo>
                  <a:lnTo>
                    <a:pt x="555551" y="428905"/>
                  </a:lnTo>
                  <a:lnTo>
                    <a:pt x="573328" y="386754"/>
                  </a:lnTo>
                  <a:lnTo>
                    <a:pt x="584431" y="341622"/>
                  </a:lnTo>
                  <a:lnTo>
                    <a:pt x="588263" y="294131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76250" y="4933188"/>
              <a:ext cx="629920" cy="629920"/>
            </a:xfrm>
            <a:custGeom>
              <a:avLst/>
              <a:gdLst/>
              <a:ahLst/>
              <a:cxnLst/>
              <a:rect l="l" t="t" r="r" b="b"/>
              <a:pathLst>
                <a:path w="629920" h="629920">
                  <a:moveTo>
                    <a:pt x="629412" y="330708"/>
                  </a:moveTo>
                  <a:lnTo>
                    <a:pt x="629412" y="298704"/>
                  </a:lnTo>
                  <a:lnTo>
                    <a:pt x="627888" y="281940"/>
                  </a:lnTo>
                  <a:lnTo>
                    <a:pt x="624840" y="266700"/>
                  </a:lnTo>
                  <a:lnTo>
                    <a:pt x="623316" y="251460"/>
                  </a:lnTo>
                  <a:lnTo>
                    <a:pt x="609600" y="205740"/>
                  </a:lnTo>
                  <a:lnTo>
                    <a:pt x="605028" y="192024"/>
                  </a:lnTo>
                  <a:lnTo>
                    <a:pt x="597408" y="178308"/>
                  </a:lnTo>
                  <a:lnTo>
                    <a:pt x="591312" y="164592"/>
                  </a:lnTo>
                  <a:lnTo>
                    <a:pt x="556260" y="114300"/>
                  </a:lnTo>
                  <a:lnTo>
                    <a:pt x="513588" y="71628"/>
                  </a:lnTo>
                  <a:lnTo>
                    <a:pt x="463296" y="38100"/>
                  </a:lnTo>
                  <a:lnTo>
                    <a:pt x="451104" y="30480"/>
                  </a:lnTo>
                  <a:lnTo>
                    <a:pt x="435864" y="24384"/>
                  </a:lnTo>
                  <a:lnTo>
                    <a:pt x="422148" y="19812"/>
                  </a:lnTo>
                  <a:lnTo>
                    <a:pt x="406908" y="13716"/>
                  </a:lnTo>
                  <a:lnTo>
                    <a:pt x="393192" y="10668"/>
                  </a:lnTo>
                  <a:lnTo>
                    <a:pt x="377952" y="6096"/>
                  </a:lnTo>
                  <a:lnTo>
                    <a:pt x="361188" y="4572"/>
                  </a:lnTo>
                  <a:lnTo>
                    <a:pt x="345948" y="1524"/>
                  </a:lnTo>
                  <a:lnTo>
                    <a:pt x="330708" y="0"/>
                  </a:lnTo>
                  <a:lnTo>
                    <a:pt x="297180" y="0"/>
                  </a:lnTo>
                  <a:lnTo>
                    <a:pt x="281940" y="1524"/>
                  </a:lnTo>
                  <a:lnTo>
                    <a:pt x="265176" y="4572"/>
                  </a:lnTo>
                  <a:lnTo>
                    <a:pt x="249936" y="6096"/>
                  </a:lnTo>
                  <a:lnTo>
                    <a:pt x="234696" y="10668"/>
                  </a:lnTo>
                  <a:lnTo>
                    <a:pt x="220980" y="15240"/>
                  </a:lnTo>
                  <a:lnTo>
                    <a:pt x="205740" y="19812"/>
                  </a:lnTo>
                  <a:lnTo>
                    <a:pt x="192024" y="25908"/>
                  </a:lnTo>
                  <a:lnTo>
                    <a:pt x="176784" y="32004"/>
                  </a:lnTo>
                  <a:lnTo>
                    <a:pt x="163068" y="38100"/>
                  </a:lnTo>
                  <a:lnTo>
                    <a:pt x="112776" y="73152"/>
                  </a:lnTo>
                  <a:lnTo>
                    <a:pt x="70104" y="115824"/>
                  </a:lnTo>
                  <a:lnTo>
                    <a:pt x="53340" y="140208"/>
                  </a:lnTo>
                  <a:lnTo>
                    <a:pt x="44196" y="152400"/>
                  </a:lnTo>
                  <a:lnTo>
                    <a:pt x="36576" y="166116"/>
                  </a:lnTo>
                  <a:lnTo>
                    <a:pt x="30480" y="178308"/>
                  </a:lnTo>
                  <a:lnTo>
                    <a:pt x="24384" y="193548"/>
                  </a:lnTo>
                  <a:lnTo>
                    <a:pt x="18288" y="207264"/>
                  </a:lnTo>
                  <a:lnTo>
                    <a:pt x="9144" y="237744"/>
                  </a:lnTo>
                  <a:lnTo>
                    <a:pt x="6096" y="251460"/>
                  </a:lnTo>
                  <a:lnTo>
                    <a:pt x="3048" y="268224"/>
                  </a:lnTo>
                  <a:lnTo>
                    <a:pt x="0" y="298704"/>
                  </a:lnTo>
                  <a:lnTo>
                    <a:pt x="0" y="332232"/>
                  </a:lnTo>
                  <a:lnTo>
                    <a:pt x="3048" y="364236"/>
                  </a:lnTo>
                  <a:lnTo>
                    <a:pt x="9144" y="394716"/>
                  </a:lnTo>
                  <a:lnTo>
                    <a:pt x="13716" y="408432"/>
                  </a:lnTo>
                  <a:lnTo>
                    <a:pt x="18288" y="423672"/>
                  </a:lnTo>
                  <a:lnTo>
                    <a:pt x="24384" y="438912"/>
                  </a:lnTo>
                  <a:lnTo>
                    <a:pt x="30480" y="452628"/>
                  </a:lnTo>
                  <a:lnTo>
                    <a:pt x="38100" y="466344"/>
                  </a:lnTo>
                  <a:lnTo>
                    <a:pt x="41148" y="471220"/>
                  </a:lnTo>
                  <a:lnTo>
                    <a:pt x="41148" y="300228"/>
                  </a:lnTo>
                  <a:lnTo>
                    <a:pt x="44196" y="272796"/>
                  </a:lnTo>
                  <a:lnTo>
                    <a:pt x="47244" y="259080"/>
                  </a:lnTo>
                  <a:lnTo>
                    <a:pt x="50292" y="246888"/>
                  </a:lnTo>
                  <a:lnTo>
                    <a:pt x="53340" y="233172"/>
                  </a:lnTo>
                  <a:lnTo>
                    <a:pt x="74676" y="184404"/>
                  </a:lnTo>
                  <a:lnTo>
                    <a:pt x="105156" y="140208"/>
                  </a:lnTo>
                  <a:lnTo>
                    <a:pt x="141732" y="103632"/>
                  </a:lnTo>
                  <a:lnTo>
                    <a:pt x="173736" y="82296"/>
                  </a:lnTo>
                  <a:lnTo>
                    <a:pt x="184404" y="74676"/>
                  </a:lnTo>
                  <a:lnTo>
                    <a:pt x="196596" y="68580"/>
                  </a:lnTo>
                  <a:lnTo>
                    <a:pt x="208788" y="64008"/>
                  </a:lnTo>
                  <a:lnTo>
                    <a:pt x="220980" y="57912"/>
                  </a:lnTo>
                  <a:lnTo>
                    <a:pt x="233172" y="54864"/>
                  </a:lnTo>
                  <a:lnTo>
                    <a:pt x="246888" y="50292"/>
                  </a:lnTo>
                  <a:lnTo>
                    <a:pt x="259080" y="47244"/>
                  </a:lnTo>
                  <a:lnTo>
                    <a:pt x="300228" y="42672"/>
                  </a:lnTo>
                  <a:lnTo>
                    <a:pt x="329184" y="42672"/>
                  </a:lnTo>
                  <a:lnTo>
                    <a:pt x="370332" y="47244"/>
                  </a:lnTo>
                  <a:lnTo>
                    <a:pt x="420624" y="64008"/>
                  </a:lnTo>
                  <a:lnTo>
                    <a:pt x="432816" y="70104"/>
                  </a:lnTo>
                  <a:lnTo>
                    <a:pt x="445008" y="74676"/>
                  </a:lnTo>
                  <a:lnTo>
                    <a:pt x="455676" y="82296"/>
                  </a:lnTo>
                  <a:lnTo>
                    <a:pt x="467868" y="89916"/>
                  </a:lnTo>
                  <a:lnTo>
                    <a:pt x="489204" y="105156"/>
                  </a:lnTo>
                  <a:lnTo>
                    <a:pt x="525780" y="141732"/>
                  </a:lnTo>
                  <a:lnTo>
                    <a:pt x="548640" y="173736"/>
                  </a:lnTo>
                  <a:lnTo>
                    <a:pt x="554736" y="185928"/>
                  </a:lnTo>
                  <a:lnTo>
                    <a:pt x="560832" y="196596"/>
                  </a:lnTo>
                  <a:lnTo>
                    <a:pt x="565404" y="208788"/>
                  </a:lnTo>
                  <a:lnTo>
                    <a:pt x="571500" y="222504"/>
                  </a:lnTo>
                  <a:lnTo>
                    <a:pt x="574548" y="234696"/>
                  </a:lnTo>
                  <a:lnTo>
                    <a:pt x="579120" y="246888"/>
                  </a:lnTo>
                  <a:lnTo>
                    <a:pt x="582168" y="260604"/>
                  </a:lnTo>
                  <a:lnTo>
                    <a:pt x="586740" y="301752"/>
                  </a:lnTo>
                  <a:lnTo>
                    <a:pt x="586740" y="473049"/>
                  </a:lnTo>
                  <a:lnTo>
                    <a:pt x="598932" y="451104"/>
                  </a:lnTo>
                  <a:lnTo>
                    <a:pt x="605028" y="437388"/>
                  </a:lnTo>
                  <a:lnTo>
                    <a:pt x="609600" y="422148"/>
                  </a:lnTo>
                  <a:lnTo>
                    <a:pt x="615696" y="408432"/>
                  </a:lnTo>
                  <a:lnTo>
                    <a:pt x="618744" y="393192"/>
                  </a:lnTo>
                  <a:lnTo>
                    <a:pt x="623316" y="377952"/>
                  </a:lnTo>
                  <a:lnTo>
                    <a:pt x="626364" y="362712"/>
                  </a:lnTo>
                  <a:lnTo>
                    <a:pt x="629412" y="330708"/>
                  </a:lnTo>
                  <a:close/>
                </a:path>
                <a:path w="629920" h="629920">
                  <a:moveTo>
                    <a:pt x="586740" y="473049"/>
                  </a:moveTo>
                  <a:lnTo>
                    <a:pt x="586740" y="329184"/>
                  </a:lnTo>
                  <a:lnTo>
                    <a:pt x="582168" y="370332"/>
                  </a:lnTo>
                  <a:lnTo>
                    <a:pt x="579120" y="384048"/>
                  </a:lnTo>
                  <a:lnTo>
                    <a:pt x="574548" y="396240"/>
                  </a:lnTo>
                  <a:lnTo>
                    <a:pt x="569976" y="409956"/>
                  </a:lnTo>
                  <a:lnTo>
                    <a:pt x="560832" y="434340"/>
                  </a:lnTo>
                  <a:lnTo>
                    <a:pt x="554736" y="445008"/>
                  </a:lnTo>
                  <a:lnTo>
                    <a:pt x="547116" y="457200"/>
                  </a:lnTo>
                  <a:lnTo>
                    <a:pt x="541020" y="467868"/>
                  </a:lnTo>
                  <a:lnTo>
                    <a:pt x="505968" y="509016"/>
                  </a:lnTo>
                  <a:lnTo>
                    <a:pt x="466344" y="542544"/>
                  </a:lnTo>
                  <a:lnTo>
                    <a:pt x="443484" y="554736"/>
                  </a:lnTo>
                  <a:lnTo>
                    <a:pt x="432816" y="560832"/>
                  </a:lnTo>
                  <a:lnTo>
                    <a:pt x="394716" y="576072"/>
                  </a:lnTo>
                  <a:lnTo>
                    <a:pt x="355092" y="585216"/>
                  </a:lnTo>
                  <a:lnTo>
                    <a:pt x="327660" y="588264"/>
                  </a:lnTo>
                  <a:lnTo>
                    <a:pt x="300228" y="588264"/>
                  </a:lnTo>
                  <a:lnTo>
                    <a:pt x="245364" y="579120"/>
                  </a:lnTo>
                  <a:lnTo>
                    <a:pt x="207264" y="566928"/>
                  </a:lnTo>
                  <a:lnTo>
                    <a:pt x="184404" y="554736"/>
                  </a:lnTo>
                  <a:lnTo>
                    <a:pt x="172212" y="548640"/>
                  </a:lnTo>
                  <a:lnTo>
                    <a:pt x="140208" y="525780"/>
                  </a:lnTo>
                  <a:lnTo>
                    <a:pt x="103632" y="487680"/>
                  </a:lnTo>
                  <a:lnTo>
                    <a:pt x="74676" y="445008"/>
                  </a:lnTo>
                  <a:lnTo>
                    <a:pt x="53340" y="396240"/>
                  </a:lnTo>
                  <a:lnTo>
                    <a:pt x="50292" y="382524"/>
                  </a:lnTo>
                  <a:lnTo>
                    <a:pt x="47244" y="370332"/>
                  </a:lnTo>
                  <a:lnTo>
                    <a:pt x="44196" y="356616"/>
                  </a:lnTo>
                  <a:lnTo>
                    <a:pt x="41148" y="329184"/>
                  </a:lnTo>
                  <a:lnTo>
                    <a:pt x="41148" y="471220"/>
                  </a:lnTo>
                  <a:lnTo>
                    <a:pt x="45720" y="478536"/>
                  </a:lnTo>
                  <a:lnTo>
                    <a:pt x="53340" y="492252"/>
                  </a:lnTo>
                  <a:lnTo>
                    <a:pt x="71628" y="516636"/>
                  </a:lnTo>
                  <a:lnTo>
                    <a:pt x="114300" y="559308"/>
                  </a:lnTo>
                  <a:lnTo>
                    <a:pt x="138684" y="576072"/>
                  </a:lnTo>
                  <a:lnTo>
                    <a:pt x="150876" y="585216"/>
                  </a:lnTo>
                  <a:lnTo>
                    <a:pt x="192024" y="605028"/>
                  </a:lnTo>
                  <a:lnTo>
                    <a:pt x="236220" y="620268"/>
                  </a:lnTo>
                  <a:lnTo>
                    <a:pt x="283464" y="627888"/>
                  </a:lnTo>
                  <a:lnTo>
                    <a:pt x="298704" y="629412"/>
                  </a:lnTo>
                  <a:lnTo>
                    <a:pt x="330708" y="629412"/>
                  </a:lnTo>
                  <a:lnTo>
                    <a:pt x="347472" y="627888"/>
                  </a:lnTo>
                  <a:lnTo>
                    <a:pt x="393192" y="620268"/>
                  </a:lnTo>
                  <a:lnTo>
                    <a:pt x="451104" y="598932"/>
                  </a:lnTo>
                  <a:lnTo>
                    <a:pt x="490728" y="576072"/>
                  </a:lnTo>
                  <a:lnTo>
                    <a:pt x="537972" y="536448"/>
                  </a:lnTo>
                  <a:lnTo>
                    <a:pt x="576072" y="490728"/>
                  </a:lnTo>
                  <a:lnTo>
                    <a:pt x="583692" y="478536"/>
                  </a:lnTo>
                  <a:lnTo>
                    <a:pt x="586740" y="4730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211968" y="4986018"/>
            <a:ext cx="15621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latin typeface="Times New Roman"/>
                <a:cs typeface="Times New Roman"/>
              </a:rPr>
              <a:t>f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76962" y="5227320"/>
            <a:ext cx="419100" cy="127000"/>
          </a:xfrm>
          <a:custGeom>
            <a:avLst/>
            <a:gdLst/>
            <a:ahLst/>
            <a:cxnLst/>
            <a:rect l="l" t="t" r="r" b="b"/>
            <a:pathLst>
              <a:path w="419100" h="127000">
                <a:moveTo>
                  <a:pt x="315468" y="83820"/>
                </a:moveTo>
                <a:lnTo>
                  <a:pt x="315468" y="42672"/>
                </a:lnTo>
                <a:lnTo>
                  <a:pt x="0" y="42672"/>
                </a:lnTo>
                <a:lnTo>
                  <a:pt x="0" y="83820"/>
                </a:lnTo>
                <a:lnTo>
                  <a:pt x="315468" y="83820"/>
                </a:lnTo>
                <a:close/>
              </a:path>
              <a:path w="419100" h="127000">
                <a:moveTo>
                  <a:pt x="419100" y="62484"/>
                </a:moveTo>
                <a:lnTo>
                  <a:pt x="294132" y="0"/>
                </a:lnTo>
                <a:lnTo>
                  <a:pt x="294132" y="42672"/>
                </a:lnTo>
                <a:lnTo>
                  <a:pt x="315468" y="42672"/>
                </a:lnTo>
                <a:lnTo>
                  <a:pt x="315468" y="115563"/>
                </a:lnTo>
                <a:lnTo>
                  <a:pt x="419100" y="62484"/>
                </a:lnTo>
                <a:close/>
              </a:path>
              <a:path w="419100" h="127000">
                <a:moveTo>
                  <a:pt x="315468" y="115563"/>
                </a:moveTo>
                <a:lnTo>
                  <a:pt x="315468" y="83820"/>
                </a:lnTo>
                <a:lnTo>
                  <a:pt x="294132" y="83820"/>
                </a:lnTo>
                <a:lnTo>
                  <a:pt x="294132" y="126492"/>
                </a:lnTo>
                <a:lnTo>
                  <a:pt x="315468" y="115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571129" y="4976874"/>
            <a:ext cx="913765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548005" algn="l"/>
              </a:tabLst>
            </a:pPr>
            <a:r>
              <a:rPr sz="3500" b="1" spc="-25" dirty="0">
                <a:latin typeface="Times New Roman"/>
                <a:cs typeface="Times New Roman"/>
              </a:rPr>
              <a:t>...</a:t>
            </a:r>
            <a:r>
              <a:rPr sz="3500" b="1" dirty="0">
                <a:latin typeface="Times New Roman"/>
                <a:cs typeface="Times New Roman"/>
              </a:rPr>
              <a:t>	</a:t>
            </a:r>
            <a:r>
              <a:rPr sz="4575" b="1" i="1" spc="-37" baseline="6375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3075" b="1" spc="-37" baseline="-10840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3075" baseline="-1084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11256" y="4891530"/>
            <a:ext cx="36322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spc="-25" dirty="0">
                <a:latin typeface="Times New Roman"/>
                <a:cs typeface="Times New Roman"/>
              </a:rPr>
              <a:t>...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968886" y="4346448"/>
            <a:ext cx="546100" cy="654050"/>
          </a:xfrm>
          <a:custGeom>
            <a:avLst/>
            <a:gdLst/>
            <a:ahLst/>
            <a:cxnLst/>
            <a:rect l="l" t="t" r="r" b="b"/>
            <a:pathLst>
              <a:path w="546100" h="654050">
                <a:moveTo>
                  <a:pt x="545592" y="358140"/>
                </a:moveTo>
                <a:lnTo>
                  <a:pt x="544068" y="339852"/>
                </a:lnTo>
                <a:lnTo>
                  <a:pt x="544068" y="321564"/>
                </a:lnTo>
                <a:lnTo>
                  <a:pt x="542544" y="303276"/>
                </a:lnTo>
                <a:lnTo>
                  <a:pt x="536448" y="269748"/>
                </a:lnTo>
                <a:lnTo>
                  <a:pt x="533400" y="251460"/>
                </a:lnTo>
                <a:lnTo>
                  <a:pt x="524256" y="219456"/>
                </a:lnTo>
                <a:lnTo>
                  <a:pt x="499872" y="158496"/>
                </a:lnTo>
                <a:lnTo>
                  <a:pt x="457200" y="94488"/>
                </a:lnTo>
                <a:lnTo>
                  <a:pt x="426720" y="62484"/>
                </a:lnTo>
                <a:lnTo>
                  <a:pt x="416052" y="51816"/>
                </a:lnTo>
                <a:lnTo>
                  <a:pt x="403860" y="44196"/>
                </a:lnTo>
                <a:lnTo>
                  <a:pt x="391668" y="35052"/>
                </a:lnTo>
                <a:lnTo>
                  <a:pt x="379476" y="28956"/>
                </a:lnTo>
                <a:lnTo>
                  <a:pt x="327660" y="6096"/>
                </a:lnTo>
                <a:lnTo>
                  <a:pt x="286512" y="0"/>
                </a:lnTo>
                <a:lnTo>
                  <a:pt x="257556" y="0"/>
                </a:lnTo>
                <a:lnTo>
                  <a:pt x="214884" y="7620"/>
                </a:lnTo>
                <a:lnTo>
                  <a:pt x="175260" y="22860"/>
                </a:lnTo>
                <a:lnTo>
                  <a:pt x="138684" y="44196"/>
                </a:lnTo>
                <a:lnTo>
                  <a:pt x="96012" y="83820"/>
                </a:lnTo>
                <a:lnTo>
                  <a:pt x="59436" y="132588"/>
                </a:lnTo>
                <a:lnTo>
                  <a:pt x="30480" y="190500"/>
                </a:lnTo>
                <a:lnTo>
                  <a:pt x="10668" y="252984"/>
                </a:lnTo>
                <a:lnTo>
                  <a:pt x="3048" y="304800"/>
                </a:lnTo>
                <a:lnTo>
                  <a:pt x="0" y="323088"/>
                </a:lnTo>
                <a:lnTo>
                  <a:pt x="0" y="381000"/>
                </a:lnTo>
                <a:lnTo>
                  <a:pt x="1524" y="402336"/>
                </a:lnTo>
                <a:lnTo>
                  <a:pt x="7620" y="445008"/>
                </a:lnTo>
                <a:lnTo>
                  <a:pt x="12192" y="464820"/>
                </a:lnTo>
                <a:lnTo>
                  <a:pt x="16764" y="486156"/>
                </a:lnTo>
                <a:lnTo>
                  <a:pt x="22860" y="505968"/>
                </a:lnTo>
                <a:lnTo>
                  <a:pt x="30480" y="524256"/>
                </a:lnTo>
                <a:lnTo>
                  <a:pt x="38100" y="544068"/>
                </a:lnTo>
                <a:lnTo>
                  <a:pt x="41148" y="549656"/>
                </a:lnTo>
                <a:lnTo>
                  <a:pt x="41148" y="341376"/>
                </a:lnTo>
                <a:lnTo>
                  <a:pt x="45720" y="292608"/>
                </a:lnTo>
                <a:lnTo>
                  <a:pt x="60960" y="231648"/>
                </a:lnTo>
                <a:lnTo>
                  <a:pt x="82296" y="178308"/>
                </a:lnTo>
                <a:lnTo>
                  <a:pt x="111252" y="131064"/>
                </a:lnTo>
                <a:lnTo>
                  <a:pt x="146304" y="92964"/>
                </a:lnTo>
                <a:lnTo>
                  <a:pt x="175260" y="71628"/>
                </a:lnTo>
                <a:lnTo>
                  <a:pt x="184404" y="65532"/>
                </a:lnTo>
                <a:lnTo>
                  <a:pt x="227076" y="47244"/>
                </a:lnTo>
                <a:lnTo>
                  <a:pt x="260604" y="41148"/>
                </a:lnTo>
                <a:lnTo>
                  <a:pt x="284988" y="41148"/>
                </a:lnTo>
                <a:lnTo>
                  <a:pt x="329184" y="50292"/>
                </a:lnTo>
                <a:lnTo>
                  <a:pt x="359664" y="65532"/>
                </a:lnTo>
                <a:lnTo>
                  <a:pt x="381000" y="77724"/>
                </a:lnTo>
                <a:lnTo>
                  <a:pt x="390144" y="85344"/>
                </a:lnTo>
                <a:lnTo>
                  <a:pt x="399288" y="94488"/>
                </a:lnTo>
                <a:lnTo>
                  <a:pt x="408432" y="102108"/>
                </a:lnTo>
                <a:lnTo>
                  <a:pt x="417576" y="111252"/>
                </a:lnTo>
                <a:lnTo>
                  <a:pt x="425196" y="121920"/>
                </a:lnTo>
                <a:lnTo>
                  <a:pt x="434340" y="132588"/>
                </a:lnTo>
                <a:lnTo>
                  <a:pt x="463296" y="179832"/>
                </a:lnTo>
                <a:lnTo>
                  <a:pt x="484632" y="233172"/>
                </a:lnTo>
                <a:lnTo>
                  <a:pt x="495300" y="277368"/>
                </a:lnTo>
                <a:lnTo>
                  <a:pt x="502920" y="341376"/>
                </a:lnTo>
                <a:lnTo>
                  <a:pt x="502920" y="551180"/>
                </a:lnTo>
                <a:lnTo>
                  <a:pt x="509016" y="537972"/>
                </a:lnTo>
                <a:lnTo>
                  <a:pt x="524256" y="495300"/>
                </a:lnTo>
                <a:lnTo>
                  <a:pt x="530352" y="473964"/>
                </a:lnTo>
                <a:lnTo>
                  <a:pt x="536448" y="451104"/>
                </a:lnTo>
                <a:lnTo>
                  <a:pt x="542544" y="405384"/>
                </a:lnTo>
                <a:lnTo>
                  <a:pt x="545592" y="358140"/>
                </a:lnTo>
                <a:close/>
              </a:path>
              <a:path w="546100" h="654050">
                <a:moveTo>
                  <a:pt x="146304" y="623316"/>
                </a:moveTo>
                <a:lnTo>
                  <a:pt x="111252" y="585216"/>
                </a:lnTo>
                <a:lnTo>
                  <a:pt x="83820" y="541020"/>
                </a:lnTo>
                <a:lnTo>
                  <a:pt x="56388" y="472440"/>
                </a:lnTo>
                <a:lnTo>
                  <a:pt x="45720" y="417576"/>
                </a:lnTo>
                <a:lnTo>
                  <a:pt x="41148" y="377952"/>
                </a:lnTo>
                <a:lnTo>
                  <a:pt x="41148" y="549656"/>
                </a:lnTo>
                <a:lnTo>
                  <a:pt x="47244" y="560832"/>
                </a:lnTo>
                <a:lnTo>
                  <a:pt x="56388" y="579120"/>
                </a:lnTo>
                <a:lnTo>
                  <a:pt x="67056" y="595884"/>
                </a:lnTo>
                <a:lnTo>
                  <a:pt x="91440" y="626364"/>
                </a:lnTo>
                <a:lnTo>
                  <a:pt x="103632" y="640080"/>
                </a:lnTo>
                <a:lnTo>
                  <a:pt x="115824" y="652272"/>
                </a:lnTo>
                <a:lnTo>
                  <a:pt x="146304" y="623316"/>
                </a:lnTo>
                <a:close/>
              </a:path>
              <a:path w="546100" h="654050">
                <a:moveTo>
                  <a:pt x="458448" y="542911"/>
                </a:moveTo>
                <a:lnTo>
                  <a:pt x="426720" y="516636"/>
                </a:lnTo>
                <a:lnTo>
                  <a:pt x="394716" y="653796"/>
                </a:lnTo>
                <a:lnTo>
                  <a:pt x="445008" y="631904"/>
                </a:lnTo>
                <a:lnTo>
                  <a:pt x="445008" y="560832"/>
                </a:lnTo>
                <a:lnTo>
                  <a:pt x="458448" y="542911"/>
                </a:lnTo>
                <a:close/>
              </a:path>
              <a:path w="546100" h="654050">
                <a:moveTo>
                  <a:pt x="490412" y="569381"/>
                </a:moveTo>
                <a:lnTo>
                  <a:pt x="458448" y="542911"/>
                </a:lnTo>
                <a:lnTo>
                  <a:pt x="445008" y="560832"/>
                </a:lnTo>
                <a:lnTo>
                  <a:pt x="478536" y="585216"/>
                </a:lnTo>
                <a:lnTo>
                  <a:pt x="490412" y="569381"/>
                </a:lnTo>
                <a:close/>
              </a:path>
              <a:path w="546100" h="654050">
                <a:moveTo>
                  <a:pt x="524256" y="597408"/>
                </a:moveTo>
                <a:lnTo>
                  <a:pt x="490412" y="569381"/>
                </a:lnTo>
                <a:lnTo>
                  <a:pt x="478536" y="585216"/>
                </a:lnTo>
                <a:lnTo>
                  <a:pt x="445008" y="560832"/>
                </a:lnTo>
                <a:lnTo>
                  <a:pt x="445008" y="631904"/>
                </a:lnTo>
                <a:lnTo>
                  <a:pt x="524256" y="597408"/>
                </a:lnTo>
                <a:close/>
              </a:path>
              <a:path w="546100" h="654050">
                <a:moveTo>
                  <a:pt x="462724" y="537210"/>
                </a:moveTo>
                <a:lnTo>
                  <a:pt x="458448" y="542911"/>
                </a:lnTo>
                <a:lnTo>
                  <a:pt x="461772" y="545663"/>
                </a:lnTo>
                <a:lnTo>
                  <a:pt x="461772" y="539496"/>
                </a:lnTo>
                <a:lnTo>
                  <a:pt x="462724" y="537210"/>
                </a:lnTo>
                <a:close/>
              </a:path>
              <a:path w="546100" h="654050">
                <a:moveTo>
                  <a:pt x="463296" y="536448"/>
                </a:moveTo>
                <a:lnTo>
                  <a:pt x="462724" y="537210"/>
                </a:lnTo>
                <a:lnTo>
                  <a:pt x="461772" y="539496"/>
                </a:lnTo>
                <a:lnTo>
                  <a:pt x="463296" y="536448"/>
                </a:lnTo>
                <a:close/>
              </a:path>
              <a:path w="546100" h="654050">
                <a:moveTo>
                  <a:pt x="463296" y="546925"/>
                </a:moveTo>
                <a:lnTo>
                  <a:pt x="463296" y="536448"/>
                </a:lnTo>
                <a:lnTo>
                  <a:pt x="461772" y="539496"/>
                </a:lnTo>
                <a:lnTo>
                  <a:pt x="461772" y="545663"/>
                </a:lnTo>
                <a:lnTo>
                  <a:pt x="463296" y="546925"/>
                </a:lnTo>
                <a:close/>
              </a:path>
              <a:path w="546100" h="654050">
                <a:moveTo>
                  <a:pt x="502920" y="551180"/>
                </a:moveTo>
                <a:lnTo>
                  <a:pt x="502920" y="381000"/>
                </a:lnTo>
                <a:lnTo>
                  <a:pt x="501396" y="402336"/>
                </a:lnTo>
                <a:lnTo>
                  <a:pt x="498348" y="423672"/>
                </a:lnTo>
                <a:lnTo>
                  <a:pt x="493776" y="443484"/>
                </a:lnTo>
                <a:lnTo>
                  <a:pt x="489204" y="464820"/>
                </a:lnTo>
                <a:lnTo>
                  <a:pt x="484632" y="484632"/>
                </a:lnTo>
                <a:lnTo>
                  <a:pt x="462724" y="537210"/>
                </a:lnTo>
                <a:lnTo>
                  <a:pt x="463296" y="536448"/>
                </a:lnTo>
                <a:lnTo>
                  <a:pt x="463296" y="546925"/>
                </a:lnTo>
                <a:lnTo>
                  <a:pt x="490412" y="569381"/>
                </a:lnTo>
                <a:lnTo>
                  <a:pt x="496824" y="560832"/>
                </a:lnTo>
                <a:lnTo>
                  <a:pt x="498348" y="559308"/>
                </a:lnTo>
                <a:lnTo>
                  <a:pt x="498348" y="557784"/>
                </a:lnTo>
                <a:lnTo>
                  <a:pt x="499872" y="557784"/>
                </a:lnTo>
                <a:lnTo>
                  <a:pt x="502920" y="5511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581032" y="4137150"/>
            <a:ext cx="249554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endParaRPr sz="3500">
              <a:latin typeface="Times New Roman"/>
              <a:cs typeface="Times New Roman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82162" y="2834640"/>
            <a:ext cx="3400044" cy="1385316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5768223" y="3544314"/>
            <a:ext cx="144526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0" b="1" baseline="-21428" dirty="0">
                <a:latin typeface="Times New Roman"/>
                <a:cs typeface="Times New Roman"/>
              </a:rPr>
              <a:t>...</a:t>
            </a:r>
            <a:r>
              <a:rPr sz="5250" b="1" spc="419" baseline="-21428" dirty="0">
                <a:latin typeface="Times New Roman"/>
                <a:cs typeface="Times New Roman"/>
              </a:rPr>
              <a:t> </a:t>
            </a:r>
            <a:r>
              <a:rPr sz="3050" b="1" spc="-10" dirty="0">
                <a:latin typeface="Times New Roman"/>
                <a:cs typeface="Times New Roman"/>
              </a:rPr>
              <a:t>{</a:t>
            </a:r>
            <a:r>
              <a:rPr sz="305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3050" b="1" spc="-10" dirty="0">
                <a:latin typeface="Times New Roman"/>
                <a:cs typeface="Times New Roman"/>
              </a:rPr>
              <a:t>,</a:t>
            </a:r>
            <a:r>
              <a:rPr sz="305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3075" b="1" spc="-15" baseline="-20325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3050" b="1" spc="-10" dirty="0">
                <a:latin typeface="Times New Roman"/>
                <a:cs typeface="Times New Roman"/>
              </a:rPr>
              <a:t>}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043046" y="2928618"/>
            <a:ext cx="486409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spc="-25" dirty="0">
                <a:latin typeface="Times New Roman"/>
                <a:cs typeface="Times New Roman"/>
              </a:rPr>
              <a:t>{</a:t>
            </a:r>
            <a:r>
              <a:rPr sz="3050" b="1" i="1" spc="-25" dirty="0">
                <a:latin typeface="Times New Roman"/>
                <a:cs typeface="Times New Roman"/>
              </a:rPr>
              <a:t>s</a:t>
            </a:r>
            <a:r>
              <a:rPr sz="3050" b="1" spc="-25" dirty="0">
                <a:latin typeface="Times New Roman"/>
                <a:cs typeface="Times New Roman"/>
              </a:rPr>
              <a:t>}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817238" y="2792982"/>
            <a:ext cx="36322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spc="-25" dirty="0">
                <a:latin typeface="Times New Roman"/>
                <a:cs typeface="Times New Roman"/>
              </a:rPr>
              <a:t>...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282570" y="2792982"/>
            <a:ext cx="249554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i="1" spc="-50" dirty="0">
                <a:solidFill>
                  <a:srgbClr val="FF9932"/>
                </a:solidFill>
                <a:latin typeface="Times New Roman"/>
                <a:cs typeface="Times New Roman"/>
              </a:rPr>
              <a:t>a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279774" y="3600702"/>
            <a:ext cx="110426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50" b="1" dirty="0">
                <a:latin typeface="Times New Roman"/>
                <a:cs typeface="Times New Roman"/>
              </a:rPr>
              <a:t>{</a:t>
            </a:r>
            <a:r>
              <a:rPr sz="3050" b="1" i="1" dirty="0">
                <a:latin typeface="Times New Roman"/>
                <a:cs typeface="Times New Roman"/>
              </a:rPr>
              <a:t>q</a:t>
            </a:r>
            <a:r>
              <a:rPr sz="3075" b="1" baseline="-20325" dirty="0">
                <a:latin typeface="Times New Roman"/>
                <a:cs typeface="Times New Roman"/>
              </a:rPr>
              <a:t>1</a:t>
            </a:r>
            <a:r>
              <a:rPr sz="3050" b="1" dirty="0">
                <a:latin typeface="Times New Roman"/>
                <a:cs typeface="Times New Roman"/>
              </a:rPr>
              <a:t>,</a:t>
            </a:r>
            <a:r>
              <a:rPr sz="3050" b="1" spc="30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f</a:t>
            </a:r>
            <a:r>
              <a:rPr sz="3050" b="1" i="1" spc="-225" dirty="0">
                <a:latin typeface="Times New Roman"/>
                <a:cs typeface="Times New Roman"/>
              </a:rPr>
              <a:t> </a:t>
            </a:r>
            <a:r>
              <a:rPr sz="3050" b="1" spc="-50" dirty="0">
                <a:latin typeface="Times New Roman"/>
                <a:cs typeface="Times New Roman"/>
              </a:rPr>
              <a:t>}</a:t>
            </a:r>
            <a:endParaRPr sz="305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829690" y="1915668"/>
            <a:ext cx="1019810" cy="704215"/>
            <a:chOff x="3829690" y="1915668"/>
            <a:chExt cx="1019810" cy="704215"/>
          </a:xfrm>
        </p:grpSpPr>
        <p:sp>
          <p:nvSpPr>
            <p:cNvPr id="22" name="object 22"/>
            <p:cNvSpPr/>
            <p:nvPr/>
          </p:nvSpPr>
          <p:spPr>
            <a:xfrm>
              <a:off x="3835786" y="1932432"/>
              <a:ext cx="1007744" cy="670560"/>
            </a:xfrm>
            <a:custGeom>
              <a:avLst/>
              <a:gdLst/>
              <a:ahLst/>
              <a:cxnLst/>
              <a:rect l="l" t="t" r="r" b="b"/>
              <a:pathLst>
                <a:path w="1007745" h="670560">
                  <a:moveTo>
                    <a:pt x="1007363" y="502919"/>
                  </a:moveTo>
                  <a:lnTo>
                    <a:pt x="1007363" y="167639"/>
                  </a:lnTo>
                  <a:lnTo>
                    <a:pt x="252983" y="167639"/>
                  </a:lnTo>
                  <a:lnTo>
                    <a:pt x="252983" y="0"/>
                  </a:lnTo>
                  <a:lnTo>
                    <a:pt x="0" y="335279"/>
                  </a:lnTo>
                  <a:lnTo>
                    <a:pt x="252983" y="670559"/>
                  </a:lnTo>
                  <a:lnTo>
                    <a:pt x="252983" y="502919"/>
                  </a:lnTo>
                  <a:lnTo>
                    <a:pt x="1007363" y="50291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829690" y="1915668"/>
              <a:ext cx="1019810" cy="704215"/>
            </a:xfrm>
            <a:custGeom>
              <a:avLst/>
              <a:gdLst/>
              <a:ahLst/>
              <a:cxnLst/>
              <a:rect l="l" t="t" r="r" b="b"/>
              <a:pathLst>
                <a:path w="1019810" h="704214">
                  <a:moveTo>
                    <a:pt x="263652" y="178308"/>
                  </a:moveTo>
                  <a:lnTo>
                    <a:pt x="263652" y="0"/>
                  </a:lnTo>
                  <a:lnTo>
                    <a:pt x="0" y="352044"/>
                  </a:lnTo>
                  <a:lnTo>
                    <a:pt x="10668" y="366288"/>
                  </a:lnTo>
                  <a:lnTo>
                    <a:pt x="10668" y="348996"/>
                  </a:lnTo>
                  <a:lnTo>
                    <a:pt x="12954" y="352044"/>
                  </a:lnTo>
                  <a:lnTo>
                    <a:pt x="252984" y="32004"/>
                  </a:lnTo>
                  <a:lnTo>
                    <a:pt x="252984" y="16764"/>
                  </a:lnTo>
                  <a:lnTo>
                    <a:pt x="262128" y="19812"/>
                  </a:lnTo>
                  <a:lnTo>
                    <a:pt x="262128" y="178308"/>
                  </a:lnTo>
                  <a:lnTo>
                    <a:pt x="263652" y="178308"/>
                  </a:lnTo>
                  <a:close/>
                </a:path>
                <a:path w="1019810" h="704214">
                  <a:moveTo>
                    <a:pt x="12954" y="352044"/>
                  </a:moveTo>
                  <a:lnTo>
                    <a:pt x="10668" y="348996"/>
                  </a:lnTo>
                  <a:lnTo>
                    <a:pt x="10668" y="355092"/>
                  </a:lnTo>
                  <a:lnTo>
                    <a:pt x="12954" y="352044"/>
                  </a:lnTo>
                  <a:close/>
                </a:path>
                <a:path w="1019810" h="704214">
                  <a:moveTo>
                    <a:pt x="262128" y="684276"/>
                  </a:moveTo>
                  <a:lnTo>
                    <a:pt x="12954" y="352044"/>
                  </a:lnTo>
                  <a:lnTo>
                    <a:pt x="10668" y="355092"/>
                  </a:lnTo>
                  <a:lnTo>
                    <a:pt x="10668" y="366288"/>
                  </a:lnTo>
                  <a:lnTo>
                    <a:pt x="252984" y="689843"/>
                  </a:lnTo>
                  <a:lnTo>
                    <a:pt x="252984" y="687324"/>
                  </a:lnTo>
                  <a:lnTo>
                    <a:pt x="262128" y="684276"/>
                  </a:lnTo>
                  <a:close/>
                </a:path>
                <a:path w="1019810" h="704214">
                  <a:moveTo>
                    <a:pt x="262128" y="19812"/>
                  </a:moveTo>
                  <a:lnTo>
                    <a:pt x="252984" y="16764"/>
                  </a:lnTo>
                  <a:lnTo>
                    <a:pt x="252984" y="32004"/>
                  </a:lnTo>
                  <a:lnTo>
                    <a:pt x="262128" y="19812"/>
                  </a:lnTo>
                  <a:close/>
                </a:path>
                <a:path w="1019810" h="704214">
                  <a:moveTo>
                    <a:pt x="262128" y="178308"/>
                  </a:moveTo>
                  <a:lnTo>
                    <a:pt x="262128" y="19812"/>
                  </a:lnTo>
                  <a:lnTo>
                    <a:pt x="252984" y="32004"/>
                  </a:lnTo>
                  <a:lnTo>
                    <a:pt x="252984" y="188976"/>
                  </a:lnTo>
                  <a:lnTo>
                    <a:pt x="259080" y="188976"/>
                  </a:lnTo>
                  <a:lnTo>
                    <a:pt x="259080" y="178308"/>
                  </a:lnTo>
                  <a:lnTo>
                    <a:pt x="262128" y="178308"/>
                  </a:lnTo>
                  <a:close/>
                </a:path>
                <a:path w="1019810" h="704214">
                  <a:moveTo>
                    <a:pt x="1013460" y="515112"/>
                  </a:moveTo>
                  <a:lnTo>
                    <a:pt x="252984" y="515112"/>
                  </a:lnTo>
                  <a:lnTo>
                    <a:pt x="252984" y="672084"/>
                  </a:lnTo>
                  <a:lnTo>
                    <a:pt x="259080" y="680212"/>
                  </a:lnTo>
                  <a:lnTo>
                    <a:pt x="259080" y="525780"/>
                  </a:lnTo>
                  <a:lnTo>
                    <a:pt x="263652" y="519684"/>
                  </a:lnTo>
                  <a:lnTo>
                    <a:pt x="263652" y="525780"/>
                  </a:lnTo>
                  <a:lnTo>
                    <a:pt x="1008888" y="525780"/>
                  </a:lnTo>
                  <a:lnTo>
                    <a:pt x="1008888" y="519684"/>
                  </a:lnTo>
                  <a:lnTo>
                    <a:pt x="1013460" y="515112"/>
                  </a:lnTo>
                  <a:close/>
                </a:path>
                <a:path w="1019810" h="704214">
                  <a:moveTo>
                    <a:pt x="262128" y="702053"/>
                  </a:moveTo>
                  <a:lnTo>
                    <a:pt x="262128" y="684276"/>
                  </a:lnTo>
                  <a:lnTo>
                    <a:pt x="252984" y="687324"/>
                  </a:lnTo>
                  <a:lnTo>
                    <a:pt x="252984" y="689843"/>
                  </a:lnTo>
                  <a:lnTo>
                    <a:pt x="262128" y="702053"/>
                  </a:lnTo>
                  <a:close/>
                </a:path>
                <a:path w="1019810" h="704214">
                  <a:moveTo>
                    <a:pt x="1019556" y="525780"/>
                  </a:moveTo>
                  <a:lnTo>
                    <a:pt x="1019556" y="178308"/>
                  </a:lnTo>
                  <a:lnTo>
                    <a:pt x="259080" y="178308"/>
                  </a:lnTo>
                  <a:lnTo>
                    <a:pt x="263652" y="184404"/>
                  </a:lnTo>
                  <a:lnTo>
                    <a:pt x="263652" y="188976"/>
                  </a:lnTo>
                  <a:lnTo>
                    <a:pt x="1008888" y="188976"/>
                  </a:lnTo>
                  <a:lnTo>
                    <a:pt x="1008888" y="184404"/>
                  </a:lnTo>
                  <a:lnTo>
                    <a:pt x="1013460" y="188976"/>
                  </a:lnTo>
                  <a:lnTo>
                    <a:pt x="1013460" y="525780"/>
                  </a:lnTo>
                  <a:lnTo>
                    <a:pt x="1019556" y="525780"/>
                  </a:lnTo>
                  <a:close/>
                </a:path>
                <a:path w="1019810" h="704214">
                  <a:moveTo>
                    <a:pt x="263652" y="188976"/>
                  </a:moveTo>
                  <a:lnTo>
                    <a:pt x="263652" y="184404"/>
                  </a:lnTo>
                  <a:lnTo>
                    <a:pt x="259080" y="178308"/>
                  </a:lnTo>
                  <a:lnTo>
                    <a:pt x="259080" y="188976"/>
                  </a:lnTo>
                  <a:lnTo>
                    <a:pt x="263652" y="188976"/>
                  </a:lnTo>
                  <a:close/>
                </a:path>
                <a:path w="1019810" h="704214">
                  <a:moveTo>
                    <a:pt x="263652" y="525780"/>
                  </a:moveTo>
                  <a:lnTo>
                    <a:pt x="263652" y="519684"/>
                  </a:lnTo>
                  <a:lnTo>
                    <a:pt x="259080" y="525780"/>
                  </a:lnTo>
                  <a:lnTo>
                    <a:pt x="263652" y="525780"/>
                  </a:lnTo>
                  <a:close/>
                </a:path>
                <a:path w="1019810" h="704214">
                  <a:moveTo>
                    <a:pt x="263652" y="704088"/>
                  </a:moveTo>
                  <a:lnTo>
                    <a:pt x="263652" y="525780"/>
                  </a:lnTo>
                  <a:lnTo>
                    <a:pt x="259080" y="525780"/>
                  </a:lnTo>
                  <a:lnTo>
                    <a:pt x="259080" y="680212"/>
                  </a:lnTo>
                  <a:lnTo>
                    <a:pt x="262128" y="684276"/>
                  </a:lnTo>
                  <a:lnTo>
                    <a:pt x="262128" y="702053"/>
                  </a:lnTo>
                  <a:lnTo>
                    <a:pt x="263652" y="704088"/>
                  </a:lnTo>
                  <a:close/>
                </a:path>
                <a:path w="1019810" h="704214">
                  <a:moveTo>
                    <a:pt x="1013460" y="188976"/>
                  </a:moveTo>
                  <a:lnTo>
                    <a:pt x="1008888" y="184404"/>
                  </a:lnTo>
                  <a:lnTo>
                    <a:pt x="1008888" y="188976"/>
                  </a:lnTo>
                  <a:lnTo>
                    <a:pt x="1013460" y="188976"/>
                  </a:lnTo>
                  <a:close/>
                </a:path>
                <a:path w="1019810" h="704214">
                  <a:moveTo>
                    <a:pt x="1013460" y="515112"/>
                  </a:moveTo>
                  <a:lnTo>
                    <a:pt x="1013460" y="188976"/>
                  </a:lnTo>
                  <a:lnTo>
                    <a:pt x="1008888" y="188976"/>
                  </a:lnTo>
                  <a:lnTo>
                    <a:pt x="1008888" y="515112"/>
                  </a:lnTo>
                  <a:lnTo>
                    <a:pt x="1013460" y="515112"/>
                  </a:lnTo>
                  <a:close/>
                </a:path>
                <a:path w="1019810" h="704214">
                  <a:moveTo>
                    <a:pt x="1013460" y="525780"/>
                  </a:moveTo>
                  <a:lnTo>
                    <a:pt x="1013460" y="515112"/>
                  </a:lnTo>
                  <a:lnTo>
                    <a:pt x="1008888" y="519684"/>
                  </a:lnTo>
                  <a:lnTo>
                    <a:pt x="1008888" y="525780"/>
                  </a:lnTo>
                  <a:lnTo>
                    <a:pt x="1013460" y="5257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303659" y="2107595"/>
            <a:ext cx="196215" cy="391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85"/>
              </a:lnSpc>
            </a:pPr>
            <a:r>
              <a:rPr sz="305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638939" y="2947319"/>
            <a:ext cx="196215" cy="391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85"/>
              </a:lnSpc>
            </a:pPr>
            <a:r>
              <a:rPr sz="3050" b="1" i="1" spc="-1460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r>
              <a:rPr sz="3050" b="1" i="1" spc="-20" dirty="0">
                <a:solidFill>
                  <a:srgbClr val="00CC99"/>
                </a:solidFill>
                <a:latin typeface="Times New Roman"/>
                <a:cs typeface="Times New Roman"/>
              </a:rPr>
              <a:t>c</a:t>
            </a:r>
            <a:endParaRPr sz="3050">
              <a:latin typeface="Times New Roman"/>
              <a:cs typeface="Times New Roman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164970" y="2755392"/>
            <a:ext cx="1019810" cy="704215"/>
            <a:chOff x="4164970" y="2755392"/>
            <a:chExt cx="1019810" cy="704215"/>
          </a:xfrm>
        </p:grpSpPr>
        <p:sp>
          <p:nvSpPr>
            <p:cNvPr id="27" name="object 27"/>
            <p:cNvSpPr/>
            <p:nvPr/>
          </p:nvSpPr>
          <p:spPr>
            <a:xfrm>
              <a:off x="4172589" y="2772155"/>
              <a:ext cx="1007744" cy="670560"/>
            </a:xfrm>
            <a:custGeom>
              <a:avLst/>
              <a:gdLst/>
              <a:ahLst/>
              <a:cxnLst/>
              <a:rect l="l" t="t" r="r" b="b"/>
              <a:pathLst>
                <a:path w="1007745" h="670560">
                  <a:moveTo>
                    <a:pt x="1007363" y="502919"/>
                  </a:moveTo>
                  <a:lnTo>
                    <a:pt x="1007363" y="167639"/>
                  </a:lnTo>
                  <a:lnTo>
                    <a:pt x="251459" y="167639"/>
                  </a:lnTo>
                  <a:lnTo>
                    <a:pt x="251459" y="0"/>
                  </a:lnTo>
                  <a:lnTo>
                    <a:pt x="0" y="335279"/>
                  </a:lnTo>
                  <a:lnTo>
                    <a:pt x="251459" y="670559"/>
                  </a:lnTo>
                  <a:lnTo>
                    <a:pt x="251459" y="502919"/>
                  </a:lnTo>
                  <a:lnTo>
                    <a:pt x="1007363" y="50291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164970" y="2755392"/>
              <a:ext cx="1019810" cy="704215"/>
            </a:xfrm>
            <a:custGeom>
              <a:avLst/>
              <a:gdLst/>
              <a:ahLst/>
              <a:cxnLst/>
              <a:rect l="l" t="t" r="r" b="b"/>
              <a:pathLst>
                <a:path w="1019810" h="704214">
                  <a:moveTo>
                    <a:pt x="263652" y="19812"/>
                  </a:moveTo>
                  <a:lnTo>
                    <a:pt x="263652" y="0"/>
                  </a:lnTo>
                  <a:lnTo>
                    <a:pt x="0" y="352044"/>
                  </a:lnTo>
                  <a:lnTo>
                    <a:pt x="10668" y="366288"/>
                  </a:lnTo>
                  <a:lnTo>
                    <a:pt x="10668" y="348996"/>
                  </a:lnTo>
                  <a:lnTo>
                    <a:pt x="12967" y="352044"/>
                  </a:lnTo>
                  <a:lnTo>
                    <a:pt x="254508" y="31930"/>
                  </a:lnTo>
                  <a:lnTo>
                    <a:pt x="254508" y="16764"/>
                  </a:lnTo>
                  <a:lnTo>
                    <a:pt x="263652" y="19812"/>
                  </a:lnTo>
                  <a:close/>
                </a:path>
                <a:path w="1019810" h="704214">
                  <a:moveTo>
                    <a:pt x="12967" y="352044"/>
                  </a:moveTo>
                  <a:lnTo>
                    <a:pt x="10668" y="348996"/>
                  </a:lnTo>
                  <a:lnTo>
                    <a:pt x="10668" y="355092"/>
                  </a:lnTo>
                  <a:lnTo>
                    <a:pt x="12967" y="352044"/>
                  </a:lnTo>
                  <a:close/>
                </a:path>
                <a:path w="1019810" h="704214">
                  <a:moveTo>
                    <a:pt x="263652" y="684276"/>
                  </a:moveTo>
                  <a:lnTo>
                    <a:pt x="12967" y="352044"/>
                  </a:lnTo>
                  <a:lnTo>
                    <a:pt x="10668" y="355092"/>
                  </a:lnTo>
                  <a:lnTo>
                    <a:pt x="10668" y="366288"/>
                  </a:lnTo>
                  <a:lnTo>
                    <a:pt x="254508" y="691878"/>
                  </a:lnTo>
                  <a:lnTo>
                    <a:pt x="254508" y="687324"/>
                  </a:lnTo>
                  <a:lnTo>
                    <a:pt x="263652" y="684276"/>
                  </a:lnTo>
                  <a:close/>
                </a:path>
                <a:path w="1019810" h="704214">
                  <a:moveTo>
                    <a:pt x="263652" y="19812"/>
                  </a:moveTo>
                  <a:lnTo>
                    <a:pt x="254508" y="16764"/>
                  </a:lnTo>
                  <a:lnTo>
                    <a:pt x="254508" y="31930"/>
                  </a:lnTo>
                  <a:lnTo>
                    <a:pt x="263652" y="19812"/>
                  </a:lnTo>
                  <a:close/>
                </a:path>
                <a:path w="1019810" h="704214">
                  <a:moveTo>
                    <a:pt x="263652" y="178308"/>
                  </a:moveTo>
                  <a:lnTo>
                    <a:pt x="263652" y="19812"/>
                  </a:lnTo>
                  <a:lnTo>
                    <a:pt x="254508" y="31930"/>
                  </a:lnTo>
                  <a:lnTo>
                    <a:pt x="254508" y="188976"/>
                  </a:lnTo>
                  <a:lnTo>
                    <a:pt x="259080" y="188976"/>
                  </a:lnTo>
                  <a:lnTo>
                    <a:pt x="259080" y="178308"/>
                  </a:lnTo>
                  <a:lnTo>
                    <a:pt x="263652" y="178308"/>
                  </a:lnTo>
                  <a:close/>
                </a:path>
                <a:path w="1019810" h="704214">
                  <a:moveTo>
                    <a:pt x="1014984" y="515112"/>
                  </a:moveTo>
                  <a:lnTo>
                    <a:pt x="254508" y="515112"/>
                  </a:lnTo>
                  <a:lnTo>
                    <a:pt x="254508" y="672157"/>
                  </a:lnTo>
                  <a:lnTo>
                    <a:pt x="259080" y="678216"/>
                  </a:lnTo>
                  <a:lnTo>
                    <a:pt x="259080" y="525780"/>
                  </a:lnTo>
                  <a:lnTo>
                    <a:pt x="263652" y="519684"/>
                  </a:lnTo>
                  <a:lnTo>
                    <a:pt x="263652" y="525780"/>
                  </a:lnTo>
                  <a:lnTo>
                    <a:pt x="1008888" y="525780"/>
                  </a:lnTo>
                  <a:lnTo>
                    <a:pt x="1008888" y="519684"/>
                  </a:lnTo>
                  <a:lnTo>
                    <a:pt x="1014984" y="515112"/>
                  </a:lnTo>
                  <a:close/>
                </a:path>
                <a:path w="1019810" h="704214">
                  <a:moveTo>
                    <a:pt x="263652" y="704088"/>
                  </a:moveTo>
                  <a:lnTo>
                    <a:pt x="263652" y="684276"/>
                  </a:lnTo>
                  <a:lnTo>
                    <a:pt x="254508" y="687324"/>
                  </a:lnTo>
                  <a:lnTo>
                    <a:pt x="254508" y="691878"/>
                  </a:lnTo>
                  <a:lnTo>
                    <a:pt x="263652" y="704088"/>
                  </a:lnTo>
                  <a:close/>
                </a:path>
                <a:path w="1019810" h="704214">
                  <a:moveTo>
                    <a:pt x="1019556" y="525780"/>
                  </a:moveTo>
                  <a:lnTo>
                    <a:pt x="1019556" y="178308"/>
                  </a:lnTo>
                  <a:lnTo>
                    <a:pt x="259080" y="178308"/>
                  </a:lnTo>
                  <a:lnTo>
                    <a:pt x="263652" y="184404"/>
                  </a:lnTo>
                  <a:lnTo>
                    <a:pt x="263652" y="188976"/>
                  </a:lnTo>
                  <a:lnTo>
                    <a:pt x="1008888" y="188976"/>
                  </a:lnTo>
                  <a:lnTo>
                    <a:pt x="1008888" y="184404"/>
                  </a:lnTo>
                  <a:lnTo>
                    <a:pt x="1014984" y="188976"/>
                  </a:lnTo>
                  <a:lnTo>
                    <a:pt x="1014984" y="525780"/>
                  </a:lnTo>
                  <a:lnTo>
                    <a:pt x="1019556" y="525780"/>
                  </a:lnTo>
                  <a:close/>
                </a:path>
                <a:path w="1019810" h="704214">
                  <a:moveTo>
                    <a:pt x="263652" y="188976"/>
                  </a:moveTo>
                  <a:lnTo>
                    <a:pt x="263652" y="184404"/>
                  </a:lnTo>
                  <a:lnTo>
                    <a:pt x="259080" y="178308"/>
                  </a:lnTo>
                  <a:lnTo>
                    <a:pt x="259080" y="188976"/>
                  </a:lnTo>
                  <a:lnTo>
                    <a:pt x="263652" y="188976"/>
                  </a:lnTo>
                  <a:close/>
                </a:path>
                <a:path w="1019810" h="704214">
                  <a:moveTo>
                    <a:pt x="263652" y="525780"/>
                  </a:moveTo>
                  <a:lnTo>
                    <a:pt x="263652" y="519684"/>
                  </a:lnTo>
                  <a:lnTo>
                    <a:pt x="259080" y="525780"/>
                  </a:lnTo>
                  <a:lnTo>
                    <a:pt x="263652" y="525780"/>
                  </a:lnTo>
                  <a:close/>
                </a:path>
                <a:path w="1019810" h="704214">
                  <a:moveTo>
                    <a:pt x="263652" y="684276"/>
                  </a:moveTo>
                  <a:lnTo>
                    <a:pt x="263652" y="525780"/>
                  </a:lnTo>
                  <a:lnTo>
                    <a:pt x="259080" y="525780"/>
                  </a:lnTo>
                  <a:lnTo>
                    <a:pt x="259080" y="678216"/>
                  </a:lnTo>
                  <a:lnTo>
                    <a:pt x="263652" y="684276"/>
                  </a:lnTo>
                  <a:close/>
                </a:path>
                <a:path w="1019810" h="704214">
                  <a:moveTo>
                    <a:pt x="1014984" y="188976"/>
                  </a:moveTo>
                  <a:lnTo>
                    <a:pt x="1008888" y="184404"/>
                  </a:lnTo>
                  <a:lnTo>
                    <a:pt x="1008888" y="188976"/>
                  </a:lnTo>
                  <a:lnTo>
                    <a:pt x="1014984" y="188976"/>
                  </a:lnTo>
                  <a:close/>
                </a:path>
                <a:path w="1019810" h="704214">
                  <a:moveTo>
                    <a:pt x="1014984" y="515112"/>
                  </a:moveTo>
                  <a:lnTo>
                    <a:pt x="1014984" y="188976"/>
                  </a:lnTo>
                  <a:lnTo>
                    <a:pt x="1008888" y="188976"/>
                  </a:lnTo>
                  <a:lnTo>
                    <a:pt x="1008888" y="515112"/>
                  </a:lnTo>
                  <a:lnTo>
                    <a:pt x="1014984" y="515112"/>
                  </a:lnTo>
                  <a:close/>
                </a:path>
                <a:path w="1019810" h="704214">
                  <a:moveTo>
                    <a:pt x="1014984" y="525780"/>
                  </a:moveTo>
                  <a:lnTo>
                    <a:pt x="1014984" y="515112"/>
                  </a:lnTo>
                  <a:lnTo>
                    <a:pt x="1008888" y="519684"/>
                  </a:lnTo>
                  <a:lnTo>
                    <a:pt x="1008888" y="525780"/>
                  </a:lnTo>
                  <a:lnTo>
                    <a:pt x="1014984" y="5257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172589" y="2772155"/>
              <a:ext cx="1007744" cy="670560"/>
            </a:xfrm>
            <a:custGeom>
              <a:avLst/>
              <a:gdLst/>
              <a:ahLst/>
              <a:cxnLst/>
              <a:rect l="l" t="t" r="r" b="b"/>
              <a:pathLst>
                <a:path w="1007745" h="670560">
                  <a:moveTo>
                    <a:pt x="1007363" y="502919"/>
                  </a:moveTo>
                  <a:lnTo>
                    <a:pt x="1007363" y="167639"/>
                  </a:lnTo>
                  <a:lnTo>
                    <a:pt x="251459" y="167639"/>
                  </a:lnTo>
                  <a:lnTo>
                    <a:pt x="251459" y="0"/>
                  </a:lnTo>
                  <a:lnTo>
                    <a:pt x="0" y="335279"/>
                  </a:lnTo>
                  <a:lnTo>
                    <a:pt x="251459" y="670559"/>
                  </a:lnTo>
                  <a:lnTo>
                    <a:pt x="251459" y="502919"/>
                  </a:lnTo>
                  <a:lnTo>
                    <a:pt x="1007363" y="50291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164970" y="2755392"/>
              <a:ext cx="1019810" cy="704215"/>
            </a:xfrm>
            <a:custGeom>
              <a:avLst/>
              <a:gdLst/>
              <a:ahLst/>
              <a:cxnLst/>
              <a:rect l="l" t="t" r="r" b="b"/>
              <a:pathLst>
                <a:path w="1019810" h="704214">
                  <a:moveTo>
                    <a:pt x="263652" y="19812"/>
                  </a:moveTo>
                  <a:lnTo>
                    <a:pt x="263652" y="0"/>
                  </a:lnTo>
                  <a:lnTo>
                    <a:pt x="0" y="352044"/>
                  </a:lnTo>
                  <a:lnTo>
                    <a:pt x="10668" y="366288"/>
                  </a:lnTo>
                  <a:lnTo>
                    <a:pt x="10668" y="348996"/>
                  </a:lnTo>
                  <a:lnTo>
                    <a:pt x="12967" y="352044"/>
                  </a:lnTo>
                  <a:lnTo>
                    <a:pt x="254508" y="31930"/>
                  </a:lnTo>
                  <a:lnTo>
                    <a:pt x="254508" y="16764"/>
                  </a:lnTo>
                  <a:lnTo>
                    <a:pt x="263652" y="19812"/>
                  </a:lnTo>
                  <a:close/>
                </a:path>
                <a:path w="1019810" h="704214">
                  <a:moveTo>
                    <a:pt x="12967" y="352044"/>
                  </a:moveTo>
                  <a:lnTo>
                    <a:pt x="10668" y="348996"/>
                  </a:lnTo>
                  <a:lnTo>
                    <a:pt x="10668" y="355092"/>
                  </a:lnTo>
                  <a:lnTo>
                    <a:pt x="12967" y="352044"/>
                  </a:lnTo>
                  <a:close/>
                </a:path>
                <a:path w="1019810" h="704214">
                  <a:moveTo>
                    <a:pt x="263652" y="684276"/>
                  </a:moveTo>
                  <a:lnTo>
                    <a:pt x="12967" y="352044"/>
                  </a:lnTo>
                  <a:lnTo>
                    <a:pt x="10668" y="355092"/>
                  </a:lnTo>
                  <a:lnTo>
                    <a:pt x="10668" y="366288"/>
                  </a:lnTo>
                  <a:lnTo>
                    <a:pt x="254508" y="691878"/>
                  </a:lnTo>
                  <a:lnTo>
                    <a:pt x="254508" y="687324"/>
                  </a:lnTo>
                  <a:lnTo>
                    <a:pt x="263652" y="684276"/>
                  </a:lnTo>
                  <a:close/>
                </a:path>
                <a:path w="1019810" h="704214">
                  <a:moveTo>
                    <a:pt x="263652" y="19812"/>
                  </a:moveTo>
                  <a:lnTo>
                    <a:pt x="254508" y="16764"/>
                  </a:lnTo>
                  <a:lnTo>
                    <a:pt x="254508" y="31930"/>
                  </a:lnTo>
                  <a:lnTo>
                    <a:pt x="263652" y="19812"/>
                  </a:lnTo>
                  <a:close/>
                </a:path>
                <a:path w="1019810" h="704214">
                  <a:moveTo>
                    <a:pt x="263652" y="178308"/>
                  </a:moveTo>
                  <a:lnTo>
                    <a:pt x="263652" y="19812"/>
                  </a:lnTo>
                  <a:lnTo>
                    <a:pt x="254508" y="31930"/>
                  </a:lnTo>
                  <a:lnTo>
                    <a:pt x="254508" y="188976"/>
                  </a:lnTo>
                  <a:lnTo>
                    <a:pt x="259080" y="188976"/>
                  </a:lnTo>
                  <a:lnTo>
                    <a:pt x="259080" y="178308"/>
                  </a:lnTo>
                  <a:lnTo>
                    <a:pt x="263652" y="178308"/>
                  </a:lnTo>
                  <a:close/>
                </a:path>
                <a:path w="1019810" h="704214">
                  <a:moveTo>
                    <a:pt x="1014984" y="515112"/>
                  </a:moveTo>
                  <a:lnTo>
                    <a:pt x="254508" y="515112"/>
                  </a:lnTo>
                  <a:lnTo>
                    <a:pt x="254508" y="672157"/>
                  </a:lnTo>
                  <a:lnTo>
                    <a:pt x="259080" y="678216"/>
                  </a:lnTo>
                  <a:lnTo>
                    <a:pt x="259080" y="525780"/>
                  </a:lnTo>
                  <a:lnTo>
                    <a:pt x="263652" y="519684"/>
                  </a:lnTo>
                  <a:lnTo>
                    <a:pt x="263652" y="525780"/>
                  </a:lnTo>
                  <a:lnTo>
                    <a:pt x="1008888" y="525780"/>
                  </a:lnTo>
                  <a:lnTo>
                    <a:pt x="1008888" y="519684"/>
                  </a:lnTo>
                  <a:lnTo>
                    <a:pt x="1014984" y="515112"/>
                  </a:lnTo>
                  <a:close/>
                </a:path>
                <a:path w="1019810" h="704214">
                  <a:moveTo>
                    <a:pt x="263652" y="704088"/>
                  </a:moveTo>
                  <a:lnTo>
                    <a:pt x="263652" y="684276"/>
                  </a:lnTo>
                  <a:lnTo>
                    <a:pt x="254508" y="687324"/>
                  </a:lnTo>
                  <a:lnTo>
                    <a:pt x="254508" y="691878"/>
                  </a:lnTo>
                  <a:lnTo>
                    <a:pt x="263652" y="704088"/>
                  </a:lnTo>
                  <a:close/>
                </a:path>
                <a:path w="1019810" h="704214">
                  <a:moveTo>
                    <a:pt x="1019556" y="525780"/>
                  </a:moveTo>
                  <a:lnTo>
                    <a:pt x="1019556" y="178308"/>
                  </a:lnTo>
                  <a:lnTo>
                    <a:pt x="259080" y="178308"/>
                  </a:lnTo>
                  <a:lnTo>
                    <a:pt x="263652" y="184404"/>
                  </a:lnTo>
                  <a:lnTo>
                    <a:pt x="263652" y="188976"/>
                  </a:lnTo>
                  <a:lnTo>
                    <a:pt x="1008888" y="188976"/>
                  </a:lnTo>
                  <a:lnTo>
                    <a:pt x="1008888" y="184404"/>
                  </a:lnTo>
                  <a:lnTo>
                    <a:pt x="1014984" y="188976"/>
                  </a:lnTo>
                  <a:lnTo>
                    <a:pt x="1014984" y="525780"/>
                  </a:lnTo>
                  <a:lnTo>
                    <a:pt x="1019556" y="525780"/>
                  </a:lnTo>
                  <a:close/>
                </a:path>
                <a:path w="1019810" h="704214">
                  <a:moveTo>
                    <a:pt x="263652" y="188976"/>
                  </a:moveTo>
                  <a:lnTo>
                    <a:pt x="263652" y="184404"/>
                  </a:lnTo>
                  <a:lnTo>
                    <a:pt x="259080" y="178308"/>
                  </a:lnTo>
                  <a:lnTo>
                    <a:pt x="259080" y="188976"/>
                  </a:lnTo>
                  <a:lnTo>
                    <a:pt x="263652" y="188976"/>
                  </a:lnTo>
                  <a:close/>
                </a:path>
                <a:path w="1019810" h="704214">
                  <a:moveTo>
                    <a:pt x="263652" y="525780"/>
                  </a:moveTo>
                  <a:lnTo>
                    <a:pt x="263652" y="519684"/>
                  </a:lnTo>
                  <a:lnTo>
                    <a:pt x="259080" y="525780"/>
                  </a:lnTo>
                  <a:lnTo>
                    <a:pt x="263652" y="525780"/>
                  </a:lnTo>
                  <a:close/>
                </a:path>
                <a:path w="1019810" h="704214">
                  <a:moveTo>
                    <a:pt x="263652" y="684276"/>
                  </a:moveTo>
                  <a:lnTo>
                    <a:pt x="263652" y="525780"/>
                  </a:lnTo>
                  <a:lnTo>
                    <a:pt x="259080" y="525780"/>
                  </a:lnTo>
                  <a:lnTo>
                    <a:pt x="259080" y="678216"/>
                  </a:lnTo>
                  <a:lnTo>
                    <a:pt x="263652" y="684276"/>
                  </a:lnTo>
                  <a:close/>
                </a:path>
                <a:path w="1019810" h="704214">
                  <a:moveTo>
                    <a:pt x="1014984" y="188976"/>
                  </a:moveTo>
                  <a:lnTo>
                    <a:pt x="1008888" y="184404"/>
                  </a:lnTo>
                  <a:lnTo>
                    <a:pt x="1008888" y="188976"/>
                  </a:lnTo>
                  <a:lnTo>
                    <a:pt x="1014984" y="188976"/>
                  </a:lnTo>
                  <a:close/>
                </a:path>
                <a:path w="1019810" h="704214">
                  <a:moveTo>
                    <a:pt x="1014984" y="515112"/>
                  </a:moveTo>
                  <a:lnTo>
                    <a:pt x="1014984" y="188976"/>
                  </a:lnTo>
                  <a:lnTo>
                    <a:pt x="1008888" y="188976"/>
                  </a:lnTo>
                  <a:lnTo>
                    <a:pt x="1008888" y="515112"/>
                  </a:lnTo>
                  <a:lnTo>
                    <a:pt x="1014984" y="515112"/>
                  </a:lnTo>
                  <a:close/>
                </a:path>
                <a:path w="1019810" h="704214">
                  <a:moveTo>
                    <a:pt x="1014984" y="525780"/>
                  </a:moveTo>
                  <a:lnTo>
                    <a:pt x="1014984" y="515112"/>
                  </a:lnTo>
                  <a:lnTo>
                    <a:pt x="1008888" y="519684"/>
                  </a:lnTo>
                  <a:lnTo>
                    <a:pt x="1008888" y="525780"/>
                  </a:lnTo>
                  <a:lnTo>
                    <a:pt x="1014984" y="5257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256928" y="6088281"/>
            <a:ext cx="1203325" cy="391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85"/>
              </a:lnSpc>
              <a:tabLst>
                <a:tab pos="1007110" algn="l"/>
              </a:tabLst>
            </a:pPr>
            <a:r>
              <a:rPr sz="305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305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904878" y="5626607"/>
            <a:ext cx="1931035" cy="1091565"/>
          </a:xfrm>
          <a:custGeom>
            <a:avLst/>
            <a:gdLst/>
            <a:ahLst/>
            <a:cxnLst/>
            <a:rect l="l" t="t" r="r" b="b"/>
            <a:pathLst>
              <a:path w="1931035" h="1091565">
                <a:moveTo>
                  <a:pt x="1930907" y="1091183"/>
                </a:moveTo>
                <a:lnTo>
                  <a:pt x="1930907" y="0"/>
                </a:lnTo>
                <a:lnTo>
                  <a:pt x="0" y="0"/>
                </a:lnTo>
                <a:lnTo>
                  <a:pt x="0" y="1091183"/>
                </a:lnTo>
                <a:lnTo>
                  <a:pt x="1930907" y="10911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" name="object 33"/>
          <p:cNvGrpSpPr/>
          <p:nvPr/>
        </p:nvGrpSpPr>
        <p:grpSpPr>
          <a:xfrm>
            <a:off x="7929250" y="4261104"/>
            <a:ext cx="1301750" cy="715010"/>
            <a:chOff x="7929250" y="4261104"/>
            <a:chExt cx="1301750" cy="715010"/>
          </a:xfrm>
        </p:grpSpPr>
        <p:sp>
          <p:nvSpPr>
            <p:cNvPr id="34" name="object 34"/>
            <p:cNvSpPr/>
            <p:nvPr/>
          </p:nvSpPr>
          <p:spPr>
            <a:xfrm>
              <a:off x="7950585" y="4282440"/>
              <a:ext cx="1259205" cy="672465"/>
            </a:xfrm>
            <a:custGeom>
              <a:avLst/>
              <a:gdLst/>
              <a:ahLst/>
              <a:cxnLst/>
              <a:rect l="l" t="t" r="r" b="b"/>
              <a:pathLst>
                <a:path w="1259204" h="672464">
                  <a:moveTo>
                    <a:pt x="1258823" y="336803"/>
                  </a:moveTo>
                  <a:lnTo>
                    <a:pt x="1247469" y="272826"/>
                  </a:lnTo>
                  <a:lnTo>
                    <a:pt x="1214815" y="212891"/>
                  </a:lnTo>
                  <a:lnTo>
                    <a:pt x="1162976" y="158130"/>
                  </a:lnTo>
                  <a:lnTo>
                    <a:pt x="1130523" y="133043"/>
                  </a:lnTo>
                  <a:lnTo>
                    <a:pt x="1094066" y="109674"/>
                  </a:lnTo>
                  <a:lnTo>
                    <a:pt x="1053871" y="88165"/>
                  </a:lnTo>
                  <a:lnTo>
                    <a:pt x="1010200" y="68656"/>
                  </a:lnTo>
                  <a:lnTo>
                    <a:pt x="963319" y="51290"/>
                  </a:lnTo>
                  <a:lnTo>
                    <a:pt x="913492" y="36207"/>
                  </a:lnTo>
                  <a:lnTo>
                    <a:pt x="860983" y="23550"/>
                  </a:lnTo>
                  <a:lnTo>
                    <a:pt x="806056" y="13459"/>
                  </a:lnTo>
                  <a:lnTo>
                    <a:pt x="748975" y="6076"/>
                  </a:lnTo>
                  <a:lnTo>
                    <a:pt x="690006" y="1542"/>
                  </a:lnTo>
                  <a:lnTo>
                    <a:pt x="629411" y="0"/>
                  </a:lnTo>
                  <a:lnTo>
                    <a:pt x="568817" y="1542"/>
                  </a:lnTo>
                  <a:lnTo>
                    <a:pt x="509848" y="6076"/>
                  </a:lnTo>
                  <a:lnTo>
                    <a:pt x="452767" y="13459"/>
                  </a:lnTo>
                  <a:lnTo>
                    <a:pt x="397840" y="23550"/>
                  </a:lnTo>
                  <a:lnTo>
                    <a:pt x="345331" y="36207"/>
                  </a:lnTo>
                  <a:lnTo>
                    <a:pt x="295504" y="51290"/>
                  </a:lnTo>
                  <a:lnTo>
                    <a:pt x="248623" y="68656"/>
                  </a:lnTo>
                  <a:lnTo>
                    <a:pt x="204952" y="88165"/>
                  </a:lnTo>
                  <a:lnTo>
                    <a:pt x="164757" y="109674"/>
                  </a:lnTo>
                  <a:lnTo>
                    <a:pt x="128300" y="133043"/>
                  </a:lnTo>
                  <a:lnTo>
                    <a:pt x="95847" y="158130"/>
                  </a:lnTo>
                  <a:lnTo>
                    <a:pt x="67661" y="184793"/>
                  </a:lnTo>
                  <a:lnTo>
                    <a:pt x="25151" y="242282"/>
                  </a:lnTo>
                  <a:lnTo>
                    <a:pt x="2882" y="304380"/>
                  </a:lnTo>
                  <a:lnTo>
                    <a:pt x="0" y="336803"/>
                  </a:lnTo>
                  <a:lnTo>
                    <a:pt x="2882" y="368973"/>
                  </a:lnTo>
                  <a:lnTo>
                    <a:pt x="25151" y="430652"/>
                  </a:lnTo>
                  <a:lnTo>
                    <a:pt x="67661" y="487826"/>
                  </a:lnTo>
                  <a:lnTo>
                    <a:pt x="95847" y="514366"/>
                  </a:lnTo>
                  <a:lnTo>
                    <a:pt x="128300" y="539350"/>
                  </a:lnTo>
                  <a:lnTo>
                    <a:pt x="164757" y="562635"/>
                  </a:lnTo>
                  <a:lnTo>
                    <a:pt x="204952" y="584077"/>
                  </a:lnTo>
                  <a:lnTo>
                    <a:pt x="248623" y="603533"/>
                  </a:lnTo>
                  <a:lnTo>
                    <a:pt x="295504" y="620860"/>
                  </a:lnTo>
                  <a:lnTo>
                    <a:pt x="345331" y="635914"/>
                  </a:lnTo>
                  <a:lnTo>
                    <a:pt x="397840" y="648553"/>
                  </a:lnTo>
                  <a:lnTo>
                    <a:pt x="452767" y="658633"/>
                  </a:lnTo>
                  <a:lnTo>
                    <a:pt x="509848" y="666010"/>
                  </a:lnTo>
                  <a:lnTo>
                    <a:pt x="568817" y="670541"/>
                  </a:lnTo>
                  <a:lnTo>
                    <a:pt x="629411" y="672083"/>
                  </a:lnTo>
                  <a:lnTo>
                    <a:pt x="690006" y="670541"/>
                  </a:lnTo>
                  <a:lnTo>
                    <a:pt x="748975" y="666010"/>
                  </a:lnTo>
                  <a:lnTo>
                    <a:pt x="806056" y="658633"/>
                  </a:lnTo>
                  <a:lnTo>
                    <a:pt x="860983" y="648553"/>
                  </a:lnTo>
                  <a:lnTo>
                    <a:pt x="913492" y="635914"/>
                  </a:lnTo>
                  <a:lnTo>
                    <a:pt x="963319" y="620860"/>
                  </a:lnTo>
                  <a:lnTo>
                    <a:pt x="1010200" y="603533"/>
                  </a:lnTo>
                  <a:lnTo>
                    <a:pt x="1053871" y="584077"/>
                  </a:lnTo>
                  <a:lnTo>
                    <a:pt x="1094066" y="562635"/>
                  </a:lnTo>
                  <a:lnTo>
                    <a:pt x="1130523" y="539350"/>
                  </a:lnTo>
                  <a:lnTo>
                    <a:pt x="1162976" y="514366"/>
                  </a:lnTo>
                  <a:lnTo>
                    <a:pt x="1191162" y="487826"/>
                  </a:lnTo>
                  <a:lnTo>
                    <a:pt x="1233672" y="430652"/>
                  </a:lnTo>
                  <a:lnTo>
                    <a:pt x="1255941" y="368973"/>
                  </a:lnTo>
                  <a:lnTo>
                    <a:pt x="1258823" y="336803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929250" y="4261104"/>
              <a:ext cx="1301750" cy="715010"/>
            </a:xfrm>
            <a:custGeom>
              <a:avLst/>
              <a:gdLst/>
              <a:ahLst/>
              <a:cxnLst/>
              <a:rect l="l" t="t" r="r" b="b"/>
              <a:pathLst>
                <a:path w="1301750" h="715010">
                  <a:moveTo>
                    <a:pt x="1301496" y="376428"/>
                  </a:moveTo>
                  <a:lnTo>
                    <a:pt x="1301496" y="356616"/>
                  </a:lnTo>
                  <a:lnTo>
                    <a:pt x="1298448" y="318516"/>
                  </a:lnTo>
                  <a:lnTo>
                    <a:pt x="1287780" y="281940"/>
                  </a:lnTo>
                  <a:lnTo>
                    <a:pt x="1258824" y="230124"/>
                  </a:lnTo>
                  <a:lnTo>
                    <a:pt x="1234440" y="196596"/>
                  </a:lnTo>
                  <a:lnTo>
                    <a:pt x="1202436" y="167640"/>
                  </a:lnTo>
                  <a:lnTo>
                    <a:pt x="1185672" y="152400"/>
                  </a:lnTo>
                  <a:lnTo>
                    <a:pt x="1167384" y="138684"/>
                  </a:lnTo>
                  <a:lnTo>
                    <a:pt x="1147572" y="126492"/>
                  </a:lnTo>
                  <a:lnTo>
                    <a:pt x="1127760" y="112776"/>
                  </a:lnTo>
                  <a:lnTo>
                    <a:pt x="1106424" y="102108"/>
                  </a:lnTo>
                  <a:lnTo>
                    <a:pt x="1083564" y="89916"/>
                  </a:lnTo>
                  <a:lnTo>
                    <a:pt x="1034796" y="68580"/>
                  </a:lnTo>
                  <a:lnTo>
                    <a:pt x="982980" y="50292"/>
                  </a:lnTo>
                  <a:lnTo>
                    <a:pt x="929640" y="35052"/>
                  </a:lnTo>
                  <a:lnTo>
                    <a:pt x="871728" y="21336"/>
                  </a:lnTo>
                  <a:lnTo>
                    <a:pt x="841248" y="16764"/>
                  </a:lnTo>
                  <a:lnTo>
                    <a:pt x="810768" y="10668"/>
                  </a:lnTo>
                  <a:lnTo>
                    <a:pt x="780288" y="7620"/>
                  </a:lnTo>
                  <a:lnTo>
                    <a:pt x="748284" y="4572"/>
                  </a:lnTo>
                  <a:lnTo>
                    <a:pt x="684276" y="1524"/>
                  </a:lnTo>
                  <a:lnTo>
                    <a:pt x="650748" y="0"/>
                  </a:lnTo>
                  <a:lnTo>
                    <a:pt x="618744" y="1454"/>
                  </a:lnTo>
                  <a:lnTo>
                    <a:pt x="553212" y="4572"/>
                  </a:lnTo>
                  <a:lnTo>
                    <a:pt x="429768" y="21336"/>
                  </a:lnTo>
                  <a:lnTo>
                    <a:pt x="371856" y="35052"/>
                  </a:lnTo>
                  <a:lnTo>
                    <a:pt x="316992" y="50292"/>
                  </a:lnTo>
                  <a:lnTo>
                    <a:pt x="266700" y="68580"/>
                  </a:lnTo>
                  <a:lnTo>
                    <a:pt x="217932" y="89916"/>
                  </a:lnTo>
                  <a:lnTo>
                    <a:pt x="173736" y="114300"/>
                  </a:lnTo>
                  <a:lnTo>
                    <a:pt x="134112" y="140208"/>
                  </a:lnTo>
                  <a:lnTo>
                    <a:pt x="97536" y="167640"/>
                  </a:lnTo>
                  <a:lnTo>
                    <a:pt x="67056" y="198120"/>
                  </a:lnTo>
                  <a:lnTo>
                    <a:pt x="41148" y="230124"/>
                  </a:lnTo>
                  <a:lnTo>
                    <a:pt x="21336" y="265176"/>
                  </a:lnTo>
                  <a:lnTo>
                    <a:pt x="7620" y="301752"/>
                  </a:lnTo>
                  <a:lnTo>
                    <a:pt x="0" y="358140"/>
                  </a:lnTo>
                  <a:lnTo>
                    <a:pt x="1524" y="377952"/>
                  </a:lnTo>
                  <a:lnTo>
                    <a:pt x="9144" y="416052"/>
                  </a:lnTo>
                  <a:lnTo>
                    <a:pt x="32004" y="467868"/>
                  </a:lnTo>
                  <a:lnTo>
                    <a:pt x="42672" y="486156"/>
                  </a:lnTo>
                  <a:lnTo>
                    <a:pt x="42672" y="341376"/>
                  </a:lnTo>
                  <a:lnTo>
                    <a:pt x="48768" y="310896"/>
                  </a:lnTo>
                  <a:lnTo>
                    <a:pt x="68580" y="268224"/>
                  </a:lnTo>
                  <a:lnTo>
                    <a:pt x="99060" y="225552"/>
                  </a:lnTo>
                  <a:lnTo>
                    <a:pt x="126492" y="198120"/>
                  </a:lnTo>
                  <a:lnTo>
                    <a:pt x="158496" y="173736"/>
                  </a:lnTo>
                  <a:lnTo>
                    <a:pt x="195072" y="149352"/>
                  </a:lnTo>
                  <a:lnTo>
                    <a:pt x="259080" y="117348"/>
                  </a:lnTo>
                  <a:lnTo>
                    <a:pt x="330708" y="89916"/>
                  </a:lnTo>
                  <a:lnTo>
                    <a:pt x="384048" y="74676"/>
                  </a:lnTo>
                  <a:lnTo>
                    <a:pt x="438912" y="62484"/>
                  </a:lnTo>
                  <a:lnTo>
                    <a:pt x="525780" y="48768"/>
                  </a:lnTo>
                  <a:lnTo>
                    <a:pt x="585216" y="44341"/>
                  </a:lnTo>
                  <a:lnTo>
                    <a:pt x="617220" y="42748"/>
                  </a:lnTo>
                  <a:lnTo>
                    <a:pt x="684276" y="42744"/>
                  </a:lnTo>
                  <a:lnTo>
                    <a:pt x="713232" y="44123"/>
                  </a:lnTo>
                  <a:lnTo>
                    <a:pt x="714756" y="44196"/>
                  </a:lnTo>
                  <a:lnTo>
                    <a:pt x="745236" y="47244"/>
                  </a:lnTo>
                  <a:lnTo>
                    <a:pt x="775716" y="48768"/>
                  </a:lnTo>
                  <a:lnTo>
                    <a:pt x="806196" y="53340"/>
                  </a:lnTo>
                  <a:lnTo>
                    <a:pt x="864108" y="62484"/>
                  </a:lnTo>
                  <a:lnTo>
                    <a:pt x="918972" y="74676"/>
                  </a:lnTo>
                  <a:lnTo>
                    <a:pt x="970788" y="89916"/>
                  </a:lnTo>
                  <a:lnTo>
                    <a:pt x="1019556" y="108204"/>
                  </a:lnTo>
                  <a:lnTo>
                    <a:pt x="1043940" y="117348"/>
                  </a:lnTo>
                  <a:lnTo>
                    <a:pt x="1086612" y="138684"/>
                  </a:lnTo>
                  <a:lnTo>
                    <a:pt x="1126236" y="161544"/>
                  </a:lnTo>
                  <a:lnTo>
                    <a:pt x="1159764" y="185928"/>
                  </a:lnTo>
                  <a:lnTo>
                    <a:pt x="1203960" y="227076"/>
                  </a:lnTo>
                  <a:lnTo>
                    <a:pt x="1234440" y="268224"/>
                  </a:lnTo>
                  <a:lnTo>
                    <a:pt x="1248156" y="298704"/>
                  </a:lnTo>
                  <a:lnTo>
                    <a:pt x="1254252" y="312420"/>
                  </a:lnTo>
                  <a:lnTo>
                    <a:pt x="1257300" y="327660"/>
                  </a:lnTo>
                  <a:lnTo>
                    <a:pt x="1260348" y="358140"/>
                  </a:lnTo>
                  <a:lnTo>
                    <a:pt x="1260348" y="484632"/>
                  </a:lnTo>
                  <a:lnTo>
                    <a:pt x="1271016" y="467868"/>
                  </a:lnTo>
                  <a:lnTo>
                    <a:pt x="1280160" y="449580"/>
                  </a:lnTo>
                  <a:lnTo>
                    <a:pt x="1287780" y="431292"/>
                  </a:lnTo>
                  <a:lnTo>
                    <a:pt x="1293876" y="413004"/>
                  </a:lnTo>
                  <a:lnTo>
                    <a:pt x="1298448" y="394716"/>
                  </a:lnTo>
                  <a:lnTo>
                    <a:pt x="1301496" y="376428"/>
                  </a:lnTo>
                  <a:close/>
                </a:path>
                <a:path w="1301750" h="715010">
                  <a:moveTo>
                    <a:pt x="1260348" y="484632"/>
                  </a:moveTo>
                  <a:lnTo>
                    <a:pt x="1260348" y="358140"/>
                  </a:lnTo>
                  <a:lnTo>
                    <a:pt x="1257300" y="388620"/>
                  </a:lnTo>
                  <a:lnTo>
                    <a:pt x="1248156" y="419100"/>
                  </a:lnTo>
                  <a:lnTo>
                    <a:pt x="1225296" y="461772"/>
                  </a:lnTo>
                  <a:lnTo>
                    <a:pt x="1190244" y="502920"/>
                  </a:lnTo>
                  <a:lnTo>
                    <a:pt x="1159764" y="528828"/>
                  </a:lnTo>
                  <a:lnTo>
                    <a:pt x="1106424" y="565404"/>
                  </a:lnTo>
                  <a:lnTo>
                    <a:pt x="1065276" y="586740"/>
                  </a:lnTo>
                  <a:lnTo>
                    <a:pt x="1019556" y="606552"/>
                  </a:lnTo>
                  <a:lnTo>
                    <a:pt x="970788" y="624840"/>
                  </a:lnTo>
                  <a:lnTo>
                    <a:pt x="918972" y="640080"/>
                  </a:lnTo>
                  <a:lnTo>
                    <a:pt x="862584" y="652272"/>
                  </a:lnTo>
                  <a:lnTo>
                    <a:pt x="804672" y="661416"/>
                  </a:lnTo>
                  <a:lnTo>
                    <a:pt x="775716" y="665988"/>
                  </a:lnTo>
                  <a:lnTo>
                    <a:pt x="745236" y="669036"/>
                  </a:lnTo>
                  <a:lnTo>
                    <a:pt x="716280" y="670414"/>
                  </a:lnTo>
                  <a:lnTo>
                    <a:pt x="684276" y="672007"/>
                  </a:lnTo>
                  <a:lnTo>
                    <a:pt x="617220" y="672011"/>
                  </a:lnTo>
                  <a:lnTo>
                    <a:pt x="556260" y="669036"/>
                  </a:lnTo>
                  <a:lnTo>
                    <a:pt x="496824" y="661416"/>
                  </a:lnTo>
                  <a:lnTo>
                    <a:pt x="466344" y="656844"/>
                  </a:lnTo>
                  <a:lnTo>
                    <a:pt x="382524" y="640080"/>
                  </a:lnTo>
                  <a:lnTo>
                    <a:pt x="330708" y="624840"/>
                  </a:lnTo>
                  <a:lnTo>
                    <a:pt x="281940" y="606552"/>
                  </a:lnTo>
                  <a:lnTo>
                    <a:pt x="236220" y="586740"/>
                  </a:lnTo>
                  <a:lnTo>
                    <a:pt x="195072" y="565404"/>
                  </a:lnTo>
                  <a:lnTo>
                    <a:pt x="158496" y="541020"/>
                  </a:lnTo>
                  <a:lnTo>
                    <a:pt x="126492" y="515112"/>
                  </a:lnTo>
                  <a:lnTo>
                    <a:pt x="111252" y="502920"/>
                  </a:lnTo>
                  <a:lnTo>
                    <a:pt x="76200" y="460248"/>
                  </a:lnTo>
                  <a:lnTo>
                    <a:pt x="53340" y="416052"/>
                  </a:lnTo>
                  <a:lnTo>
                    <a:pt x="42672" y="371856"/>
                  </a:lnTo>
                  <a:lnTo>
                    <a:pt x="42672" y="486156"/>
                  </a:lnTo>
                  <a:lnTo>
                    <a:pt x="54864" y="501396"/>
                  </a:lnTo>
                  <a:lnTo>
                    <a:pt x="68580" y="518160"/>
                  </a:lnTo>
                  <a:lnTo>
                    <a:pt x="82296" y="533400"/>
                  </a:lnTo>
                  <a:lnTo>
                    <a:pt x="99060" y="547116"/>
                  </a:lnTo>
                  <a:lnTo>
                    <a:pt x="115824" y="562356"/>
                  </a:lnTo>
                  <a:lnTo>
                    <a:pt x="134112" y="576072"/>
                  </a:lnTo>
                  <a:lnTo>
                    <a:pt x="153924" y="588264"/>
                  </a:lnTo>
                  <a:lnTo>
                    <a:pt x="175260" y="601980"/>
                  </a:lnTo>
                  <a:lnTo>
                    <a:pt x="217932" y="624840"/>
                  </a:lnTo>
                  <a:lnTo>
                    <a:pt x="266700" y="646176"/>
                  </a:lnTo>
                  <a:lnTo>
                    <a:pt x="318516" y="664464"/>
                  </a:lnTo>
                  <a:lnTo>
                    <a:pt x="373380" y="681228"/>
                  </a:lnTo>
                  <a:lnTo>
                    <a:pt x="431292" y="693420"/>
                  </a:lnTo>
                  <a:lnTo>
                    <a:pt x="460248" y="699516"/>
                  </a:lnTo>
                  <a:lnTo>
                    <a:pt x="490728" y="704088"/>
                  </a:lnTo>
                  <a:lnTo>
                    <a:pt x="522732" y="707136"/>
                  </a:lnTo>
                  <a:lnTo>
                    <a:pt x="553212" y="710184"/>
                  </a:lnTo>
                  <a:lnTo>
                    <a:pt x="585216" y="713232"/>
                  </a:lnTo>
                  <a:lnTo>
                    <a:pt x="618744" y="713232"/>
                  </a:lnTo>
                  <a:lnTo>
                    <a:pt x="650748" y="714756"/>
                  </a:lnTo>
                  <a:lnTo>
                    <a:pt x="682752" y="713301"/>
                  </a:lnTo>
                  <a:lnTo>
                    <a:pt x="716280" y="713232"/>
                  </a:lnTo>
                  <a:lnTo>
                    <a:pt x="780288" y="707136"/>
                  </a:lnTo>
                  <a:lnTo>
                    <a:pt x="841248" y="699516"/>
                  </a:lnTo>
                  <a:lnTo>
                    <a:pt x="929640" y="681228"/>
                  </a:lnTo>
                  <a:lnTo>
                    <a:pt x="984504" y="664464"/>
                  </a:lnTo>
                  <a:lnTo>
                    <a:pt x="1036320" y="646176"/>
                  </a:lnTo>
                  <a:lnTo>
                    <a:pt x="1083564" y="624840"/>
                  </a:lnTo>
                  <a:lnTo>
                    <a:pt x="1106424" y="612648"/>
                  </a:lnTo>
                  <a:lnTo>
                    <a:pt x="1127760" y="601980"/>
                  </a:lnTo>
                  <a:lnTo>
                    <a:pt x="1168908" y="574548"/>
                  </a:lnTo>
                  <a:lnTo>
                    <a:pt x="1203960" y="547116"/>
                  </a:lnTo>
                  <a:lnTo>
                    <a:pt x="1234440" y="516636"/>
                  </a:lnTo>
                  <a:lnTo>
                    <a:pt x="1248156" y="501396"/>
                  </a:lnTo>
                  <a:lnTo>
                    <a:pt x="1260348" y="4846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8404234" y="4583682"/>
            <a:ext cx="156210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b="1" spc="-50" dirty="0">
                <a:latin typeface="Times New Roman"/>
                <a:cs typeface="Times New Roman"/>
              </a:rPr>
              <a:t>2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028314" y="4300218"/>
            <a:ext cx="15963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1220470" algn="l"/>
              </a:tabLst>
            </a:pPr>
            <a:r>
              <a:rPr sz="3050" b="1" dirty="0">
                <a:latin typeface="Times New Roman"/>
                <a:cs typeface="Times New Roman"/>
              </a:rPr>
              <a:t>{</a:t>
            </a:r>
            <a:r>
              <a:rPr sz="3050" b="1" i="1" dirty="0">
                <a:latin typeface="Times New Roman"/>
                <a:cs typeface="Times New Roman"/>
              </a:rPr>
              <a:t>q</a:t>
            </a:r>
            <a:r>
              <a:rPr sz="3050" b="1" i="1" spc="295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,</a:t>
            </a:r>
            <a:r>
              <a:rPr sz="3050" b="1" spc="10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f</a:t>
            </a:r>
            <a:r>
              <a:rPr sz="3050" b="1" i="1" spc="-235" dirty="0">
                <a:latin typeface="Times New Roman"/>
                <a:cs typeface="Times New Roman"/>
              </a:rPr>
              <a:t> </a:t>
            </a:r>
            <a:r>
              <a:rPr sz="3050" b="1" spc="-50" dirty="0">
                <a:latin typeface="Times New Roman"/>
                <a:cs typeface="Times New Roman"/>
              </a:rPr>
              <a:t>}</a:t>
            </a:r>
            <a:r>
              <a:rPr sz="3050" b="1" dirty="0">
                <a:latin typeface="Times New Roman"/>
                <a:cs typeface="Times New Roman"/>
              </a:rPr>
              <a:t>	</a:t>
            </a:r>
            <a:r>
              <a:rPr sz="5250" b="1" spc="-37" baseline="-11111" dirty="0">
                <a:latin typeface="Times New Roman"/>
                <a:cs typeface="Times New Roman"/>
              </a:rPr>
              <a:t>...</a:t>
            </a:r>
            <a:endParaRPr sz="5250" baseline="-11111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260214" y="4021836"/>
            <a:ext cx="690880" cy="620395"/>
          </a:xfrm>
          <a:custGeom>
            <a:avLst/>
            <a:gdLst/>
            <a:ahLst/>
            <a:cxnLst/>
            <a:rect l="l" t="t" r="r" b="b"/>
            <a:pathLst>
              <a:path w="690879" h="620395">
                <a:moveTo>
                  <a:pt x="550164" y="586909"/>
                </a:moveTo>
                <a:lnTo>
                  <a:pt x="550164" y="545592"/>
                </a:lnTo>
                <a:lnTo>
                  <a:pt x="525780" y="547116"/>
                </a:lnTo>
                <a:lnTo>
                  <a:pt x="501396" y="547116"/>
                </a:lnTo>
                <a:lnTo>
                  <a:pt x="451104" y="542544"/>
                </a:lnTo>
                <a:lnTo>
                  <a:pt x="402336" y="530352"/>
                </a:lnTo>
                <a:lnTo>
                  <a:pt x="345948" y="502920"/>
                </a:lnTo>
                <a:lnTo>
                  <a:pt x="288036" y="451104"/>
                </a:lnTo>
                <a:lnTo>
                  <a:pt x="269748" y="428244"/>
                </a:lnTo>
                <a:lnTo>
                  <a:pt x="259080" y="416052"/>
                </a:lnTo>
                <a:lnTo>
                  <a:pt x="220980" y="361188"/>
                </a:lnTo>
                <a:lnTo>
                  <a:pt x="164592" y="263652"/>
                </a:lnTo>
                <a:lnTo>
                  <a:pt x="146304" y="228600"/>
                </a:lnTo>
                <a:lnTo>
                  <a:pt x="109728" y="155448"/>
                </a:lnTo>
                <a:lnTo>
                  <a:pt x="73152" y="79248"/>
                </a:lnTo>
                <a:lnTo>
                  <a:pt x="38100" y="0"/>
                </a:lnTo>
                <a:lnTo>
                  <a:pt x="0" y="18288"/>
                </a:lnTo>
                <a:lnTo>
                  <a:pt x="35052" y="96012"/>
                </a:lnTo>
                <a:lnTo>
                  <a:pt x="53340" y="135636"/>
                </a:lnTo>
                <a:lnTo>
                  <a:pt x="71628" y="173736"/>
                </a:lnTo>
                <a:lnTo>
                  <a:pt x="91440" y="211836"/>
                </a:lnTo>
                <a:lnTo>
                  <a:pt x="109728" y="248412"/>
                </a:lnTo>
                <a:lnTo>
                  <a:pt x="128016" y="283464"/>
                </a:lnTo>
                <a:lnTo>
                  <a:pt x="147828" y="318516"/>
                </a:lnTo>
                <a:lnTo>
                  <a:pt x="166116" y="352044"/>
                </a:lnTo>
                <a:lnTo>
                  <a:pt x="205740" y="413004"/>
                </a:lnTo>
                <a:lnTo>
                  <a:pt x="225552" y="440436"/>
                </a:lnTo>
                <a:lnTo>
                  <a:pt x="236220" y="454152"/>
                </a:lnTo>
                <a:lnTo>
                  <a:pt x="246888" y="466344"/>
                </a:lnTo>
                <a:lnTo>
                  <a:pt x="256032" y="478536"/>
                </a:lnTo>
                <a:lnTo>
                  <a:pt x="266700" y="489204"/>
                </a:lnTo>
                <a:lnTo>
                  <a:pt x="277368" y="501396"/>
                </a:lnTo>
                <a:lnTo>
                  <a:pt x="288036" y="510540"/>
                </a:lnTo>
                <a:lnTo>
                  <a:pt x="300228" y="519684"/>
                </a:lnTo>
                <a:lnTo>
                  <a:pt x="310896" y="528828"/>
                </a:lnTo>
                <a:lnTo>
                  <a:pt x="323088" y="537972"/>
                </a:lnTo>
                <a:lnTo>
                  <a:pt x="359664" y="557784"/>
                </a:lnTo>
                <a:lnTo>
                  <a:pt x="414528" y="577596"/>
                </a:lnTo>
                <a:lnTo>
                  <a:pt x="469392" y="586740"/>
                </a:lnTo>
                <a:lnTo>
                  <a:pt x="498348" y="588264"/>
                </a:lnTo>
                <a:lnTo>
                  <a:pt x="525780" y="588264"/>
                </a:lnTo>
                <a:lnTo>
                  <a:pt x="550164" y="586909"/>
                </a:lnTo>
                <a:close/>
              </a:path>
              <a:path w="690879" h="620395">
                <a:moveTo>
                  <a:pt x="582693" y="579359"/>
                </a:moveTo>
                <a:lnTo>
                  <a:pt x="565914" y="540718"/>
                </a:lnTo>
                <a:lnTo>
                  <a:pt x="547116" y="545592"/>
                </a:lnTo>
                <a:lnTo>
                  <a:pt x="550164" y="545592"/>
                </a:lnTo>
                <a:lnTo>
                  <a:pt x="550164" y="586909"/>
                </a:lnTo>
                <a:lnTo>
                  <a:pt x="553212" y="586740"/>
                </a:lnTo>
                <a:lnTo>
                  <a:pt x="557784" y="586740"/>
                </a:lnTo>
                <a:lnTo>
                  <a:pt x="582693" y="579359"/>
                </a:lnTo>
                <a:close/>
              </a:path>
              <a:path w="690879" h="620395">
                <a:moveTo>
                  <a:pt x="690372" y="512064"/>
                </a:moveTo>
                <a:lnTo>
                  <a:pt x="550164" y="504444"/>
                </a:lnTo>
                <a:lnTo>
                  <a:pt x="565914" y="540718"/>
                </a:lnTo>
                <a:lnTo>
                  <a:pt x="588264" y="534924"/>
                </a:lnTo>
                <a:lnTo>
                  <a:pt x="598932" y="574548"/>
                </a:lnTo>
                <a:lnTo>
                  <a:pt x="598932" y="616758"/>
                </a:lnTo>
                <a:lnTo>
                  <a:pt x="600456" y="620268"/>
                </a:lnTo>
                <a:lnTo>
                  <a:pt x="690372" y="512064"/>
                </a:lnTo>
                <a:close/>
              </a:path>
              <a:path w="690879" h="620395">
                <a:moveTo>
                  <a:pt x="598932" y="574548"/>
                </a:moveTo>
                <a:lnTo>
                  <a:pt x="588264" y="534924"/>
                </a:lnTo>
                <a:lnTo>
                  <a:pt x="565914" y="540718"/>
                </a:lnTo>
                <a:lnTo>
                  <a:pt x="582693" y="579359"/>
                </a:lnTo>
                <a:lnTo>
                  <a:pt x="598932" y="574548"/>
                </a:lnTo>
                <a:close/>
              </a:path>
              <a:path w="690879" h="620395">
                <a:moveTo>
                  <a:pt x="598932" y="616758"/>
                </a:moveTo>
                <a:lnTo>
                  <a:pt x="598932" y="574548"/>
                </a:lnTo>
                <a:lnTo>
                  <a:pt x="582693" y="579359"/>
                </a:lnTo>
                <a:lnTo>
                  <a:pt x="598932" y="6167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7534030" y="3164534"/>
            <a:ext cx="333375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83820">
              <a:lnSpc>
                <a:spcPct val="125699"/>
              </a:lnSpc>
              <a:spcBef>
                <a:spcPts val="95"/>
              </a:spcBef>
            </a:pPr>
            <a:r>
              <a:rPr sz="350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b </a:t>
            </a:r>
            <a:r>
              <a:rPr sz="3500" b="1" i="1" spc="-50" dirty="0">
                <a:solidFill>
                  <a:srgbClr val="00CC99"/>
                </a:solidFill>
                <a:latin typeface="Times New Roman"/>
                <a:cs typeface="Times New Roman"/>
              </a:rPr>
              <a:t>c</a:t>
            </a:r>
            <a:endParaRPr sz="3500">
              <a:latin typeface="Times New Roman"/>
              <a:cs typeface="Times New Roman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3829690" y="3595116"/>
            <a:ext cx="1019810" cy="704215"/>
            <a:chOff x="3829690" y="3595116"/>
            <a:chExt cx="1019810" cy="704215"/>
          </a:xfrm>
        </p:grpSpPr>
        <p:sp>
          <p:nvSpPr>
            <p:cNvPr id="41" name="object 41"/>
            <p:cNvSpPr/>
            <p:nvPr/>
          </p:nvSpPr>
          <p:spPr>
            <a:xfrm>
              <a:off x="3835786" y="3610356"/>
              <a:ext cx="1007744" cy="672465"/>
            </a:xfrm>
            <a:custGeom>
              <a:avLst/>
              <a:gdLst/>
              <a:ahLst/>
              <a:cxnLst/>
              <a:rect l="l" t="t" r="r" b="b"/>
              <a:pathLst>
                <a:path w="1007745" h="672464">
                  <a:moveTo>
                    <a:pt x="1007363" y="504443"/>
                  </a:moveTo>
                  <a:lnTo>
                    <a:pt x="1007363" y="169163"/>
                  </a:lnTo>
                  <a:lnTo>
                    <a:pt x="252983" y="169163"/>
                  </a:lnTo>
                  <a:lnTo>
                    <a:pt x="252983" y="0"/>
                  </a:lnTo>
                  <a:lnTo>
                    <a:pt x="0" y="336803"/>
                  </a:lnTo>
                  <a:lnTo>
                    <a:pt x="252983" y="672083"/>
                  </a:lnTo>
                  <a:lnTo>
                    <a:pt x="252983" y="504443"/>
                  </a:lnTo>
                  <a:lnTo>
                    <a:pt x="1007363" y="50444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829690" y="3595116"/>
              <a:ext cx="1019810" cy="704215"/>
            </a:xfrm>
            <a:custGeom>
              <a:avLst/>
              <a:gdLst/>
              <a:ahLst/>
              <a:cxnLst/>
              <a:rect l="l" t="t" r="r" b="b"/>
              <a:pathLst>
                <a:path w="1019810" h="704214">
                  <a:moveTo>
                    <a:pt x="263652" y="178308"/>
                  </a:moveTo>
                  <a:lnTo>
                    <a:pt x="263652" y="0"/>
                  </a:lnTo>
                  <a:lnTo>
                    <a:pt x="0" y="352044"/>
                  </a:lnTo>
                  <a:lnTo>
                    <a:pt x="10668" y="366288"/>
                  </a:lnTo>
                  <a:lnTo>
                    <a:pt x="10668" y="348996"/>
                  </a:lnTo>
                  <a:lnTo>
                    <a:pt x="12954" y="352044"/>
                  </a:lnTo>
                  <a:lnTo>
                    <a:pt x="252984" y="32004"/>
                  </a:lnTo>
                  <a:lnTo>
                    <a:pt x="252984" y="15240"/>
                  </a:lnTo>
                  <a:lnTo>
                    <a:pt x="262128" y="19812"/>
                  </a:lnTo>
                  <a:lnTo>
                    <a:pt x="262128" y="178308"/>
                  </a:lnTo>
                  <a:lnTo>
                    <a:pt x="263652" y="178308"/>
                  </a:lnTo>
                  <a:close/>
                </a:path>
                <a:path w="1019810" h="704214">
                  <a:moveTo>
                    <a:pt x="12954" y="352044"/>
                  </a:moveTo>
                  <a:lnTo>
                    <a:pt x="10668" y="348996"/>
                  </a:lnTo>
                  <a:lnTo>
                    <a:pt x="10668" y="355092"/>
                  </a:lnTo>
                  <a:lnTo>
                    <a:pt x="12954" y="352044"/>
                  </a:lnTo>
                  <a:close/>
                </a:path>
                <a:path w="1019810" h="704214">
                  <a:moveTo>
                    <a:pt x="262128" y="684276"/>
                  </a:moveTo>
                  <a:lnTo>
                    <a:pt x="12954" y="352044"/>
                  </a:lnTo>
                  <a:lnTo>
                    <a:pt x="10668" y="355092"/>
                  </a:lnTo>
                  <a:lnTo>
                    <a:pt x="10668" y="366288"/>
                  </a:lnTo>
                  <a:lnTo>
                    <a:pt x="252984" y="689843"/>
                  </a:lnTo>
                  <a:lnTo>
                    <a:pt x="252984" y="687324"/>
                  </a:lnTo>
                  <a:lnTo>
                    <a:pt x="262128" y="684276"/>
                  </a:lnTo>
                  <a:close/>
                </a:path>
                <a:path w="1019810" h="704214">
                  <a:moveTo>
                    <a:pt x="262128" y="19812"/>
                  </a:moveTo>
                  <a:lnTo>
                    <a:pt x="252984" y="15240"/>
                  </a:lnTo>
                  <a:lnTo>
                    <a:pt x="252984" y="32004"/>
                  </a:lnTo>
                  <a:lnTo>
                    <a:pt x="262128" y="19812"/>
                  </a:lnTo>
                  <a:close/>
                </a:path>
                <a:path w="1019810" h="704214">
                  <a:moveTo>
                    <a:pt x="262128" y="178308"/>
                  </a:moveTo>
                  <a:lnTo>
                    <a:pt x="262128" y="19812"/>
                  </a:lnTo>
                  <a:lnTo>
                    <a:pt x="252984" y="32004"/>
                  </a:lnTo>
                  <a:lnTo>
                    <a:pt x="252984" y="188976"/>
                  </a:lnTo>
                  <a:lnTo>
                    <a:pt x="259080" y="188976"/>
                  </a:lnTo>
                  <a:lnTo>
                    <a:pt x="259080" y="178308"/>
                  </a:lnTo>
                  <a:lnTo>
                    <a:pt x="262128" y="178308"/>
                  </a:lnTo>
                  <a:close/>
                </a:path>
                <a:path w="1019810" h="704214">
                  <a:moveTo>
                    <a:pt x="1013460" y="515112"/>
                  </a:moveTo>
                  <a:lnTo>
                    <a:pt x="252984" y="515112"/>
                  </a:lnTo>
                  <a:lnTo>
                    <a:pt x="252984" y="672084"/>
                  </a:lnTo>
                  <a:lnTo>
                    <a:pt x="259080" y="680212"/>
                  </a:lnTo>
                  <a:lnTo>
                    <a:pt x="259080" y="524256"/>
                  </a:lnTo>
                  <a:lnTo>
                    <a:pt x="263652" y="519684"/>
                  </a:lnTo>
                  <a:lnTo>
                    <a:pt x="263652" y="524256"/>
                  </a:lnTo>
                  <a:lnTo>
                    <a:pt x="1008888" y="524256"/>
                  </a:lnTo>
                  <a:lnTo>
                    <a:pt x="1008888" y="519684"/>
                  </a:lnTo>
                  <a:lnTo>
                    <a:pt x="1013460" y="515112"/>
                  </a:lnTo>
                  <a:close/>
                </a:path>
                <a:path w="1019810" h="704214">
                  <a:moveTo>
                    <a:pt x="262128" y="702053"/>
                  </a:moveTo>
                  <a:lnTo>
                    <a:pt x="262128" y="684276"/>
                  </a:lnTo>
                  <a:lnTo>
                    <a:pt x="252984" y="687324"/>
                  </a:lnTo>
                  <a:lnTo>
                    <a:pt x="252984" y="689843"/>
                  </a:lnTo>
                  <a:lnTo>
                    <a:pt x="262128" y="702053"/>
                  </a:lnTo>
                  <a:close/>
                </a:path>
                <a:path w="1019810" h="704214">
                  <a:moveTo>
                    <a:pt x="1019556" y="524256"/>
                  </a:moveTo>
                  <a:lnTo>
                    <a:pt x="1019556" y="178308"/>
                  </a:lnTo>
                  <a:lnTo>
                    <a:pt x="259080" y="178308"/>
                  </a:lnTo>
                  <a:lnTo>
                    <a:pt x="263652" y="184404"/>
                  </a:lnTo>
                  <a:lnTo>
                    <a:pt x="263652" y="188976"/>
                  </a:lnTo>
                  <a:lnTo>
                    <a:pt x="1008888" y="188976"/>
                  </a:lnTo>
                  <a:lnTo>
                    <a:pt x="1008888" y="184404"/>
                  </a:lnTo>
                  <a:lnTo>
                    <a:pt x="1013460" y="188976"/>
                  </a:lnTo>
                  <a:lnTo>
                    <a:pt x="1013460" y="524256"/>
                  </a:lnTo>
                  <a:lnTo>
                    <a:pt x="1019556" y="524256"/>
                  </a:lnTo>
                  <a:close/>
                </a:path>
                <a:path w="1019810" h="704214">
                  <a:moveTo>
                    <a:pt x="263652" y="188976"/>
                  </a:moveTo>
                  <a:lnTo>
                    <a:pt x="263652" y="184404"/>
                  </a:lnTo>
                  <a:lnTo>
                    <a:pt x="259080" y="178308"/>
                  </a:lnTo>
                  <a:lnTo>
                    <a:pt x="259080" y="188976"/>
                  </a:lnTo>
                  <a:lnTo>
                    <a:pt x="263652" y="188976"/>
                  </a:lnTo>
                  <a:close/>
                </a:path>
                <a:path w="1019810" h="704214">
                  <a:moveTo>
                    <a:pt x="263652" y="524256"/>
                  </a:moveTo>
                  <a:lnTo>
                    <a:pt x="263652" y="519684"/>
                  </a:lnTo>
                  <a:lnTo>
                    <a:pt x="259080" y="524256"/>
                  </a:lnTo>
                  <a:lnTo>
                    <a:pt x="263652" y="524256"/>
                  </a:lnTo>
                  <a:close/>
                </a:path>
                <a:path w="1019810" h="704214">
                  <a:moveTo>
                    <a:pt x="263652" y="704088"/>
                  </a:moveTo>
                  <a:lnTo>
                    <a:pt x="263652" y="524256"/>
                  </a:lnTo>
                  <a:lnTo>
                    <a:pt x="259080" y="524256"/>
                  </a:lnTo>
                  <a:lnTo>
                    <a:pt x="259080" y="680212"/>
                  </a:lnTo>
                  <a:lnTo>
                    <a:pt x="262128" y="684276"/>
                  </a:lnTo>
                  <a:lnTo>
                    <a:pt x="262128" y="702053"/>
                  </a:lnTo>
                  <a:lnTo>
                    <a:pt x="263652" y="704088"/>
                  </a:lnTo>
                  <a:close/>
                </a:path>
                <a:path w="1019810" h="704214">
                  <a:moveTo>
                    <a:pt x="1013460" y="188976"/>
                  </a:moveTo>
                  <a:lnTo>
                    <a:pt x="1008888" y="184404"/>
                  </a:lnTo>
                  <a:lnTo>
                    <a:pt x="1008888" y="188976"/>
                  </a:lnTo>
                  <a:lnTo>
                    <a:pt x="1013460" y="188976"/>
                  </a:lnTo>
                  <a:close/>
                </a:path>
                <a:path w="1019810" h="704214">
                  <a:moveTo>
                    <a:pt x="1013460" y="515112"/>
                  </a:moveTo>
                  <a:lnTo>
                    <a:pt x="1013460" y="188976"/>
                  </a:lnTo>
                  <a:lnTo>
                    <a:pt x="1008888" y="188976"/>
                  </a:lnTo>
                  <a:lnTo>
                    <a:pt x="1008888" y="515112"/>
                  </a:lnTo>
                  <a:lnTo>
                    <a:pt x="1013460" y="515112"/>
                  </a:lnTo>
                  <a:close/>
                </a:path>
                <a:path w="1019810" h="704214">
                  <a:moveTo>
                    <a:pt x="1013460" y="524256"/>
                  </a:moveTo>
                  <a:lnTo>
                    <a:pt x="1013460" y="515112"/>
                  </a:lnTo>
                  <a:lnTo>
                    <a:pt x="1008888" y="519684"/>
                  </a:lnTo>
                  <a:lnTo>
                    <a:pt x="1008888" y="524256"/>
                  </a:lnTo>
                  <a:lnTo>
                    <a:pt x="1013460" y="5242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4314328" y="3787042"/>
            <a:ext cx="173990" cy="391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85"/>
              </a:lnSpc>
            </a:pPr>
            <a:r>
              <a:rPr sz="3050" b="1" i="1" spc="-50" dirty="0">
                <a:solidFill>
                  <a:srgbClr val="00CC99"/>
                </a:solidFill>
                <a:latin typeface="Times New Roman"/>
                <a:cs typeface="Times New Roman"/>
              </a:rPr>
              <a:t>c</a:t>
            </a:r>
            <a:endParaRPr sz="3050">
              <a:latin typeface="Times New Roman"/>
              <a:cs typeface="Times New Roman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1968886" y="1932431"/>
            <a:ext cx="3569462" cy="2891410"/>
            <a:chOff x="1968886" y="1932431"/>
            <a:chExt cx="3569462" cy="2891410"/>
          </a:xfrm>
        </p:grpSpPr>
        <p:sp>
          <p:nvSpPr>
            <p:cNvPr id="45" name="object 45"/>
            <p:cNvSpPr/>
            <p:nvPr/>
          </p:nvSpPr>
          <p:spPr>
            <a:xfrm>
              <a:off x="3751961" y="1932431"/>
              <a:ext cx="1428115" cy="2433955"/>
            </a:xfrm>
            <a:custGeom>
              <a:avLst/>
              <a:gdLst/>
              <a:ahLst/>
              <a:cxnLst/>
              <a:rect l="l" t="t" r="r" b="b"/>
              <a:pathLst>
                <a:path w="1428114" h="2433954">
                  <a:moveTo>
                    <a:pt x="1176528" y="1677924"/>
                  </a:moveTo>
                  <a:lnTo>
                    <a:pt x="0" y="1677924"/>
                  </a:lnTo>
                  <a:lnTo>
                    <a:pt x="0" y="2433828"/>
                  </a:lnTo>
                  <a:lnTo>
                    <a:pt x="1176528" y="2433828"/>
                  </a:lnTo>
                  <a:lnTo>
                    <a:pt x="1176528" y="1677924"/>
                  </a:lnTo>
                  <a:close/>
                </a:path>
                <a:path w="1428114" h="2433954">
                  <a:moveTo>
                    <a:pt x="1344168" y="0"/>
                  </a:moveTo>
                  <a:lnTo>
                    <a:pt x="83820" y="0"/>
                  </a:lnTo>
                  <a:lnTo>
                    <a:pt x="83820" y="754380"/>
                  </a:lnTo>
                  <a:lnTo>
                    <a:pt x="1344168" y="754380"/>
                  </a:lnTo>
                  <a:lnTo>
                    <a:pt x="1344168" y="0"/>
                  </a:lnTo>
                  <a:close/>
                </a:path>
                <a:path w="1428114" h="2433954">
                  <a:moveTo>
                    <a:pt x="1427988" y="839724"/>
                  </a:moveTo>
                  <a:lnTo>
                    <a:pt x="336804" y="839724"/>
                  </a:lnTo>
                  <a:lnTo>
                    <a:pt x="336804" y="1594104"/>
                  </a:lnTo>
                  <a:lnTo>
                    <a:pt x="1427988" y="1594104"/>
                  </a:lnTo>
                  <a:lnTo>
                    <a:pt x="1427988" y="8397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532006" y="2855976"/>
              <a:ext cx="983609" cy="1847214"/>
            </a:xfrm>
            <a:custGeom>
              <a:avLst/>
              <a:gdLst/>
              <a:ahLst/>
              <a:cxnLst/>
              <a:rect l="l" t="t" r="r" b="b"/>
              <a:pathLst>
                <a:path w="756285" h="1847214">
                  <a:moveTo>
                    <a:pt x="755903" y="923543"/>
                  </a:moveTo>
                  <a:lnTo>
                    <a:pt x="426719" y="0"/>
                  </a:lnTo>
                  <a:lnTo>
                    <a:pt x="426719" y="461771"/>
                  </a:lnTo>
                  <a:lnTo>
                    <a:pt x="0" y="461771"/>
                  </a:lnTo>
                  <a:lnTo>
                    <a:pt x="0" y="1385315"/>
                  </a:lnTo>
                  <a:lnTo>
                    <a:pt x="426719" y="1385315"/>
                  </a:lnTo>
                  <a:lnTo>
                    <a:pt x="426719" y="1847087"/>
                  </a:lnTo>
                  <a:lnTo>
                    <a:pt x="755903" y="92354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530604" y="2734056"/>
              <a:ext cx="1007744" cy="2089785"/>
            </a:xfrm>
            <a:custGeom>
              <a:avLst/>
              <a:gdLst/>
              <a:ahLst/>
              <a:cxnLst/>
              <a:rect l="l" t="t" r="r" b="b"/>
              <a:pathLst>
                <a:path w="798829" h="2089785">
                  <a:moveTo>
                    <a:pt x="446532" y="562356"/>
                  </a:moveTo>
                  <a:lnTo>
                    <a:pt x="0" y="562356"/>
                  </a:lnTo>
                  <a:lnTo>
                    <a:pt x="0" y="1527048"/>
                  </a:lnTo>
                  <a:lnTo>
                    <a:pt x="19812" y="1527048"/>
                  </a:lnTo>
                  <a:lnTo>
                    <a:pt x="19812" y="603504"/>
                  </a:lnTo>
                  <a:lnTo>
                    <a:pt x="41148" y="583692"/>
                  </a:lnTo>
                  <a:lnTo>
                    <a:pt x="41148" y="603504"/>
                  </a:lnTo>
                  <a:lnTo>
                    <a:pt x="426720" y="603504"/>
                  </a:lnTo>
                  <a:lnTo>
                    <a:pt x="426720" y="583692"/>
                  </a:lnTo>
                  <a:lnTo>
                    <a:pt x="446532" y="562356"/>
                  </a:lnTo>
                  <a:close/>
                </a:path>
                <a:path w="798829" h="2089785">
                  <a:moveTo>
                    <a:pt x="41148" y="603504"/>
                  </a:moveTo>
                  <a:lnTo>
                    <a:pt x="41148" y="583692"/>
                  </a:lnTo>
                  <a:lnTo>
                    <a:pt x="19812" y="603504"/>
                  </a:lnTo>
                  <a:lnTo>
                    <a:pt x="41148" y="603504"/>
                  </a:lnTo>
                  <a:close/>
                </a:path>
                <a:path w="798829" h="2089785">
                  <a:moveTo>
                    <a:pt x="41148" y="1485900"/>
                  </a:moveTo>
                  <a:lnTo>
                    <a:pt x="41148" y="603504"/>
                  </a:lnTo>
                  <a:lnTo>
                    <a:pt x="19812" y="603504"/>
                  </a:lnTo>
                  <a:lnTo>
                    <a:pt x="19812" y="1485900"/>
                  </a:lnTo>
                  <a:lnTo>
                    <a:pt x="41148" y="1485900"/>
                  </a:lnTo>
                  <a:close/>
                </a:path>
                <a:path w="798829" h="2089785">
                  <a:moveTo>
                    <a:pt x="467868" y="1845945"/>
                  </a:moveTo>
                  <a:lnTo>
                    <a:pt x="467868" y="1485900"/>
                  </a:lnTo>
                  <a:lnTo>
                    <a:pt x="19812" y="1485900"/>
                  </a:lnTo>
                  <a:lnTo>
                    <a:pt x="41148" y="1507236"/>
                  </a:lnTo>
                  <a:lnTo>
                    <a:pt x="41148" y="1527048"/>
                  </a:lnTo>
                  <a:lnTo>
                    <a:pt x="426720" y="1527048"/>
                  </a:lnTo>
                  <a:lnTo>
                    <a:pt x="426720" y="1507236"/>
                  </a:lnTo>
                  <a:lnTo>
                    <a:pt x="446532" y="1527048"/>
                  </a:lnTo>
                  <a:lnTo>
                    <a:pt x="446532" y="1905804"/>
                  </a:lnTo>
                  <a:lnTo>
                    <a:pt x="467868" y="1845945"/>
                  </a:lnTo>
                  <a:close/>
                </a:path>
                <a:path w="798829" h="2089785">
                  <a:moveTo>
                    <a:pt x="41148" y="1527048"/>
                  </a:moveTo>
                  <a:lnTo>
                    <a:pt x="41148" y="1507236"/>
                  </a:lnTo>
                  <a:lnTo>
                    <a:pt x="19812" y="1485900"/>
                  </a:lnTo>
                  <a:lnTo>
                    <a:pt x="19812" y="1527048"/>
                  </a:lnTo>
                  <a:lnTo>
                    <a:pt x="41148" y="1527048"/>
                  </a:lnTo>
                  <a:close/>
                </a:path>
                <a:path w="798829" h="2089785">
                  <a:moveTo>
                    <a:pt x="798576" y="1045464"/>
                  </a:moveTo>
                  <a:lnTo>
                    <a:pt x="426720" y="0"/>
                  </a:lnTo>
                  <a:lnTo>
                    <a:pt x="426720" y="128016"/>
                  </a:lnTo>
                  <a:lnTo>
                    <a:pt x="467868" y="121920"/>
                  </a:lnTo>
                  <a:lnTo>
                    <a:pt x="467868" y="243459"/>
                  </a:lnTo>
                  <a:lnTo>
                    <a:pt x="753459" y="1044702"/>
                  </a:lnTo>
                  <a:lnTo>
                    <a:pt x="755904" y="1037844"/>
                  </a:lnTo>
                  <a:lnTo>
                    <a:pt x="755904" y="1165260"/>
                  </a:lnTo>
                  <a:lnTo>
                    <a:pt x="798576" y="1045464"/>
                  </a:lnTo>
                  <a:close/>
                </a:path>
                <a:path w="798829" h="2089785">
                  <a:moveTo>
                    <a:pt x="467868" y="243459"/>
                  </a:moveTo>
                  <a:lnTo>
                    <a:pt x="467868" y="121920"/>
                  </a:lnTo>
                  <a:lnTo>
                    <a:pt x="426720" y="128016"/>
                  </a:lnTo>
                  <a:lnTo>
                    <a:pt x="467868" y="243459"/>
                  </a:lnTo>
                  <a:close/>
                </a:path>
                <a:path w="798829" h="2089785">
                  <a:moveTo>
                    <a:pt x="467868" y="603504"/>
                  </a:moveTo>
                  <a:lnTo>
                    <a:pt x="467868" y="243459"/>
                  </a:lnTo>
                  <a:lnTo>
                    <a:pt x="426720" y="128016"/>
                  </a:lnTo>
                  <a:lnTo>
                    <a:pt x="426720" y="562356"/>
                  </a:lnTo>
                  <a:lnTo>
                    <a:pt x="446532" y="562356"/>
                  </a:lnTo>
                  <a:lnTo>
                    <a:pt x="446532" y="603504"/>
                  </a:lnTo>
                  <a:lnTo>
                    <a:pt x="467868" y="603504"/>
                  </a:lnTo>
                  <a:close/>
                </a:path>
                <a:path w="798829" h="2089785">
                  <a:moveTo>
                    <a:pt x="446532" y="603504"/>
                  </a:moveTo>
                  <a:lnTo>
                    <a:pt x="446532" y="562356"/>
                  </a:lnTo>
                  <a:lnTo>
                    <a:pt x="426720" y="583692"/>
                  </a:lnTo>
                  <a:lnTo>
                    <a:pt x="426720" y="603504"/>
                  </a:lnTo>
                  <a:lnTo>
                    <a:pt x="446532" y="603504"/>
                  </a:lnTo>
                  <a:close/>
                </a:path>
                <a:path w="798829" h="2089785">
                  <a:moveTo>
                    <a:pt x="446532" y="1527048"/>
                  </a:moveTo>
                  <a:lnTo>
                    <a:pt x="426720" y="1507236"/>
                  </a:lnTo>
                  <a:lnTo>
                    <a:pt x="426720" y="1527048"/>
                  </a:lnTo>
                  <a:lnTo>
                    <a:pt x="446532" y="1527048"/>
                  </a:lnTo>
                  <a:close/>
                </a:path>
                <a:path w="798829" h="2089785">
                  <a:moveTo>
                    <a:pt x="446532" y="1905804"/>
                  </a:moveTo>
                  <a:lnTo>
                    <a:pt x="446532" y="1527048"/>
                  </a:lnTo>
                  <a:lnTo>
                    <a:pt x="426720" y="1527048"/>
                  </a:lnTo>
                  <a:lnTo>
                    <a:pt x="426720" y="1961388"/>
                  </a:lnTo>
                  <a:lnTo>
                    <a:pt x="446532" y="1905804"/>
                  </a:lnTo>
                  <a:close/>
                </a:path>
                <a:path w="798829" h="2089785">
                  <a:moveTo>
                    <a:pt x="755904" y="1165260"/>
                  </a:moveTo>
                  <a:lnTo>
                    <a:pt x="755904" y="1051560"/>
                  </a:lnTo>
                  <a:lnTo>
                    <a:pt x="753459" y="1044702"/>
                  </a:lnTo>
                  <a:lnTo>
                    <a:pt x="426720" y="1961388"/>
                  </a:lnTo>
                  <a:lnTo>
                    <a:pt x="467868" y="1969008"/>
                  </a:lnTo>
                  <a:lnTo>
                    <a:pt x="467868" y="1973886"/>
                  </a:lnTo>
                  <a:lnTo>
                    <a:pt x="755904" y="1165260"/>
                  </a:lnTo>
                  <a:close/>
                </a:path>
                <a:path w="798829" h="2089785">
                  <a:moveTo>
                    <a:pt x="467868" y="1973886"/>
                  </a:moveTo>
                  <a:lnTo>
                    <a:pt x="467868" y="1969008"/>
                  </a:lnTo>
                  <a:lnTo>
                    <a:pt x="426720" y="1961388"/>
                  </a:lnTo>
                  <a:lnTo>
                    <a:pt x="426720" y="2089404"/>
                  </a:lnTo>
                  <a:lnTo>
                    <a:pt x="467868" y="1973886"/>
                  </a:lnTo>
                  <a:close/>
                </a:path>
                <a:path w="798829" h="2089785">
                  <a:moveTo>
                    <a:pt x="755904" y="1051560"/>
                  </a:moveTo>
                  <a:lnTo>
                    <a:pt x="755904" y="1037844"/>
                  </a:lnTo>
                  <a:lnTo>
                    <a:pt x="753459" y="1044702"/>
                  </a:lnTo>
                  <a:lnTo>
                    <a:pt x="755904" y="10515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68886" y="2078736"/>
              <a:ext cx="2055876" cy="1973580"/>
            </a:xfrm>
            <a:prstGeom prst="rect">
              <a:avLst/>
            </a:prstGeom>
          </p:spPr>
        </p:pic>
      </p:grpSp>
      <p:sp>
        <p:nvSpPr>
          <p:cNvPr id="49" name="object 49"/>
          <p:cNvSpPr txBox="1"/>
          <p:nvPr/>
        </p:nvSpPr>
        <p:spPr>
          <a:xfrm>
            <a:off x="708540" y="5650481"/>
            <a:ext cx="923734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850" i="1" dirty="0">
                <a:latin typeface="Times New Roman"/>
                <a:cs typeface="Times New Roman"/>
              </a:rPr>
              <a:t>R</a:t>
            </a:r>
            <a:r>
              <a:rPr sz="2850" i="1" baseline="-20467" dirty="0">
                <a:latin typeface="Times New Roman"/>
                <a:cs typeface="Times New Roman"/>
              </a:rPr>
              <a:t>d</a:t>
            </a:r>
            <a:r>
              <a:rPr sz="2850" i="1" spc="7" baseline="-20467" dirty="0">
                <a:latin typeface="Times New Roman"/>
                <a:cs typeface="Times New Roman"/>
              </a:rPr>
              <a:t> </a:t>
            </a:r>
            <a:r>
              <a:rPr sz="2850" i="1" dirty="0">
                <a:latin typeface="Times New Roman"/>
                <a:cs typeface="Times New Roman"/>
              </a:rPr>
              <a:t>=</a:t>
            </a:r>
            <a:r>
              <a:rPr sz="2850" i="1" spc="15" dirty="0">
                <a:latin typeface="Times New Roman"/>
                <a:cs typeface="Times New Roman"/>
              </a:rPr>
              <a:t> </a:t>
            </a:r>
            <a:r>
              <a:rPr sz="2850" i="1" dirty="0">
                <a:latin typeface="Times New Roman"/>
                <a:cs typeface="Times New Roman"/>
              </a:rPr>
              <a:t>R</a:t>
            </a:r>
            <a:r>
              <a:rPr sz="2850" i="1" baseline="-20467" dirty="0">
                <a:latin typeface="Times New Roman"/>
                <a:cs typeface="Times New Roman"/>
              </a:rPr>
              <a:t>d</a:t>
            </a:r>
            <a:r>
              <a:rPr sz="2850" i="1" spc="472" baseline="-20467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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2850" b="1" dirty="0">
                <a:latin typeface="Times New Roman"/>
                <a:cs typeface="Times New Roman"/>
              </a:rPr>
              <a:t>{</a:t>
            </a:r>
            <a:r>
              <a:rPr sz="2850" dirty="0">
                <a:latin typeface="Times New Roman"/>
                <a:cs typeface="Times New Roman"/>
              </a:rPr>
              <a:t>{</a:t>
            </a:r>
            <a:r>
              <a:rPr sz="2850" b="1" i="1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850" b="1" dirty="0">
                <a:latin typeface="Times New Roman"/>
                <a:cs typeface="Times New Roman"/>
              </a:rPr>
              <a:t>,</a:t>
            </a:r>
            <a:r>
              <a:rPr sz="2850" b="1" i="1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2850" b="1" baseline="-20467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2850" dirty="0">
                <a:latin typeface="Times New Roman"/>
                <a:cs typeface="Times New Roman"/>
              </a:rPr>
              <a:t>}</a:t>
            </a:r>
            <a:r>
              <a:rPr sz="2850" b="1" i="1" dirty="0">
                <a:solidFill>
                  <a:srgbClr val="FF9932"/>
                </a:solidFill>
                <a:latin typeface="Times New Roman"/>
                <a:cs typeface="Times New Roman"/>
              </a:rPr>
              <a:t>a</a:t>
            </a:r>
            <a:r>
              <a:rPr sz="2850" b="1" i="1" spc="-5" dirty="0">
                <a:solidFill>
                  <a:srgbClr val="FF9932"/>
                </a:solidFill>
                <a:latin typeface="Times New Roman"/>
                <a:cs typeface="Times New Roman"/>
              </a:rPr>
              <a:t> </a:t>
            </a:r>
            <a:r>
              <a:rPr sz="2850" dirty="0">
                <a:latin typeface="Symbol"/>
                <a:cs typeface="Symbol"/>
              </a:rPr>
              <a:t></a:t>
            </a:r>
            <a:r>
              <a:rPr sz="2850" dirty="0">
                <a:latin typeface="Times New Roman"/>
                <a:cs typeface="Times New Roman"/>
              </a:rPr>
              <a:t>{</a:t>
            </a:r>
            <a:r>
              <a:rPr sz="2850" b="1" i="1" dirty="0">
                <a:latin typeface="Times New Roman"/>
                <a:cs typeface="Times New Roman"/>
              </a:rPr>
              <a:t>s</a:t>
            </a:r>
            <a:r>
              <a:rPr sz="2850" dirty="0">
                <a:latin typeface="Times New Roman"/>
                <a:cs typeface="Times New Roman"/>
              </a:rPr>
              <a:t>},</a:t>
            </a:r>
            <a:r>
              <a:rPr sz="2850" spc="5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{</a:t>
            </a:r>
            <a:r>
              <a:rPr sz="2850" b="1" i="1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850" b="1" dirty="0">
                <a:latin typeface="Times New Roman"/>
                <a:cs typeface="Times New Roman"/>
              </a:rPr>
              <a:t>,</a:t>
            </a:r>
            <a:r>
              <a:rPr sz="2850" b="1" i="1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2850" b="1" baseline="-20467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2850" dirty="0">
                <a:latin typeface="Times New Roman"/>
                <a:cs typeface="Times New Roman"/>
              </a:rPr>
              <a:t>}</a:t>
            </a:r>
            <a:r>
              <a:rPr sz="2850" b="1" i="1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r>
              <a:rPr sz="2850" b="1" i="1" spc="-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850" dirty="0">
                <a:latin typeface="Symbol"/>
                <a:cs typeface="Symbol"/>
              </a:rPr>
              <a:t></a:t>
            </a:r>
            <a:r>
              <a:rPr sz="2850" dirty="0">
                <a:latin typeface="Times New Roman"/>
                <a:cs typeface="Times New Roman"/>
              </a:rPr>
              <a:t>{</a:t>
            </a:r>
            <a:r>
              <a:rPr sz="2850" b="1" i="1" dirty="0">
                <a:latin typeface="Times New Roman"/>
                <a:cs typeface="Times New Roman"/>
              </a:rPr>
              <a:t>q</a:t>
            </a:r>
            <a:r>
              <a:rPr sz="2850" b="1" baseline="-20467" dirty="0">
                <a:latin typeface="Times New Roman"/>
                <a:cs typeface="Times New Roman"/>
              </a:rPr>
              <a:t>1</a:t>
            </a:r>
            <a:r>
              <a:rPr sz="2850" b="1" dirty="0">
                <a:latin typeface="Times New Roman"/>
                <a:cs typeface="Times New Roman"/>
              </a:rPr>
              <a:t>,</a:t>
            </a:r>
            <a:r>
              <a:rPr sz="2850" b="1" spc="-15" dirty="0">
                <a:latin typeface="Times New Roman"/>
                <a:cs typeface="Times New Roman"/>
              </a:rPr>
              <a:t> </a:t>
            </a:r>
            <a:r>
              <a:rPr sz="2850" b="1" i="1" dirty="0">
                <a:latin typeface="Times New Roman"/>
                <a:cs typeface="Times New Roman"/>
              </a:rPr>
              <a:t>f</a:t>
            </a:r>
            <a:r>
              <a:rPr sz="2850" dirty="0">
                <a:latin typeface="Times New Roman"/>
                <a:cs typeface="Times New Roman"/>
              </a:rPr>
              <a:t>},</a:t>
            </a:r>
            <a:r>
              <a:rPr sz="2850" spc="10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{</a:t>
            </a:r>
            <a:r>
              <a:rPr sz="2850" b="1" i="1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850" b="1" dirty="0">
                <a:latin typeface="Times New Roman"/>
                <a:cs typeface="Times New Roman"/>
              </a:rPr>
              <a:t>,</a:t>
            </a:r>
            <a:r>
              <a:rPr sz="2850" b="1" i="1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2850" b="1" baseline="-20467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2850" dirty="0">
                <a:latin typeface="Times New Roman"/>
                <a:cs typeface="Times New Roman"/>
              </a:rPr>
              <a:t>}</a:t>
            </a:r>
            <a:r>
              <a:rPr sz="2850" b="1" i="1" dirty="0">
                <a:solidFill>
                  <a:srgbClr val="00CC99"/>
                </a:solidFill>
                <a:latin typeface="Times New Roman"/>
                <a:cs typeface="Times New Roman"/>
              </a:rPr>
              <a:t>c</a:t>
            </a:r>
            <a:r>
              <a:rPr sz="2850" b="1" i="1" spc="-15" dirty="0">
                <a:solidFill>
                  <a:srgbClr val="00CC99"/>
                </a:solidFill>
                <a:latin typeface="Times New Roman"/>
                <a:cs typeface="Times New Roman"/>
              </a:rPr>
              <a:t> </a:t>
            </a:r>
            <a:r>
              <a:rPr sz="2850" dirty="0">
                <a:latin typeface="Symbol"/>
                <a:cs typeface="Symbol"/>
              </a:rPr>
              <a:t></a:t>
            </a:r>
            <a:r>
              <a:rPr sz="2850" dirty="0">
                <a:latin typeface="Times New Roman"/>
                <a:cs typeface="Times New Roman"/>
              </a:rPr>
              <a:t>{</a:t>
            </a:r>
            <a:r>
              <a:rPr sz="2850" b="1" i="1" dirty="0">
                <a:latin typeface="Times New Roman"/>
                <a:cs typeface="Times New Roman"/>
              </a:rPr>
              <a:t>q</a:t>
            </a:r>
            <a:r>
              <a:rPr sz="2850" b="1" baseline="-20467" dirty="0">
                <a:latin typeface="Times New Roman"/>
                <a:cs typeface="Times New Roman"/>
              </a:rPr>
              <a:t>2</a:t>
            </a:r>
            <a:r>
              <a:rPr sz="2850" b="1" dirty="0">
                <a:latin typeface="Times New Roman"/>
                <a:cs typeface="Times New Roman"/>
              </a:rPr>
              <a:t>,</a:t>
            </a:r>
            <a:r>
              <a:rPr sz="2850" b="1" spc="-10" dirty="0">
                <a:latin typeface="Times New Roman"/>
                <a:cs typeface="Times New Roman"/>
              </a:rPr>
              <a:t> </a:t>
            </a:r>
            <a:r>
              <a:rPr sz="2850" b="1" i="1" spc="-25" dirty="0">
                <a:latin typeface="Times New Roman"/>
                <a:cs typeface="Times New Roman"/>
              </a:rPr>
              <a:t>f</a:t>
            </a:r>
            <a:r>
              <a:rPr sz="2850" spc="-25" dirty="0">
                <a:latin typeface="Times New Roman"/>
                <a:cs typeface="Times New Roman"/>
              </a:rPr>
              <a:t>}</a:t>
            </a:r>
            <a:r>
              <a:rPr sz="2850" b="1" spc="-25" dirty="0">
                <a:latin typeface="Times New Roman"/>
                <a:cs typeface="Times New Roman"/>
              </a:rPr>
              <a:t>}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160408" y="2709597"/>
            <a:ext cx="249554" cy="1235075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875"/>
              </a:spcBef>
            </a:pPr>
            <a:r>
              <a:rPr sz="305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endParaRPr sz="3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3500" b="1" i="1" spc="-50" dirty="0">
                <a:solidFill>
                  <a:srgbClr val="FF9932"/>
                </a:solidFill>
                <a:latin typeface="Times New Roman"/>
                <a:cs typeface="Times New Roman"/>
              </a:rPr>
              <a:t>a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631068" y="2803650"/>
            <a:ext cx="15621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latin typeface="Times New Roman"/>
                <a:cs typeface="Times New Roman"/>
              </a:rPr>
              <a:t>f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639452" y="2131567"/>
            <a:ext cx="1020444" cy="9734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654685">
              <a:lnSpc>
                <a:spcPts val="3440"/>
              </a:lnSpc>
              <a:spcBef>
                <a:spcPts val="130"/>
              </a:spcBef>
            </a:pPr>
            <a:r>
              <a:rPr sz="3050" b="1" i="1" spc="-25" dirty="0">
                <a:latin typeface="Times New Roman"/>
                <a:cs typeface="Times New Roman"/>
              </a:rPr>
              <a:t>q</a:t>
            </a:r>
            <a:r>
              <a:rPr sz="3075" b="1" spc="-37" baseline="-20325" dirty="0">
                <a:latin typeface="Times New Roman"/>
                <a:cs typeface="Times New Roman"/>
              </a:rPr>
              <a:t>1</a:t>
            </a:r>
            <a:endParaRPr sz="3075" baseline="-20325">
              <a:latin typeface="Times New Roman"/>
              <a:cs typeface="Times New Roman"/>
            </a:endParaRPr>
          </a:p>
          <a:p>
            <a:pPr marL="38100">
              <a:lnSpc>
                <a:spcPts val="3979"/>
              </a:lnSpc>
            </a:pPr>
            <a:r>
              <a:rPr sz="3500" b="1" i="1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r>
              <a:rPr sz="3500" dirty="0">
                <a:latin typeface="Times New Roman"/>
                <a:cs typeface="Times New Roman"/>
              </a:rPr>
              <a:t>,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b="1" i="1" spc="-50" dirty="0">
                <a:solidFill>
                  <a:srgbClr val="00CC99"/>
                </a:solidFill>
                <a:latin typeface="Times New Roman"/>
                <a:cs typeface="Times New Roman"/>
              </a:rPr>
              <a:t>c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282072" y="3474210"/>
            <a:ext cx="22161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latin typeface="Times New Roman"/>
                <a:cs typeface="Times New Roman"/>
              </a:rPr>
              <a:t>q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478668" y="3701286"/>
            <a:ext cx="156210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b="1" spc="-50" dirty="0">
                <a:latin typeface="Times New Roman"/>
                <a:cs typeface="Times New Roman"/>
              </a:rPr>
              <a:t>2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748672" y="3213606"/>
            <a:ext cx="2247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i="1" spc="-50" dirty="0">
                <a:solidFill>
                  <a:srgbClr val="00CC99"/>
                </a:solidFill>
                <a:latin typeface="Times New Roman"/>
                <a:cs typeface="Times New Roman"/>
              </a:rPr>
              <a:t>c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946536" y="2290063"/>
            <a:ext cx="36322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spc="-25" dirty="0">
                <a:latin typeface="Times New Roman"/>
                <a:cs typeface="Times New Roman"/>
              </a:rPr>
              <a:t>...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411868" y="2037079"/>
            <a:ext cx="249554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596529" y="2709163"/>
            <a:ext cx="36322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spc="-25" dirty="0">
                <a:latin typeface="Times New Roman"/>
                <a:cs typeface="Times New Roman"/>
              </a:rPr>
              <a:t>...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946536" y="3129786"/>
            <a:ext cx="36322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spc="-25" dirty="0">
                <a:latin typeface="Times New Roman"/>
                <a:cs typeface="Times New Roman"/>
              </a:rPr>
              <a:t>...</a:t>
            </a:r>
            <a:endParaRPr sz="3500">
              <a:latin typeface="Times New Roman"/>
              <a:cs typeface="Times New Roman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1045345" y="483108"/>
            <a:ext cx="8606155" cy="798830"/>
            <a:chOff x="1045345" y="483108"/>
            <a:chExt cx="8606155" cy="798830"/>
          </a:xfrm>
        </p:grpSpPr>
        <p:sp>
          <p:nvSpPr>
            <p:cNvPr id="61" name="object 61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340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135"/>
              </a:spcBef>
            </a:pPr>
            <a:r>
              <a:rPr sz="4150" dirty="0"/>
              <a:t>Odstranění</a:t>
            </a:r>
            <a:r>
              <a:rPr sz="4150" spc="45" dirty="0"/>
              <a:t> </a:t>
            </a:r>
            <a:r>
              <a:rPr sz="4150" dirty="0"/>
              <a:t>nedeterminismu:</a:t>
            </a:r>
            <a:r>
              <a:rPr sz="4150" spc="35" dirty="0"/>
              <a:t> </a:t>
            </a:r>
            <a:r>
              <a:rPr sz="4150" dirty="0"/>
              <a:t>Příklad</a:t>
            </a:r>
            <a:r>
              <a:rPr sz="4150" spc="70" dirty="0"/>
              <a:t> </a:t>
            </a:r>
            <a:r>
              <a:rPr sz="4150" spc="-25" dirty="0"/>
              <a:t>2/5</a:t>
            </a:r>
            <a:endParaRPr sz="4150"/>
          </a:p>
        </p:txBody>
      </p:sp>
      <p:sp>
        <p:nvSpPr>
          <p:cNvPr id="66" name="Zástupný symbol pro číslo snímku 65">
            <a:extLst>
              <a:ext uri="{FF2B5EF4-FFF2-40B4-BE49-F238E27FC236}">
                <a16:creationId xmlns:a16="http://schemas.microsoft.com/office/drawing/2014/main" id="{D033C2C7-03E1-22C3-CB18-39ED3D7CB6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pPr/>
              <a:t>17</a:t>
            </a:fld>
            <a:r>
              <a:rPr lang="cs-CZ"/>
              <a:t> / 36</a:t>
            </a:r>
            <a:endParaRPr lang="cs-CZ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46607" y="3967986"/>
            <a:ext cx="36322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spc="-25" dirty="0">
                <a:latin typeface="Times New Roman"/>
                <a:cs typeface="Times New Roman"/>
              </a:rPr>
              <a:t>...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23676" y="3967986"/>
            <a:ext cx="249554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i="1" spc="-50" dirty="0">
                <a:solidFill>
                  <a:srgbClr val="FF9932"/>
                </a:solidFill>
                <a:latin typeface="Times New Roman"/>
                <a:cs typeface="Times New Roman"/>
              </a:rPr>
              <a:t>a</a:t>
            </a:r>
            <a:endParaRPr sz="35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85138" y="4009644"/>
            <a:ext cx="2307336" cy="22250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865507" y="4105146"/>
            <a:ext cx="87820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dirty="0">
                <a:latin typeface="Times New Roman"/>
                <a:cs typeface="Times New Roman"/>
              </a:rPr>
              <a:t>{</a:t>
            </a:r>
            <a:r>
              <a:rPr sz="3050" b="1" i="1" dirty="0">
                <a:latin typeface="Times New Roman"/>
                <a:cs typeface="Times New Roman"/>
              </a:rPr>
              <a:t>s</a:t>
            </a:r>
            <a:r>
              <a:rPr sz="3050" b="1" dirty="0">
                <a:latin typeface="Times New Roman"/>
                <a:cs typeface="Times New Roman"/>
              </a:rPr>
              <a:t>,</a:t>
            </a:r>
            <a:r>
              <a:rPr sz="3050" b="1" spc="20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f</a:t>
            </a:r>
            <a:r>
              <a:rPr sz="3050" b="1" i="1" spc="-229" dirty="0">
                <a:latin typeface="Times New Roman"/>
                <a:cs typeface="Times New Roman"/>
              </a:rPr>
              <a:t> </a:t>
            </a:r>
            <a:r>
              <a:rPr sz="3050" b="1" spc="-50" dirty="0">
                <a:latin typeface="Times New Roman"/>
                <a:cs typeface="Times New Roman"/>
              </a:rPr>
              <a:t>}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86254" y="3000659"/>
            <a:ext cx="196215" cy="391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85"/>
              </a:lnSpc>
            </a:pPr>
            <a:r>
              <a:rPr sz="3050" b="1" i="1" spc="-50" dirty="0">
                <a:solidFill>
                  <a:srgbClr val="FF9932"/>
                </a:solidFill>
                <a:latin typeface="Times New Roman"/>
                <a:cs typeface="Times New Roman"/>
              </a:rPr>
              <a:t>a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65963" y="5086601"/>
            <a:ext cx="156210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b="1" spc="-50" dirty="0">
                <a:latin typeface="Times New Roman"/>
                <a:cs typeface="Times New Roman"/>
              </a:rPr>
              <a:t>1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15443" y="4859525"/>
            <a:ext cx="105346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dirty="0">
                <a:latin typeface="Times New Roman"/>
                <a:cs typeface="Times New Roman"/>
              </a:rPr>
              <a:t>{</a:t>
            </a:r>
            <a:r>
              <a:rPr sz="3050" b="1" i="1" dirty="0">
                <a:latin typeface="Times New Roman"/>
                <a:cs typeface="Times New Roman"/>
              </a:rPr>
              <a:t>q</a:t>
            </a:r>
            <a:r>
              <a:rPr sz="3050" b="1" i="1" spc="295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,</a:t>
            </a:r>
            <a:r>
              <a:rPr sz="3050" b="1" spc="10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f</a:t>
            </a:r>
            <a:r>
              <a:rPr sz="3050" b="1" i="1" spc="-235" dirty="0">
                <a:latin typeface="Times New Roman"/>
                <a:cs typeface="Times New Roman"/>
              </a:rPr>
              <a:t> </a:t>
            </a:r>
            <a:r>
              <a:rPr sz="3050" b="1" spc="-50" dirty="0">
                <a:latin typeface="Times New Roman"/>
                <a:cs typeface="Times New Roman"/>
              </a:rPr>
              <a:t>}</a:t>
            </a:r>
            <a:endParaRPr sz="305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159130" y="1830324"/>
            <a:ext cx="767080" cy="623570"/>
            <a:chOff x="3159130" y="1830324"/>
            <a:chExt cx="767080" cy="623570"/>
          </a:xfrm>
        </p:grpSpPr>
        <p:sp>
          <p:nvSpPr>
            <p:cNvPr id="10" name="object 10"/>
            <p:cNvSpPr/>
            <p:nvPr/>
          </p:nvSpPr>
          <p:spPr>
            <a:xfrm>
              <a:off x="3165226" y="1848612"/>
              <a:ext cx="754380" cy="586740"/>
            </a:xfrm>
            <a:custGeom>
              <a:avLst/>
              <a:gdLst/>
              <a:ahLst/>
              <a:cxnLst/>
              <a:rect l="l" t="t" r="r" b="b"/>
              <a:pathLst>
                <a:path w="754379" h="586739">
                  <a:moveTo>
                    <a:pt x="754379" y="440435"/>
                  </a:moveTo>
                  <a:lnTo>
                    <a:pt x="754379" y="146303"/>
                  </a:lnTo>
                  <a:lnTo>
                    <a:pt x="188975" y="146303"/>
                  </a:lnTo>
                  <a:lnTo>
                    <a:pt x="188975" y="0"/>
                  </a:lnTo>
                  <a:lnTo>
                    <a:pt x="0" y="292607"/>
                  </a:lnTo>
                  <a:lnTo>
                    <a:pt x="188975" y="586739"/>
                  </a:lnTo>
                  <a:lnTo>
                    <a:pt x="188975" y="440435"/>
                  </a:lnTo>
                  <a:lnTo>
                    <a:pt x="754379" y="440435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159130" y="1830324"/>
              <a:ext cx="767080" cy="623570"/>
            </a:xfrm>
            <a:custGeom>
              <a:avLst/>
              <a:gdLst/>
              <a:ahLst/>
              <a:cxnLst/>
              <a:rect l="l" t="t" r="r" b="b"/>
              <a:pathLst>
                <a:path w="767079" h="623569">
                  <a:moveTo>
                    <a:pt x="199644" y="158496"/>
                  </a:moveTo>
                  <a:lnTo>
                    <a:pt x="199644" y="0"/>
                  </a:lnTo>
                  <a:lnTo>
                    <a:pt x="0" y="310896"/>
                  </a:lnTo>
                  <a:lnTo>
                    <a:pt x="10668" y="327590"/>
                  </a:lnTo>
                  <a:lnTo>
                    <a:pt x="10668" y="307848"/>
                  </a:lnTo>
                  <a:lnTo>
                    <a:pt x="12610" y="310896"/>
                  </a:lnTo>
                  <a:lnTo>
                    <a:pt x="188976" y="34159"/>
                  </a:lnTo>
                  <a:lnTo>
                    <a:pt x="188976" y="18288"/>
                  </a:lnTo>
                  <a:lnTo>
                    <a:pt x="198120" y="19812"/>
                  </a:lnTo>
                  <a:lnTo>
                    <a:pt x="198120" y="158496"/>
                  </a:lnTo>
                  <a:lnTo>
                    <a:pt x="199644" y="158496"/>
                  </a:lnTo>
                  <a:close/>
                </a:path>
                <a:path w="767079" h="623569">
                  <a:moveTo>
                    <a:pt x="12610" y="310896"/>
                  </a:moveTo>
                  <a:lnTo>
                    <a:pt x="10668" y="307848"/>
                  </a:lnTo>
                  <a:lnTo>
                    <a:pt x="10668" y="313944"/>
                  </a:lnTo>
                  <a:lnTo>
                    <a:pt x="12610" y="310896"/>
                  </a:lnTo>
                  <a:close/>
                </a:path>
                <a:path w="767079" h="623569">
                  <a:moveTo>
                    <a:pt x="198120" y="601980"/>
                  </a:moveTo>
                  <a:lnTo>
                    <a:pt x="12610" y="310896"/>
                  </a:lnTo>
                  <a:lnTo>
                    <a:pt x="10668" y="313944"/>
                  </a:lnTo>
                  <a:lnTo>
                    <a:pt x="10668" y="327590"/>
                  </a:lnTo>
                  <a:lnTo>
                    <a:pt x="188976" y="606621"/>
                  </a:lnTo>
                  <a:lnTo>
                    <a:pt x="188976" y="605028"/>
                  </a:lnTo>
                  <a:lnTo>
                    <a:pt x="198120" y="601980"/>
                  </a:lnTo>
                  <a:close/>
                </a:path>
                <a:path w="767079" h="623569">
                  <a:moveTo>
                    <a:pt x="198120" y="19812"/>
                  </a:moveTo>
                  <a:lnTo>
                    <a:pt x="188976" y="18288"/>
                  </a:lnTo>
                  <a:lnTo>
                    <a:pt x="188976" y="34159"/>
                  </a:lnTo>
                  <a:lnTo>
                    <a:pt x="198120" y="19812"/>
                  </a:lnTo>
                  <a:close/>
                </a:path>
                <a:path w="767079" h="623569">
                  <a:moveTo>
                    <a:pt x="198120" y="158496"/>
                  </a:moveTo>
                  <a:lnTo>
                    <a:pt x="198120" y="19812"/>
                  </a:lnTo>
                  <a:lnTo>
                    <a:pt x="188976" y="34159"/>
                  </a:lnTo>
                  <a:lnTo>
                    <a:pt x="188976" y="169164"/>
                  </a:lnTo>
                  <a:lnTo>
                    <a:pt x="195072" y="169164"/>
                  </a:lnTo>
                  <a:lnTo>
                    <a:pt x="195072" y="158496"/>
                  </a:lnTo>
                  <a:lnTo>
                    <a:pt x="198120" y="158496"/>
                  </a:lnTo>
                  <a:close/>
                </a:path>
                <a:path w="767079" h="623569">
                  <a:moveTo>
                    <a:pt x="760476" y="452628"/>
                  </a:moveTo>
                  <a:lnTo>
                    <a:pt x="188976" y="452628"/>
                  </a:lnTo>
                  <a:lnTo>
                    <a:pt x="188976" y="587632"/>
                  </a:lnTo>
                  <a:lnTo>
                    <a:pt x="195072" y="597197"/>
                  </a:lnTo>
                  <a:lnTo>
                    <a:pt x="195072" y="463296"/>
                  </a:lnTo>
                  <a:lnTo>
                    <a:pt x="199644" y="458724"/>
                  </a:lnTo>
                  <a:lnTo>
                    <a:pt x="199644" y="463296"/>
                  </a:lnTo>
                  <a:lnTo>
                    <a:pt x="755904" y="463296"/>
                  </a:lnTo>
                  <a:lnTo>
                    <a:pt x="755904" y="458724"/>
                  </a:lnTo>
                  <a:lnTo>
                    <a:pt x="760476" y="452628"/>
                  </a:lnTo>
                  <a:close/>
                </a:path>
                <a:path w="767079" h="623569">
                  <a:moveTo>
                    <a:pt x="198120" y="620931"/>
                  </a:moveTo>
                  <a:lnTo>
                    <a:pt x="198120" y="601980"/>
                  </a:lnTo>
                  <a:lnTo>
                    <a:pt x="188976" y="605028"/>
                  </a:lnTo>
                  <a:lnTo>
                    <a:pt x="188976" y="606621"/>
                  </a:lnTo>
                  <a:lnTo>
                    <a:pt x="198120" y="620931"/>
                  </a:lnTo>
                  <a:close/>
                </a:path>
                <a:path w="767079" h="623569">
                  <a:moveTo>
                    <a:pt x="766572" y="463296"/>
                  </a:moveTo>
                  <a:lnTo>
                    <a:pt x="766572" y="158496"/>
                  </a:lnTo>
                  <a:lnTo>
                    <a:pt x="195072" y="158496"/>
                  </a:lnTo>
                  <a:lnTo>
                    <a:pt x="199644" y="164592"/>
                  </a:lnTo>
                  <a:lnTo>
                    <a:pt x="199644" y="169164"/>
                  </a:lnTo>
                  <a:lnTo>
                    <a:pt x="755904" y="169164"/>
                  </a:lnTo>
                  <a:lnTo>
                    <a:pt x="755904" y="164592"/>
                  </a:lnTo>
                  <a:lnTo>
                    <a:pt x="760476" y="169164"/>
                  </a:lnTo>
                  <a:lnTo>
                    <a:pt x="760476" y="463296"/>
                  </a:lnTo>
                  <a:lnTo>
                    <a:pt x="766572" y="463296"/>
                  </a:lnTo>
                  <a:close/>
                </a:path>
                <a:path w="767079" h="623569">
                  <a:moveTo>
                    <a:pt x="199644" y="169164"/>
                  </a:moveTo>
                  <a:lnTo>
                    <a:pt x="199644" y="164592"/>
                  </a:lnTo>
                  <a:lnTo>
                    <a:pt x="195072" y="158496"/>
                  </a:lnTo>
                  <a:lnTo>
                    <a:pt x="195072" y="169164"/>
                  </a:lnTo>
                  <a:lnTo>
                    <a:pt x="199644" y="169164"/>
                  </a:lnTo>
                  <a:close/>
                </a:path>
                <a:path w="767079" h="623569">
                  <a:moveTo>
                    <a:pt x="199644" y="463296"/>
                  </a:moveTo>
                  <a:lnTo>
                    <a:pt x="199644" y="458724"/>
                  </a:lnTo>
                  <a:lnTo>
                    <a:pt x="195072" y="463296"/>
                  </a:lnTo>
                  <a:lnTo>
                    <a:pt x="199644" y="463296"/>
                  </a:lnTo>
                  <a:close/>
                </a:path>
                <a:path w="767079" h="623569">
                  <a:moveTo>
                    <a:pt x="199644" y="623316"/>
                  </a:moveTo>
                  <a:lnTo>
                    <a:pt x="199644" y="463296"/>
                  </a:lnTo>
                  <a:lnTo>
                    <a:pt x="195072" y="463296"/>
                  </a:lnTo>
                  <a:lnTo>
                    <a:pt x="195072" y="597197"/>
                  </a:lnTo>
                  <a:lnTo>
                    <a:pt x="198120" y="601980"/>
                  </a:lnTo>
                  <a:lnTo>
                    <a:pt x="198120" y="620931"/>
                  </a:lnTo>
                  <a:lnTo>
                    <a:pt x="199644" y="623316"/>
                  </a:lnTo>
                  <a:close/>
                </a:path>
                <a:path w="767079" h="623569">
                  <a:moveTo>
                    <a:pt x="760476" y="169164"/>
                  </a:moveTo>
                  <a:lnTo>
                    <a:pt x="755904" y="164592"/>
                  </a:lnTo>
                  <a:lnTo>
                    <a:pt x="755904" y="169164"/>
                  </a:lnTo>
                  <a:lnTo>
                    <a:pt x="760476" y="169164"/>
                  </a:lnTo>
                  <a:close/>
                </a:path>
                <a:path w="767079" h="623569">
                  <a:moveTo>
                    <a:pt x="760476" y="452628"/>
                  </a:moveTo>
                  <a:lnTo>
                    <a:pt x="760476" y="169164"/>
                  </a:lnTo>
                  <a:lnTo>
                    <a:pt x="755904" y="169164"/>
                  </a:lnTo>
                  <a:lnTo>
                    <a:pt x="755904" y="452628"/>
                  </a:lnTo>
                  <a:lnTo>
                    <a:pt x="760476" y="452628"/>
                  </a:lnTo>
                  <a:close/>
                </a:path>
                <a:path w="767079" h="623569">
                  <a:moveTo>
                    <a:pt x="760476" y="463296"/>
                  </a:moveTo>
                  <a:lnTo>
                    <a:pt x="760476" y="452628"/>
                  </a:lnTo>
                  <a:lnTo>
                    <a:pt x="755904" y="458724"/>
                  </a:lnTo>
                  <a:lnTo>
                    <a:pt x="755904" y="463296"/>
                  </a:lnTo>
                  <a:lnTo>
                    <a:pt x="760476" y="4632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491368" y="1982627"/>
            <a:ext cx="196215" cy="391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85"/>
              </a:lnSpc>
            </a:pPr>
            <a:r>
              <a:rPr sz="305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02947" y="3456334"/>
            <a:ext cx="1203325" cy="391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85"/>
              </a:lnSpc>
              <a:tabLst>
                <a:tab pos="1007110" algn="l"/>
              </a:tabLst>
            </a:pPr>
            <a:r>
              <a:rPr sz="305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305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165221" y="1848611"/>
            <a:ext cx="4197350" cy="2112645"/>
          </a:xfrm>
          <a:custGeom>
            <a:avLst/>
            <a:gdLst/>
            <a:ahLst/>
            <a:cxnLst/>
            <a:rect l="l" t="t" r="r" b="b"/>
            <a:pathLst>
              <a:path w="4197350" h="2112645">
                <a:moveTo>
                  <a:pt x="923544" y="0"/>
                </a:moveTo>
                <a:lnTo>
                  <a:pt x="0" y="0"/>
                </a:lnTo>
                <a:lnTo>
                  <a:pt x="0" y="670560"/>
                </a:lnTo>
                <a:lnTo>
                  <a:pt x="923544" y="670560"/>
                </a:lnTo>
                <a:lnTo>
                  <a:pt x="923544" y="0"/>
                </a:lnTo>
                <a:close/>
              </a:path>
              <a:path w="4197350" h="2112645">
                <a:moveTo>
                  <a:pt x="2965704" y="1328928"/>
                </a:moveTo>
                <a:lnTo>
                  <a:pt x="1118616" y="1328928"/>
                </a:lnTo>
                <a:lnTo>
                  <a:pt x="1118616" y="2112264"/>
                </a:lnTo>
                <a:lnTo>
                  <a:pt x="2965704" y="2112264"/>
                </a:lnTo>
                <a:lnTo>
                  <a:pt x="2965704" y="1328928"/>
                </a:lnTo>
                <a:close/>
              </a:path>
              <a:path w="4197350" h="2112645">
                <a:moveTo>
                  <a:pt x="4197096" y="754380"/>
                </a:moveTo>
                <a:lnTo>
                  <a:pt x="3273552" y="754380"/>
                </a:lnTo>
                <a:lnTo>
                  <a:pt x="3273552" y="1761744"/>
                </a:lnTo>
                <a:lnTo>
                  <a:pt x="4197096" y="1761744"/>
                </a:lnTo>
                <a:lnTo>
                  <a:pt x="4197096" y="7543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753239" y="5615429"/>
            <a:ext cx="110426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50" b="1" dirty="0">
                <a:latin typeface="Times New Roman"/>
                <a:cs typeface="Times New Roman"/>
              </a:rPr>
              <a:t>{</a:t>
            </a:r>
            <a:r>
              <a:rPr sz="3050" b="1" i="1" dirty="0">
                <a:latin typeface="Times New Roman"/>
                <a:cs typeface="Times New Roman"/>
              </a:rPr>
              <a:t>q</a:t>
            </a:r>
            <a:r>
              <a:rPr sz="3075" b="1" baseline="-20325" dirty="0">
                <a:latin typeface="Times New Roman"/>
                <a:cs typeface="Times New Roman"/>
              </a:rPr>
              <a:t>2</a:t>
            </a:r>
            <a:r>
              <a:rPr sz="3050" b="1" dirty="0">
                <a:latin typeface="Times New Roman"/>
                <a:cs typeface="Times New Roman"/>
              </a:rPr>
              <a:t>,</a:t>
            </a:r>
            <a:r>
              <a:rPr sz="3050" b="1" spc="30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f</a:t>
            </a:r>
            <a:r>
              <a:rPr sz="3050" b="1" i="1" spc="-225" dirty="0">
                <a:latin typeface="Times New Roman"/>
                <a:cs typeface="Times New Roman"/>
              </a:rPr>
              <a:t> </a:t>
            </a:r>
            <a:r>
              <a:rPr sz="3050" b="1" spc="-50" dirty="0">
                <a:latin typeface="Times New Roman"/>
                <a:cs typeface="Times New Roman"/>
              </a:rPr>
              <a:t>}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58955" y="4421833"/>
            <a:ext cx="419100" cy="13696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68910">
              <a:lnSpc>
                <a:spcPct val="126000"/>
              </a:lnSpc>
              <a:spcBef>
                <a:spcPts val="95"/>
              </a:spcBef>
            </a:pPr>
            <a:r>
              <a:rPr sz="350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b </a:t>
            </a:r>
            <a:r>
              <a:rPr sz="3500" b="1" i="1" spc="-50" dirty="0">
                <a:solidFill>
                  <a:srgbClr val="00CC99"/>
                </a:solidFill>
                <a:latin typeface="Times New Roman"/>
                <a:cs typeface="Times New Roman"/>
              </a:rPr>
              <a:t>c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62787" y="5312153"/>
            <a:ext cx="36322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spc="-25" dirty="0">
                <a:latin typeface="Times New Roman"/>
                <a:cs typeface="Times New Roman"/>
              </a:rPr>
              <a:t>...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988690" y="3456334"/>
            <a:ext cx="1181735" cy="391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85"/>
              </a:lnSpc>
              <a:tabLst>
                <a:tab pos="1007110" algn="l"/>
              </a:tabLst>
            </a:pPr>
            <a:r>
              <a:rPr sz="3050" b="1" i="1" spc="-50" dirty="0">
                <a:solidFill>
                  <a:srgbClr val="00CC99"/>
                </a:solidFill>
                <a:latin typeface="Times New Roman"/>
                <a:cs typeface="Times New Roman"/>
              </a:rPr>
              <a:t>c</a:t>
            </a:r>
            <a:r>
              <a:rPr sz="3050" b="1" i="1" dirty="0">
                <a:solidFill>
                  <a:srgbClr val="00CC99"/>
                </a:solidFill>
                <a:latin typeface="Times New Roman"/>
                <a:cs typeface="Times New Roman"/>
              </a:rPr>
              <a:t>	</a:t>
            </a:r>
            <a:r>
              <a:rPr sz="3050" b="1" i="1" spc="-50" dirty="0">
                <a:solidFill>
                  <a:srgbClr val="00CC99"/>
                </a:solidFill>
                <a:latin typeface="Times New Roman"/>
                <a:cs typeface="Times New Roman"/>
              </a:rPr>
              <a:t>c</a:t>
            </a:r>
            <a:endParaRPr sz="305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242950" y="3340608"/>
            <a:ext cx="767080" cy="624840"/>
            <a:chOff x="3242950" y="3340608"/>
            <a:chExt cx="767080" cy="624840"/>
          </a:xfrm>
        </p:grpSpPr>
        <p:sp>
          <p:nvSpPr>
            <p:cNvPr id="20" name="object 20"/>
            <p:cNvSpPr/>
            <p:nvPr/>
          </p:nvSpPr>
          <p:spPr>
            <a:xfrm>
              <a:off x="3249045" y="3358895"/>
              <a:ext cx="756285" cy="588645"/>
            </a:xfrm>
            <a:custGeom>
              <a:avLst/>
              <a:gdLst/>
              <a:ahLst/>
              <a:cxnLst/>
              <a:rect l="l" t="t" r="r" b="b"/>
              <a:pathLst>
                <a:path w="756285" h="588645">
                  <a:moveTo>
                    <a:pt x="755903" y="440435"/>
                  </a:moveTo>
                  <a:lnTo>
                    <a:pt x="755903" y="147827"/>
                  </a:lnTo>
                  <a:lnTo>
                    <a:pt x="188975" y="147827"/>
                  </a:lnTo>
                  <a:lnTo>
                    <a:pt x="188975" y="0"/>
                  </a:lnTo>
                  <a:lnTo>
                    <a:pt x="0" y="294131"/>
                  </a:lnTo>
                  <a:lnTo>
                    <a:pt x="188975" y="588263"/>
                  </a:lnTo>
                  <a:lnTo>
                    <a:pt x="188975" y="440435"/>
                  </a:lnTo>
                  <a:lnTo>
                    <a:pt x="755903" y="440435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242950" y="3340608"/>
              <a:ext cx="767080" cy="624840"/>
            </a:xfrm>
            <a:custGeom>
              <a:avLst/>
              <a:gdLst/>
              <a:ahLst/>
              <a:cxnLst/>
              <a:rect l="l" t="t" r="r" b="b"/>
              <a:pathLst>
                <a:path w="767079" h="624839">
                  <a:moveTo>
                    <a:pt x="199644" y="21336"/>
                  </a:moveTo>
                  <a:lnTo>
                    <a:pt x="199644" y="0"/>
                  </a:lnTo>
                  <a:lnTo>
                    <a:pt x="0" y="312420"/>
                  </a:lnTo>
                  <a:lnTo>
                    <a:pt x="10668" y="329114"/>
                  </a:lnTo>
                  <a:lnTo>
                    <a:pt x="10668" y="309372"/>
                  </a:lnTo>
                  <a:lnTo>
                    <a:pt x="12626" y="312420"/>
                  </a:lnTo>
                  <a:lnTo>
                    <a:pt x="188976" y="37940"/>
                  </a:lnTo>
                  <a:lnTo>
                    <a:pt x="188976" y="18288"/>
                  </a:lnTo>
                  <a:lnTo>
                    <a:pt x="199644" y="21336"/>
                  </a:lnTo>
                  <a:close/>
                </a:path>
                <a:path w="767079" h="624839">
                  <a:moveTo>
                    <a:pt x="12626" y="312420"/>
                  </a:moveTo>
                  <a:lnTo>
                    <a:pt x="10668" y="309372"/>
                  </a:lnTo>
                  <a:lnTo>
                    <a:pt x="10668" y="315468"/>
                  </a:lnTo>
                  <a:lnTo>
                    <a:pt x="12626" y="312420"/>
                  </a:lnTo>
                  <a:close/>
                </a:path>
                <a:path w="767079" h="624839">
                  <a:moveTo>
                    <a:pt x="199644" y="603504"/>
                  </a:moveTo>
                  <a:lnTo>
                    <a:pt x="12626" y="312420"/>
                  </a:lnTo>
                  <a:lnTo>
                    <a:pt x="10668" y="315468"/>
                  </a:lnTo>
                  <a:lnTo>
                    <a:pt x="10668" y="329114"/>
                  </a:lnTo>
                  <a:lnTo>
                    <a:pt x="188976" y="608145"/>
                  </a:lnTo>
                  <a:lnTo>
                    <a:pt x="188976" y="606552"/>
                  </a:lnTo>
                  <a:lnTo>
                    <a:pt x="199644" y="603504"/>
                  </a:lnTo>
                  <a:close/>
                </a:path>
                <a:path w="767079" h="624839">
                  <a:moveTo>
                    <a:pt x="199644" y="21336"/>
                  </a:moveTo>
                  <a:lnTo>
                    <a:pt x="188976" y="18288"/>
                  </a:lnTo>
                  <a:lnTo>
                    <a:pt x="188976" y="37940"/>
                  </a:lnTo>
                  <a:lnTo>
                    <a:pt x="199644" y="21336"/>
                  </a:lnTo>
                  <a:close/>
                </a:path>
                <a:path w="767079" h="624839">
                  <a:moveTo>
                    <a:pt x="199644" y="160020"/>
                  </a:moveTo>
                  <a:lnTo>
                    <a:pt x="199644" y="21336"/>
                  </a:lnTo>
                  <a:lnTo>
                    <a:pt x="188976" y="37940"/>
                  </a:lnTo>
                  <a:lnTo>
                    <a:pt x="188976" y="170688"/>
                  </a:lnTo>
                  <a:lnTo>
                    <a:pt x="195072" y="170688"/>
                  </a:lnTo>
                  <a:lnTo>
                    <a:pt x="195072" y="160020"/>
                  </a:lnTo>
                  <a:lnTo>
                    <a:pt x="199644" y="160020"/>
                  </a:lnTo>
                  <a:close/>
                </a:path>
                <a:path w="767079" h="624839">
                  <a:moveTo>
                    <a:pt x="762000" y="454152"/>
                  </a:moveTo>
                  <a:lnTo>
                    <a:pt x="188976" y="454152"/>
                  </a:lnTo>
                  <a:lnTo>
                    <a:pt x="188976" y="586899"/>
                  </a:lnTo>
                  <a:lnTo>
                    <a:pt x="195072" y="596387"/>
                  </a:lnTo>
                  <a:lnTo>
                    <a:pt x="195072" y="464820"/>
                  </a:lnTo>
                  <a:lnTo>
                    <a:pt x="199644" y="458724"/>
                  </a:lnTo>
                  <a:lnTo>
                    <a:pt x="199644" y="464820"/>
                  </a:lnTo>
                  <a:lnTo>
                    <a:pt x="755904" y="464820"/>
                  </a:lnTo>
                  <a:lnTo>
                    <a:pt x="755904" y="458724"/>
                  </a:lnTo>
                  <a:lnTo>
                    <a:pt x="762000" y="454152"/>
                  </a:lnTo>
                  <a:close/>
                </a:path>
                <a:path w="767079" h="624839">
                  <a:moveTo>
                    <a:pt x="199644" y="624840"/>
                  </a:moveTo>
                  <a:lnTo>
                    <a:pt x="199644" y="603504"/>
                  </a:lnTo>
                  <a:lnTo>
                    <a:pt x="188976" y="606552"/>
                  </a:lnTo>
                  <a:lnTo>
                    <a:pt x="188976" y="608145"/>
                  </a:lnTo>
                  <a:lnTo>
                    <a:pt x="199644" y="624840"/>
                  </a:lnTo>
                  <a:close/>
                </a:path>
                <a:path w="767079" h="624839">
                  <a:moveTo>
                    <a:pt x="766572" y="464820"/>
                  </a:moveTo>
                  <a:lnTo>
                    <a:pt x="766572" y="160020"/>
                  </a:lnTo>
                  <a:lnTo>
                    <a:pt x="195072" y="160020"/>
                  </a:lnTo>
                  <a:lnTo>
                    <a:pt x="199644" y="166116"/>
                  </a:lnTo>
                  <a:lnTo>
                    <a:pt x="199644" y="170688"/>
                  </a:lnTo>
                  <a:lnTo>
                    <a:pt x="755904" y="170688"/>
                  </a:lnTo>
                  <a:lnTo>
                    <a:pt x="755904" y="166116"/>
                  </a:lnTo>
                  <a:lnTo>
                    <a:pt x="762000" y="170688"/>
                  </a:lnTo>
                  <a:lnTo>
                    <a:pt x="762000" y="464820"/>
                  </a:lnTo>
                  <a:lnTo>
                    <a:pt x="766572" y="464820"/>
                  </a:lnTo>
                  <a:close/>
                </a:path>
                <a:path w="767079" h="624839">
                  <a:moveTo>
                    <a:pt x="199644" y="170688"/>
                  </a:moveTo>
                  <a:lnTo>
                    <a:pt x="199644" y="166116"/>
                  </a:lnTo>
                  <a:lnTo>
                    <a:pt x="195072" y="160020"/>
                  </a:lnTo>
                  <a:lnTo>
                    <a:pt x="195072" y="170688"/>
                  </a:lnTo>
                  <a:lnTo>
                    <a:pt x="199644" y="170688"/>
                  </a:lnTo>
                  <a:close/>
                </a:path>
                <a:path w="767079" h="624839">
                  <a:moveTo>
                    <a:pt x="199644" y="464820"/>
                  </a:moveTo>
                  <a:lnTo>
                    <a:pt x="199644" y="458724"/>
                  </a:lnTo>
                  <a:lnTo>
                    <a:pt x="195072" y="464820"/>
                  </a:lnTo>
                  <a:lnTo>
                    <a:pt x="199644" y="464820"/>
                  </a:lnTo>
                  <a:close/>
                </a:path>
                <a:path w="767079" h="624839">
                  <a:moveTo>
                    <a:pt x="199644" y="603504"/>
                  </a:moveTo>
                  <a:lnTo>
                    <a:pt x="199644" y="464820"/>
                  </a:lnTo>
                  <a:lnTo>
                    <a:pt x="195072" y="464820"/>
                  </a:lnTo>
                  <a:lnTo>
                    <a:pt x="195072" y="596387"/>
                  </a:lnTo>
                  <a:lnTo>
                    <a:pt x="199644" y="603504"/>
                  </a:lnTo>
                  <a:close/>
                </a:path>
                <a:path w="767079" h="624839">
                  <a:moveTo>
                    <a:pt x="762000" y="170688"/>
                  </a:moveTo>
                  <a:lnTo>
                    <a:pt x="755904" y="166116"/>
                  </a:lnTo>
                  <a:lnTo>
                    <a:pt x="755904" y="170688"/>
                  </a:lnTo>
                  <a:lnTo>
                    <a:pt x="762000" y="170688"/>
                  </a:lnTo>
                  <a:close/>
                </a:path>
                <a:path w="767079" h="624839">
                  <a:moveTo>
                    <a:pt x="762000" y="454152"/>
                  </a:moveTo>
                  <a:lnTo>
                    <a:pt x="762000" y="170688"/>
                  </a:lnTo>
                  <a:lnTo>
                    <a:pt x="755904" y="170688"/>
                  </a:lnTo>
                  <a:lnTo>
                    <a:pt x="755904" y="454152"/>
                  </a:lnTo>
                  <a:lnTo>
                    <a:pt x="762000" y="454152"/>
                  </a:lnTo>
                  <a:close/>
                </a:path>
                <a:path w="767079" h="624839">
                  <a:moveTo>
                    <a:pt x="762000" y="464820"/>
                  </a:moveTo>
                  <a:lnTo>
                    <a:pt x="762000" y="454152"/>
                  </a:lnTo>
                  <a:lnTo>
                    <a:pt x="755904" y="458724"/>
                  </a:lnTo>
                  <a:lnTo>
                    <a:pt x="755904" y="464820"/>
                  </a:lnTo>
                  <a:lnTo>
                    <a:pt x="762000" y="4648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585856" y="3492910"/>
            <a:ext cx="173990" cy="391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85"/>
              </a:lnSpc>
            </a:pPr>
            <a:r>
              <a:rPr sz="3050" b="1" i="1" spc="-50" dirty="0">
                <a:solidFill>
                  <a:srgbClr val="00CC99"/>
                </a:solidFill>
                <a:latin typeface="Times New Roman"/>
                <a:cs typeface="Times New Roman"/>
              </a:rPr>
              <a:t>c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742828" y="2653187"/>
            <a:ext cx="196215" cy="391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85"/>
              </a:lnSpc>
            </a:pPr>
            <a:r>
              <a:rPr sz="3050" b="1" i="1" spc="-1470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r>
              <a:rPr sz="3050" b="1" i="1" spc="-20" dirty="0">
                <a:solidFill>
                  <a:srgbClr val="00CC99"/>
                </a:solidFill>
                <a:latin typeface="Times New Roman"/>
                <a:cs typeface="Times New Roman"/>
              </a:rPr>
              <a:t>c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11460" y="6154925"/>
            <a:ext cx="8248015" cy="9334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850" i="1" dirty="0">
                <a:latin typeface="Times New Roman"/>
                <a:cs typeface="Times New Roman"/>
              </a:rPr>
              <a:t>R</a:t>
            </a:r>
            <a:r>
              <a:rPr sz="2850" i="1" baseline="-20467" dirty="0">
                <a:latin typeface="Times New Roman"/>
                <a:cs typeface="Times New Roman"/>
              </a:rPr>
              <a:t>d </a:t>
            </a:r>
            <a:r>
              <a:rPr sz="2850" i="1" dirty="0">
                <a:latin typeface="Times New Roman"/>
                <a:cs typeface="Times New Roman"/>
              </a:rPr>
              <a:t>=</a:t>
            </a:r>
            <a:r>
              <a:rPr sz="2850" i="1" spc="5" dirty="0">
                <a:latin typeface="Times New Roman"/>
                <a:cs typeface="Times New Roman"/>
              </a:rPr>
              <a:t> </a:t>
            </a:r>
            <a:r>
              <a:rPr sz="2850" i="1" dirty="0">
                <a:latin typeface="Times New Roman"/>
                <a:cs typeface="Times New Roman"/>
              </a:rPr>
              <a:t>R</a:t>
            </a:r>
            <a:r>
              <a:rPr sz="2850" i="1" baseline="-20467" dirty="0">
                <a:latin typeface="Times New Roman"/>
                <a:cs typeface="Times New Roman"/>
              </a:rPr>
              <a:t>d</a:t>
            </a:r>
            <a:r>
              <a:rPr sz="2850" i="1" spc="465" baseline="-20467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</a:t>
            </a:r>
            <a:r>
              <a:rPr sz="3050" spc="15" dirty="0">
                <a:latin typeface="Times New Roman"/>
                <a:cs typeface="Times New Roman"/>
              </a:rPr>
              <a:t> </a:t>
            </a:r>
            <a:r>
              <a:rPr sz="2850" b="1" dirty="0">
                <a:latin typeface="Times New Roman"/>
                <a:cs typeface="Times New Roman"/>
              </a:rPr>
              <a:t>{</a:t>
            </a:r>
            <a:r>
              <a:rPr sz="2850" dirty="0">
                <a:latin typeface="Times New Roman"/>
                <a:cs typeface="Times New Roman"/>
              </a:rPr>
              <a:t>{</a:t>
            </a:r>
            <a:r>
              <a:rPr sz="2850" b="1" i="1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850" b="1" dirty="0">
                <a:latin typeface="Times New Roman"/>
                <a:cs typeface="Times New Roman"/>
              </a:rPr>
              <a:t>,</a:t>
            </a:r>
            <a:r>
              <a:rPr sz="2850" b="1" i="1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2850" b="1" baseline="-20467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2850" b="1" dirty="0">
                <a:latin typeface="Times New Roman"/>
                <a:cs typeface="Times New Roman"/>
              </a:rPr>
              <a:t>,</a:t>
            </a:r>
            <a:r>
              <a:rPr sz="2850" b="1" i="1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2850" b="1" baseline="-20467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2850" b="1" dirty="0">
                <a:latin typeface="Times New Roman"/>
                <a:cs typeface="Times New Roman"/>
              </a:rPr>
              <a:t>,</a:t>
            </a:r>
            <a:r>
              <a:rPr sz="2850" b="1" spc="-20" dirty="0">
                <a:latin typeface="Times New Roman"/>
                <a:cs typeface="Times New Roman"/>
              </a:rPr>
              <a:t> </a:t>
            </a:r>
            <a:r>
              <a:rPr sz="2850" b="1" i="1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2850" dirty="0">
                <a:latin typeface="Times New Roman"/>
                <a:cs typeface="Times New Roman"/>
              </a:rPr>
              <a:t>}</a:t>
            </a:r>
            <a:r>
              <a:rPr sz="2850" b="1" i="1" dirty="0">
                <a:solidFill>
                  <a:srgbClr val="FF9932"/>
                </a:solidFill>
                <a:latin typeface="Times New Roman"/>
                <a:cs typeface="Times New Roman"/>
              </a:rPr>
              <a:t>a </a:t>
            </a:r>
            <a:r>
              <a:rPr sz="2850" dirty="0">
                <a:latin typeface="Symbol"/>
                <a:cs typeface="Symbol"/>
              </a:rPr>
              <a:t></a:t>
            </a:r>
            <a:r>
              <a:rPr sz="2850" dirty="0">
                <a:latin typeface="Times New Roman"/>
                <a:cs typeface="Times New Roman"/>
              </a:rPr>
              <a:t>{</a:t>
            </a:r>
            <a:r>
              <a:rPr sz="2850" b="1" i="1" dirty="0">
                <a:latin typeface="Times New Roman"/>
                <a:cs typeface="Times New Roman"/>
              </a:rPr>
              <a:t>s</a:t>
            </a:r>
            <a:r>
              <a:rPr sz="2850" b="1" dirty="0">
                <a:latin typeface="Times New Roman"/>
                <a:cs typeface="Times New Roman"/>
              </a:rPr>
              <a:t>,</a:t>
            </a:r>
            <a:r>
              <a:rPr sz="2850" b="1" spc="-5" dirty="0">
                <a:latin typeface="Times New Roman"/>
                <a:cs typeface="Times New Roman"/>
              </a:rPr>
              <a:t> </a:t>
            </a:r>
            <a:r>
              <a:rPr sz="2850" b="1" i="1" dirty="0">
                <a:latin typeface="Times New Roman"/>
                <a:cs typeface="Times New Roman"/>
              </a:rPr>
              <a:t>f</a:t>
            </a:r>
            <a:r>
              <a:rPr sz="2850" dirty="0">
                <a:latin typeface="Times New Roman"/>
                <a:cs typeface="Times New Roman"/>
              </a:rPr>
              <a:t>}, {</a:t>
            </a:r>
            <a:r>
              <a:rPr sz="2850" b="1" i="1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850" b="1" dirty="0">
                <a:latin typeface="Times New Roman"/>
                <a:cs typeface="Times New Roman"/>
              </a:rPr>
              <a:t>,</a:t>
            </a:r>
            <a:r>
              <a:rPr sz="2850" b="1" i="1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2850" b="1" baseline="-20467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2850" b="1" dirty="0">
                <a:latin typeface="Times New Roman"/>
                <a:cs typeface="Times New Roman"/>
              </a:rPr>
              <a:t>,</a:t>
            </a:r>
            <a:r>
              <a:rPr sz="2850" b="1" i="1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2850" b="1" baseline="-20467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2850" b="1" dirty="0">
                <a:latin typeface="Times New Roman"/>
                <a:cs typeface="Times New Roman"/>
              </a:rPr>
              <a:t>,</a:t>
            </a:r>
            <a:r>
              <a:rPr sz="2850" b="1" spc="-20" dirty="0">
                <a:latin typeface="Times New Roman"/>
                <a:cs typeface="Times New Roman"/>
              </a:rPr>
              <a:t> </a:t>
            </a:r>
            <a:r>
              <a:rPr sz="2850" b="1" i="1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2850" dirty="0">
                <a:latin typeface="Times New Roman"/>
                <a:cs typeface="Times New Roman"/>
              </a:rPr>
              <a:t>}</a:t>
            </a:r>
            <a:r>
              <a:rPr sz="2850" b="1" i="1" dirty="0">
                <a:solidFill>
                  <a:srgbClr val="3232CC"/>
                </a:solidFill>
                <a:latin typeface="Times New Roman"/>
                <a:cs typeface="Times New Roman"/>
              </a:rPr>
              <a:t>b </a:t>
            </a:r>
            <a:r>
              <a:rPr sz="2850" dirty="0">
                <a:latin typeface="Symbol"/>
                <a:cs typeface="Symbol"/>
              </a:rPr>
              <a:t></a:t>
            </a:r>
            <a:r>
              <a:rPr sz="2850" dirty="0">
                <a:latin typeface="Times New Roman"/>
                <a:cs typeface="Times New Roman"/>
              </a:rPr>
              <a:t>{</a:t>
            </a:r>
            <a:r>
              <a:rPr sz="2850" b="1" i="1" dirty="0">
                <a:latin typeface="Times New Roman"/>
                <a:cs typeface="Times New Roman"/>
              </a:rPr>
              <a:t>q</a:t>
            </a:r>
            <a:r>
              <a:rPr sz="2850" b="1" baseline="-20467" dirty="0">
                <a:latin typeface="Times New Roman"/>
                <a:cs typeface="Times New Roman"/>
              </a:rPr>
              <a:t>1</a:t>
            </a:r>
            <a:r>
              <a:rPr sz="2850" b="1" dirty="0">
                <a:latin typeface="Times New Roman"/>
                <a:cs typeface="Times New Roman"/>
              </a:rPr>
              <a:t>,</a:t>
            </a:r>
            <a:r>
              <a:rPr sz="2850" b="1" spc="-20" dirty="0">
                <a:latin typeface="Times New Roman"/>
                <a:cs typeface="Times New Roman"/>
              </a:rPr>
              <a:t> </a:t>
            </a:r>
            <a:r>
              <a:rPr sz="2850" b="1" i="1" spc="-25" dirty="0">
                <a:latin typeface="Times New Roman"/>
                <a:cs typeface="Times New Roman"/>
              </a:rPr>
              <a:t>f</a:t>
            </a:r>
            <a:r>
              <a:rPr sz="2850" spc="-25" dirty="0">
                <a:latin typeface="Times New Roman"/>
                <a:cs typeface="Times New Roman"/>
              </a:rPr>
              <a:t>},</a:t>
            </a:r>
            <a:endParaRPr sz="2850">
              <a:latin typeface="Times New Roman"/>
              <a:cs typeface="Times New Roman"/>
            </a:endParaRPr>
          </a:p>
          <a:p>
            <a:pPr marL="1772285">
              <a:lnSpc>
                <a:spcPct val="100000"/>
              </a:lnSpc>
              <a:spcBef>
                <a:spcPts val="35"/>
              </a:spcBef>
            </a:pPr>
            <a:r>
              <a:rPr sz="2850" dirty="0">
                <a:latin typeface="Times New Roman"/>
                <a:cs typeface="Times New Roman"/>
              </a:rPr>
              <a:t>{</a:t>
            </a:r>
            <a:r>
              <a:rPr sz="2850" b="1" i="1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850" b="1" dirty="0">
                <a:latin typeface="Times New Roman"/>
                <a:cs typeface="Times New Roman"/>
              </a:rPr>
              <a:t>,</a:t>
            </a:r>
            <a:r>
              <a:rPr sz="2850" b="1" i="1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2850" b="1" baseline="-20467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2850" b="1" dirty="0">
                <a:latin typeface="Times New Roman"/>
                <a:cs typeface="Times New Roman"/>
              </a:rPr>
              <a:t>,</a:t>
            </a:r>
            <a:r>
              <a:rPr sz="2850" b="1" i="1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2850" b="1" baseline="-20467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2850" b="1" dirty="0">
                <a:latin typeface="Times New Roman"/>
                <a:cs typeface="Times New Roman"/>
              </a:rPr>
              <a:t>,</a:t>
            </a:r>
            <a:r>
              <a:rPr sz="2850" b="1" spc="-20" dirty="0">
                <a:latin typeface="Times New Roman"/>
                <a:cs typeface="Times New Roman"/>
              </a:rPr>
              <a:t> </a:t>
            </a:r>
            <a:r>
              <a:rPr sz="2850" b="1" i="1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2850" dirty="0">
                <a:latin typeface="Times New Roman"/>
                <a:cs typeface="Times New Roman"/>
              </a:rPr>
              <a:t>}</a:t>
            </a:r>
            <a:r>
              <a:rPr sz="2850" b="1" i="1" dirty="0">
                <a:solidFill>
                  <a:srgbClr val="00CC99"/>
                </a:solidFill>
                <a:latin typeface="Times New Roman"/>
                <a:cs typeface="Times New Roman"/>
              </a:rPr>
              <a:t>c</a:t>
            </a:r>
            <a:r>
              <a:rPr sz="2850" b="1" i="1" spc="10" dirty="0">
                <a:solidFill>
                  <a:srgbClr val="00CC99"/>
                </a:solidFill>
                <a:latin typeface="Times New Roman"/>
                <a:cs typeface="Times New Roman"/>
              </a:rPr>
              <a:t> </a:t>
            </a:r>
            <a:r>
              <a:rPr sz="2850" dirty="0">
                <a:latin typeface="Symbol"/>
                <a:cs typeface="Symbol"/>
              </a:rPr>
              <a:t></a:t>
            </a:r>
            <a:r>
              <a:rPr sz="2850" dirty="0">
                <a:latin typeface="Times New Roman"/>
                <a:cs typeface="Times New Roman"/>
              </a:rPr>
              <a:t>{</a:t>
            </a:r>
            <a:r>
              <a:rPr sz="2850" b="1" i="1" dirty="0">
                <a:latin typeface="Times New Roman"/>
                <a:cs typeface="Times New Roman"/>
              </a:rPr>
              <a:t>q</a:t>
            </a:r>
            <a:r>
              <a:rPr sz="2850" b="1" baseline="-20467" dirty="0">
                <a:latin typeface="Times New Roman"/>
                <a:cs typeface="Times New Roman"/>
              </a:rPr>
              <a:t>2</a:t>
            </a:r>
            <a:r>
              <a:rPr sz="2850" b="1" dirty="0">
                <a:latin typeface="Times New Roman"/>
                <a:cs typeface="Times New Roman"/>
              </a:rPr>
              <a:t>,</a:t>
            </a:r>
            <a:r>
              <a:rPr sz="2850" b="1" spc="-5" dirty="0">
                <a:latin typeface="Times New Roman"/>
                <a:cs typeface="Times New Roman"/>
              </a:rPr>
              <a:t> </a:t>
            </a:r>
            <a:r>
              <a:rPr sz="2850" b="1" i="1" spc="-25" dirty="0">
                <a:latin typeface="Times New Roman"/>
                <a:cs typeface="Times New Roman"/>
              </a:rPr>
              <a:t>f</a:t>
            </a:r>
            <a:r>
              <a:rPr sz="2850" spc="-25" dirty="0">
                <a:latin typeface="Times New Roman"/>
                <a:cs typeface="Times New Roman"/>
              </a:rPr>
              <a:t>}</a:t>
            </a:r>
            <a:r>
              <a:rPr sz="2850" b="1" spc="-25" dirty="0">
                <a:latin typeface="Times New Roman"/>
                <a:cs typeface="Times New Roman"/>
              </a:rPr>
              <a:t>}</a:t>
            </a:r>
            <a:endParaRPr sz="285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165225" y="2435351"/>
            <a:ext cx="6570345" cy="3240405"/>
            <a:chOff x="3165225" y="2435351"/>
            <a:chExt cx="6570345" cy="3240405"/>
          </a:xfrm>
        </p:grpSpPr>
        <p:sp>
          <p:nvSpPr>
            <p:cNvPr id="26" name="object 26"/>
            <p:cNvSpPr/>
            <p:nvPr/>
          </p:nvSpPr>
          <p:spPr>
            <a:xfrm>
              <a:off x="4675509" y="3275075"/>
              <a:ext cx="1847214" cy="629920"/>
            </a:xfrm>
            <a:custGeom>
              <a:avLst/>
              <a:gdLst/>
              <a:ahLst/>
              <a:cxnLst/>
              <a:rect l="l" t="t" r="r" b="b"/>
              <a:pathLst>
                <a:path w="1847215" h="629920">
                  <a:moveTo>
                    <a:pt x="1847087" y="355091"/>
                  </a:moveTo>
                  <a:lnTo>
                    <a:pt x="1385315" y="355091"/>
                  </a:lnTo>
                  <a:lnTo>
                    <a:pt x="1385315" y="0"/>
                  </a:lnTo>
                  <a:lnTo>
                    <a:pt x="461771" y="0"/>
                  </a:lnTo>
                  <a:lnTo>
                    <a:pt x="461771" y="355091"/>
                  </a:lnTo>
                  <a:lnTo>
                    <a:pt x="0" y="355091"/>
                  </a:lnTo>
                  <a:lnTo>
                    <a:pt x="923543" y="629411"/>
                  </a:lnTo>
                  <a:lnTo>
                    <a:pt x="1847087" y="35509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30730" y="3253740"/>
              <a:ext cx="2136775" cy="673735"/>
            </a:xfrm>
            <a:custGeom>
              <a:avLst/>
              <a:gdLst/>
              <a:ahLst/>
              <a:cxnLst/>
              <a:rect l="l" t="t" r="r" b="b"/>
              <a:pathLst>
                <a:path w="2136775" h="673735">
                  <a:moveTo>
                    <a:pt x="150876" y="356616"/>
                  </a:moveTo>
                  <a:lnTo>
                    <a:pt x="0" y="356616"/>
                  </a:lnTo>
                  <a:lnTo>
                    <a:pt x="144780" y="399574"/>
                  </a:lnTo>
                  <a:lnTo>
                    <a:pt x="144780" y="397764"/>
                  </a:lnTo>
                  <a:lnTo>
                    <a:pt x="150876" y="356616"/>
                  </a:lnTo>
                  <a:close/>
                </a:path>
                <a:path w="2136775" h="673735">
                  <a:moveTo>
                    <a:pt x="289407" y="397764"/>
                  </a:moveTo>
                  <a:lnTo>
                    <a:pt x="150876" y="356616"/>
                  </a:lnTo>
                  <a:lnTo>
                    <a:pt x="144780" y="397764"/>
                  </a:lnTo>
                  <a:lnTo>
                    <a:pt x="289407" y="397764"/>
                  </a:lnTo>
                  <a:close/>
                </a:path>
                <a:path w="2136775" h="673735">
                  <a:moveTo>
                    <a:pt x="1068324" y="629125"/>
                  </a:moveTo>
                  <a:lnTo>
                    <a:pt x="289407" y="397764"/>
                  </a:lnTo>
                  <a:lnTo>
                    <a:pt x="144780" y="397764"/>
                  </a:lnTo>
                  <a:lnTo>
                    <a:pt x="144780" y="399574"/>
                  </a:lnTo>
                  <a:lnTo>
                    <a:pt x="1062228" y="671799"/>
                  </a:lnTo>
                  <a:lnTo>
                    <a:pt x="1062228" y="630936"/>
                  </a:lnTo>
                  <a:lnTo>
                    <a:pt x="1068324" y="629125"/>
                  </a:lnTo>
                  <a:close/>
                </a:path>
                <a:path w="2136775" h="673735">
                  <a:moveTo>
                    <a:pt x="606552" y="356616"/>
                  </a:moveTo>
                  <a:lnTo>
                    <a:pt x="150876" y="356616"/>
                  </a:lnTo>
                  <a:lnTo>
                    <a:pt x="289407" y="397764"/>
                  </a:lnTo>
                  <a:lnTo>
                    <a:pt x="586740" y="397764"/>
                  </a:lnTo>
                  <a:lnTo>
                    <a:pt x="586740" y="376428"/>
                  </a:lnTo>
                  <a:lnTo>
                    <a:pt x="606552" y="356616"/>
                  </a:lnTo>
                  <a:close/>
                </a:path>
                <a:path w="2136775" h="673735">
                  <a:moveTo>
                    <a:pt x="1551432" y="356616"/>
                  </a:moveTo>
                  <a:lnTo>
                    <a:pt x="1551432" y="0"/>
                  </a:lnTo>
                  <a:lnTo>
                    <a:pt x="586740" y="0"/>
                  </a:lnTo>
                  <a:lnTo>
                    <a:pt x="586740" y="356616"/>
                  </a:lnTo>
                  <a:lnTo>
                    <a:pt x="606552" y="356616"/>
                  </a:lnTo>
                  <a:lnTo>
                    <a:pt x="606552" y="42672"/>
                  </a:lnTo>
                  <a:lnTo>
                    <a:pt x="627888" y="21336"/>
                  </a:lnTo>
                  <a:lnTo>
                    <a:pt x="627888" y="42672"/>
                  </a:lnTo>
                  <a:lnTo>
                    <a:pt x="1510284" y="42672"/>
                  </a:lnTo>
                  <a:lnTo>
                    <a:pt x="1510284" y="21336"/>
                  </a:lnTo>
                  <a:lnTo>
                    <a:pt x="1530096" y="42672"/>
                  </a:lnTo>
                  <a:lnTo>
                    <a:pt x="1530096" y="356616"/>
                  </a:lnTo>
                  <a:lnTo>
                    <a:pt x="1551432" y="356616"/>
                  </a:lnTo>
                  <a:close/>
                </a:path>
                <a:path w="2136775" h="673735">
                  <a:moveTo>
                    <a:pt x="627888" y="397764"/>
                  </a:moveTo>
                  <a:lnTo>
                    <a:pt x="627888" y="42672"/>
                  </a:lnTo>
                  <a:lnTo>
                    <a:pt x="606552" y="42672"/>
                  </a:lnTo>
                  <a:lnTo>
                    <a:pt x="606552" y="356616"/>
                  </a:lnTo>
                  <a:lnTo>
                    <a:pt x="586740" y="376428"/>
                  </a:lnTo>
                  <a:lnTo>
                    <a:pt x="586740" y="397764"/>
                  </a:lnTo>
                  <a:lnTo>
                    <a:pt x="627888" y="397764"/>
                  </a:lnTo>
                  <a:close/>
                </a:path>
                <a:path w="2136775" h="673735">
                  <a:moveTo>
                    <a:pt x="627888" y="42672"/>
                  </a:moveTo>
                  <a:lnTo>
                    <a:pt x="627888" y="21336"/>
                  </a:lnTo>
                  <a:lnTo>
                    <a:pt x="606552" y="42672"/>
                  </a:lnTo>
                  <a:lnTo>
                    <a:pt x="627888" y="42672"/>
                  </a:lnTo>
                  <a:close/>
                </a:path>
                <a:path w="2136775" h="673735">
                  <a:moveTo>
                    <a:pt x="1074420" y="630936"/>
                  </a:moveTo>
                  <a:lnTo>
                    <a:pt x="1068324" y="629125"/>
                  </a:lnTo>
                  <a:lnTo>
                    <a:pt x="1062228" y="630936"/>
                  </a:lnTo>
                  <a:lnTo>
                    <a:pt x="1074420" y="630936"/>
                  </a:lnTo>
                  <a:close/>
                </a:path>
                <a:path w="2136775" h="673735">
                  <a:moveTo>
                    <a:pt x="1074420" y="671799"/>
                  </a:moveTo>
                  <a:lnTo>
                    <a:pt x="1074420" y="630936"/>
                  </a:lnTo>
                  <a:lnTo>
                    <a:pt x="1062228" y="630936"/>
                  </a:lnTo>
                  <a:lnTo>
                    <a:pt x="1062228" y="671799"/>
                  </a:lnTo>
                  <a:lnTo>
                    <a:pt x="1068324" y="673608"/>
                  </a:lnTo>
                  <a:lnTo>
                    <a:pt x="1074420" y="671799"/>
                  </a:lnTo>
                  <a:close/>
                </a:path>
                <a:path w="2136775" h="673735">
                  <a:moveTo>
                    <a:pt x="1991868" y="399574"/>
                  </a:moveTo>
                  <a:lnTo>
                    <a:pt x="1991868" y="397764"/>
                  </a:lnTo>
                  <a:lnTo>
                    <a:pt x="1847240" y="397764"/>
                  </a:lnTo>
                  <a:lnTo>
                    <a:pt x="1068324" y="629125"/>
                  </a:lnTo>
                  <a:lnTo>
                    <a:pt x="1074420" y="630936"/>
                  </a:lnTo>
                  <a:lnTo>
                    <a:pt x="1074420" y="671799"/>
                  </a:lnTo>
                  <a:lnTo>
                    <a:pt x="1991868" y="399574"/>
                  </a:lnTo>
                  <a:close/>
                </a:path>
                <a:path w="2136775" h="673735">
                  <a:moveTo>
                    <a:pt x="1530096" y="42672"/>
                  </a:moveTo>
                  <a:lnTo>
                    <a:pt x="1510284" y="21336"/>
                  </a:lnTo>
                  <a:lnTo>
                    <a:pt x="1510284" y="42672"/>
                  </a:lnTo>
                  <a:lnTo>
                    <a:pt x="1530096" y="42672"/>
                  </a:lnTo>
                  <a:close/>
                </a:path>
                <a:path w="2136775" h="673735">
                  <a:moveTo>
                    <a:pt x="1551432" y="397764"/>
                  </a:moveTo>
                  <a:lnTo>
                    <a:pt x="1551432" y="376428"/>
                  </a:lnTo>
                  <a:lnTo>
                    <a:pt x="1530096" y="356616"/>
                  </a:lnTo>
                  <a:lnTo>
                    <a:pt x="1530096" y="42672"/>
                  </a:lnTo>
                  <a:lnTo>
                    <a:pt x="1510284" y="42672"/>
                  </a:lnTo>
                  <a:lnTo>
                    <a:pt x="1510284" y="397764"/>
                  </a:lnTo>
                  <a:lnTo>
                    <a:pt x="1551432" y="397764"/>
                  </a:lnTo>
                  <a:close/>
                </a:path>
                <a:path w="2136775" h="673735">
                  <a:moveTo>
                    <a:pt x="1985772" y="356616"/>
                  </a:moveTo>
                  <a:lnTo>
                    <a:pt x="1530096" y="356616"/>
                  </a:lnTo>
                  <a:lnTo>
                    <a:pt x="1551432" y="376428"/>
                  </a:lnTo>
                  <a:lnTo>
                    <a:pt x="1551432" y="397764"/>
                  </a:lnTo>
                  <a:lnTo>
                    <a:pt x="1847240" y="397764"/>
                  </a:lnTo>
                  <a:lnTo>
                    <a:pt x="1985772" y="356616"/>
                  </a:lnTo>
                  <a:close/>
                </a:path>
                <a:path w="2136775" h="673735">
                  <a:moveTo>
                    <a:pt x="1991868" y="397764"/>
                  </a:moveTo>
                  <a:lnTo>
                    <a:pt x="1985772" y="356616"/>
                  </a:lnTo>
                  <a:lnTo>
                    <a:pt x="1847240" y="397764"/>
                  </a:lnTo>
                  <a:lnTo>
                    <a:pt x="1991868" y="397764"/>
                  </a:lnTo>
                  <a:close/>
                </a:path>
                <a:path w="2136775" h="673735">
                  <a:moveTo>
                    <a:pt x="2136648" y="356616"/>
                  </a:moveTo>
                  <a:lnTo>
                    <a:pt x="1985772" y="356616"/>
                  </a:lnTo>
                  <a:lnTo>
                    <a:pt x="1991868" y="397764"/>
                  </a:lnTo>
                  <a:lnTo>
                    <a:pt x="1991868" y="399574"/>
                  </a:lnTo>
                  <a:lnTo>
                    <a:pt x="2136648" y="3566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165221" y="2435351"/>
              <a:ext cx="6381115" cy="1664335"/>
            </a:xfrm>
            <a:custGeom>
              <a:avLst/>
              <a:gdLst/>
              <a:ahLst/>
              <a:cxnLst/>
              <a:rect l="l" t="t" r="r" b="b"/>
              <a:pathLst>
                <a:path w="6381115" h="1664335">
                  <a:moveTo>
                    <a:pt x="923544" y="923544"/>
                  </a:moveTo>
                  <a:lnTo>
                    <a:pt x="0" y="923544"/>
                  </a:lnTo>
                  <a:lnTo>
                    <a:pt x="0" y="1595628"/>
                  </a:lnTo>
                  <a:lnTo>
                    <a:pt x="923544" y="1595628"/>
                  </a:lnTo>
                  <a:lnTo>
                    <a:pt x="923544" y="923544"/>
                  </a:lnTo>
                  <a:close/>
                </a:path>
                <a:path w="6381115" h="1664335">
                  <a:moveTo>
                    <a:pt x="1091184" y="0"/>
                  </a:moveTo>
                  <a:lnTo>
                    <a:pt x="167640" y="0"/>
                  </a:lnTo>
                  <a:lnTo>
                    <a:pt x="167640" y="755904"/>
                  </a:lnTo>
                  <a:lnTo>
                    <a:pt x="1091184" y="755904"/>
                  </a:lnTo>
                  <a:lnTo>
                    <a:pt x="1091184" y="0"/>
                  </a:lnTo>
                  <a:close/>
                </a:path>
                <a:path w="6381115" h="1664335">
                  <a:moveTo>
                    <a:pt x="6380988" y="755904"/>
                  </a:moveTo>
                  <a:lnTo>
                    <a:pt x="4450080" y="755904"/>
                  </a:lnTo>
                  <a:lnTo>
                    <a:pt x="4450080" y="1664208"/>
                  </a:lnTo>
                  <a:lnTo>
                    <a:pt x="6380988" y="1664208"/>
                  </a:lnTo>
                  <a:lnTo>
                    <a:pt x="6380988" y="7559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859402" y="4099559"/>
              <a:ext cx="2854960" cy="1554480"/>
            </a:xfrm>
            <a:custGeom>
              <a:avLst/>
              <a:gdLst/>
              <a:ahLst/>
              <a:cxnLst/>
              <a:rect l="l" t="t" r="r" b="b"/>
              <a:pathLst>
                <a:path w="2854959" h="1554479">
                  <a:moveTo>
                    <a:pt x="2854451" y="1554479"/>
                  </a:moveTo>
                  <a:lnTo>
                    <a:pt x="2854451" y="0"/>
                  </a:lnTo>
                  <a:lnTo>
                    <a:pt x="0" y="0"/>
                  </a:lnTo>
                  <a:lnTo>
                    <a:pt x="0" y="1554479"/>
                  </a:lnTo>
                  <a:lnTo>
                    <a:pt x="2854451" y="1554479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838066" y="4078224"/>
              <a:ext cx="2897505" cy="1597660"/>
            </a:xfrm>
            <a:custGeom>
              <a:avLst/>
              <a:gdLst/>
              <a:ahLst/>
              <a:cxnLst/>
              <a:rect l="l" t="t" r="r" b="b"/>
              <a:pathLst>
                <a:path w="2897504" h="1597660">
                  <a:moveTo>
                    <a:pt x="2897124" y="1597152"/>
                  </a:moveTo>
                  <a:lnTo>
                    <a:pt x="2897124" y="0"/>
                  </a:lnTo>
                  <a:lnTo>
                    <a:pt x="0" y="0"/>
                  </a:lnTo>
                  <a:lnTo>
                    <a:pt x="0" y="1597152"/>
                  </a:lnTo>
                  <a:lnTo>
                    <a:pt x="21336" y="1597152"/>
                  </a:lnTo>
                  <a:lnTo>
                    <a:pt x="21336" y="41148"/>
                  </a:lnTo>
                  <a:lnTo>
                    <a:pt x="41148" y="21336"/>
                  </a:lnTo>
                  <a:lnTo>
                    <a:pt x="41148" y="41148"/>
                  </a:lnTo>
                  <a:lnTo>
                    <a:pt x="2854452" y="41148"/>
                  </a:lnTo>
                  <a:lnTo>
                    <a:pt x="2854452" y="21336"/>
                  </a:lnTo>
                  <a:lnTo>
                    <a:pt x="2875788" y="41148"/>
                  </a:lnTo>
                  <a:lnTo>
                    <a:pt x="2875788" y="1597152"/>
                  </a:lnTo>
                  <a:lnTo>
                    <a:pt x="2897124" y="1597152"/>
                  </a:lnTo>
                  <a:close/>
                </a:path>
                <a:path w="2897504" h="1597660">
                  <a:moveTo>
                    <a:pt x="41148" y="41148"/>
                  </a:moveTo>
                  <a:lnTo>
                    <a:pt x="41148" y="21336"/>
                  </a:lnTo>
                  <a:lnTo>
                    <a:pt x="21336" y="41148"/>
                  </a:lnTo>
                  <a:lnTo>
                    <a:pt x="41148" y="41148"/>
                  </a:lnTo>
                  <a:close/>
                </a:path>
                <a:path w="2897504" h="1597660">
                  <a:moveTo>
                    <a:pt x="41148" y="1554480"/>
                  </a:moveTo>
                  <a:lnTo>
                    <a:pt x="41148" y="41148"/>
                  </a:lnTo>
                  <a:lnTo>
                    <a:pt x="21336" y="41148"/>
                  </a:lnTo>
                  <a:lnTo>
                    <a:pt x="21336" y="1554480"/>
                  </a:lnTo>
                  <a:lnTo>
                    <a:pt x="41148" y="1554480"/>
                  </a:lnTo>
                  <a:close/>
                </a:path>
                <a:path w="2897504" h="1597660">
                  <a:moveTo>
                    <a:pt x="2875788" y="1554480"/>
                  </a:moveTo>
                  <a:lnTo>
                    <a:pt x="21336" y="1554480"/>
                  </a:lnTo>
                  <a:lnTo>
                    <a:pt x="41148" y="1575816"/>
                  </a:lnTo>
                  <a:lnTo>
                    <a:pt x="41148" y="1597152"/>
                  </a:lnTo>
                  <a:lnTo>
                    <a:pt x="2854452" y="1597152"/>
                  </a:lnTo>
                  <a:lnTo>
                    <a:pt x="2854452" y="1575816"/>
                  </a:lnTo>
                  <a:lnTo>
                    <a:pt x="2875788" y="1554480"/>
                  </a:lnTo>
                  <a:close/>
                </a:path>
                <a:path w="2897504" h="1597660">
                  <a:moveTo>
                    <a:pt x="41148" y="1597152"/>
                  </a:moveTo>
                  <a:lnTo>
                    <a:pt x="41148" y="1575816"/>
                  </a:lnTo>
                  <a:lnTo>
                    <a:pt x="21336" y="1554480"/>
                  </a:lnTo>
                  <a:lnTo>
                    <a:pt x="21336" y="1597152"/>
                  </a:lnTo>
                  <a:lnTo>
                    <a:pt x="41148" y="1597152"/>
                  </a:lnTo>
                  <a:close/>
                </a:path>
                <a:path w="2897504" h="1597660">
                  <a:moveTo>
                    <a:pt x="2875788" y="41148"/>
                  </a:moveTo>
                  <a:lnTo>
                    <a:pt x="2854452" y="21336"/>
                  </a:lnTo>
                  <a:lnTo>
                    <a:pt x="2854452" y="41148"/>
                  </a:lnTo>
                  <a:lnTo>
                    <a:pt x="2875788" y="41148"/>
                  </a:lnTo>
                  <a:close/>
                </a:path>
                <a:path w="2897504" h="1597660">
                  <a:moveTo>
                    <a:pt x="2875788" y="1554480"/>
                  </a:moveTo>
                  <a:lnTo>
                    <a:pt x="2875788" y="41148"/>
                  </a:lnTo>
                  <a:lnTo>
                    <a:pt x="2854452" y="41148"/>
                  </a:lnTo>
                  <a:lnTo>
                    <a:pt x="2854452" y="1554480"/>
                  </a:lnTo>
                  <a:lnTo>
                    <a:pt x="2875788" y="1554480"/>
                  </a:lnTo>
                  <a:close/>
                </a:path>
                <a:path w="2897504" h="1597660">
                  <a:moveTo>
                    <a:pt x="2875788" y="1597152"/>
                  </a:moveTo>
                  <a:lnTo>
                    <a:pt x="2875788" y="1554480"/>
                  </a:lnTo>
                  <a:lnTo>
                    <a:pt x="2854452" y="1575816"/>
                  </a:lnTo>
                  <a:lnTo>
                    <a:pt x="2854452" y="1597152"/>
                  </a:lnTo>
                  <a:lnTo>
                    <a:pt x="2875788" y="15971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6993011" y="4144770"/>
            <a:ext cx="2585085" cy="14357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65" marR="5080" algn="ctr">
              <a:lnSpc>
                <a:spcPct val="101099"/>
              </a:lnSpc>
              <a:spcBef>
                <a:spcPts val="90"/>
              </a:spcBef>
            </a:pPr>
            <a:r>
              <a:rPr sz="3050" b="1" spc="-10" dirty="0">
                <a:latin typeface="Times New Roman"/>
                <a:cs typeface="Times New Roman"/>
              </a:rPr>
              <a:t>Analogicky </a:t>
            </a:r>
            <a:r>
              <a:rPr sz="3050" b="1" dirty="0">
                <a:latin typeface="Times New Roman"/>
                <a:cs typeface="Times New Roman"/>
              </a:rPr>
              <a:t>vytvořit</a:t>
            </a:r>
            <a:r>
              <a:rPr sz="3050" b="1" spc="80" dirty="0">
                <a:latin typeface="Times New Roman"/>
                <a:cs typeface="Times New Roman"/>
              </a:rPr>
              <a:t> </a:t>
            </a:r>
            <a:r>
              <a:rPr sz="3050" b="1" spc="-10" dirty="0">
                <a:latin typeface="Times New Roman"/>
                <a:cs typeface="Times New Roman"/>
              </a:rPr>
              <a:t>ostatní stavy…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24440" y="2457702"/>
            <a:ext cx="36322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spc="-25" dirty="0">
                <a:latin typeface="Times New Roman"/>
                <a:cs typeface="Times New Roman"/>
              </a:rPr>
              <a:t>...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043820" y="1282699"/>
            <a:ext cx="331279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50" dirty="0">
                <a:latin typeface="Times New Roman"/>
                <a:cs typeface="Times New Roman"/>
              </a:rPr>
              <a:t>pro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Q</a:t>
            </a:r>
            <a:r>
              <a:rPr sz="3050" dirty="0">
                <a:latin typeface="Times New Roman"/>
                <a:cs typeface="Times New Roman"/>
              </a:rPr>
              <a:t>’</a:t>
            </a:r>
            <a:r>
              <a:rPr sz="3050" spc="-18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4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{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3050" b="1" dirty="0">
                <a:latin typeface="Times New Roman"/>
                <a:cs typeface="Times New Roman"/>
              </a:rPr>
              <a:t>,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3075" b="1" baseline="-20325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3050" b="1" dirty="0">
                <a:latin typeface="Times New Roman"/>
                <a:cs typeface="Times New Roman"/>
              </a:rPr>
              <a:t>,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3075" b="1" baseline="-20325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3050" b="1" dirty="0">
                <a:latin typeface="Times New Roman"/>
                <a:cs typeface="Times New Roman"/>
              </a:rPr>
              <a:t>,</a:t>
            </a:r>
            <a:r>
              <a:rPr sz="3050" b="1" spc="60" dirty="0">
                <a:latin typeface="Times New Roman"/>
                <a:cs typeface="Times New Roman"/>
              </a:rPr>
              <a:t> </a:t>
            </a:r>
            <a:r>
              <a:rPr sz="305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3050" spc="-25" dirty="0">
                <a:latin typeface="Times New Roman"/>
                <a:cs typeface="Times New Roman"/>
              </a:rPr>
              <a:t>}: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182499" y="2290063"/>
            <a:ext cx="249554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endParaRPr sz="3500">
              <a:latin typeface="Times New Roman"/>
              <a:cs typeface="Times New Roman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4486534" y="2499360"/>
            <a:ext cx="1638300" cy="629920"/>
            <a:chOff x="4486534" y="2499360"/>
            <a:chExt cx="1638300" cy="629920"/>
          </a:xfrm>
        </p:grpSpPr>
        <p:sp>
          <p:nvSpPr>
            <p:cNvPr id="36" name="object 36"/>
            <p:cNvSpPr/>
            <p:nvPr/>
          </p:nvSpPr>
          <p:spPr>
            <a:xfrm>
              <a:off x="4507870" y="2519171"/>
              <a:ext cx="588645" cy="588645"/>
            </a:xfrm>
            <a:custGeom>
              <a:avLst/>
              <a:gdLst/>
              <a:ahLst/>
              <a:cxnLst/>
              <a:rect l="l" t="t" r="r" b="b"/>
              <a:pathLst>
                <a:path w="588645" h="588644">
                  <a:moveTo>
                    <a:pt x="588263" y="294131"/>
                  </a:moveTo>
                  <a:lnTo>
                    <a:pt x="584389" y="246641"/>
                  </a:lnTo>
                  <a:lnTo>
                    <a:pt x="573182" y="201509"/>
                  </a:lnTo>
                  <a:lnTo>
                    <a:pt x="555263" y="159358"/>
                  </a:lnTo>
                  <a:lnTo>
                    <a:pt x="531254" y="120810"/>
                  </a:lnTo>
                  <a:lnTo>
                    <a:pt x="501776" y="86486"/>
                  </a:lnTo>
                  <a:lnTo>
                    <a:pt x="467453" y="57009"/>
                  </a:lnTo>
                  <a:lnTo>
                    <a:pt x="428905" y="33000"/>
                  </a:lnTo>
                  <a:lnTo>
                    <a:pt x="386754" y="15081"/>
                  </a:lnTo>
                  <a:lnTo>
                    <a:pt x="341622" y="3874"/>
                  </a:lnTo>
                  <a:lnTo>
                    <a:pt x="294131" y="0"/>
                  </a:lnTo>
                  <a:lnTo>
                    <a:pt x="246270" y="3874"/>
                  </a:lnTo>
                  <a:lnTo>
                    <a:pt x="200924" y="15081"/>
                  </a:lnTo>
                  <a:lnTo>
                    <a:pt x="158686" y="33000"/>
                  </a:lnTo>
                  <a:lnTo>
                    <a:pt x="120152" y="57009"/>
                  </a:lnTo>
                  <a:lnTo>
                    <a:pt x="85915" y="86486"/>
                  </a:lnTo>
                  <a:lnTo>
                    <a:pt x="56570" y="120810"/>
                  </a:lnTo>
                  <a:lnTo>
                    <a:pt x="32712" y="159358"/>
                  </a:lnTo>
                  <a:lnTo>
                    <a:pt x="14935" y="201509"/>
                  </a:lnTo>
                  <a:lnTo>
                    <a:pt x="3832" y="246641"/>
                  </a:lnTo>
                  <a:lnTo>
                    <a:pt x="0" y="294131"/>
                  </a:lnTo>
                  <a:lnTo>
                    <a:pt x="3832" y="341993"/>
                  </a:lnTo>
                  <a:lnTo>
                    <a:pt x="14935" y="387339"/>
                  </a:lnTo>
                  <a:lnTo>
                    <a:pt x="32712" y="429577"/>
                  </a:lnTo>
                  <a:lnTo>
                    <a:pt x="56570" y="468111"/>
                  </a:lnTo>
                  <a:lnTo>
                    <a:pt x="85915" y="502348"/>
                  </a:lnTo>
                  <a:lnTo>
                    <a:pt x="120152" y="531693"/>
                  </a:lnTo>
                  <a:lnTo>
                    <a:pt x="158686" y="555551"/>
                  </a:lnTo>
                  <a:lnTo>
                    <a:pt x="200924" y="573328"/>
                  </a:lnTo>
                  <a:lnTo>
                    <a:pt x="246270" y="584431"/>
                  </a:lnTo>
                  <a:lnTo>
                    <a:pt x="294131" y="588263"/>
                  </a:lnTo>
                  <a:lnTo>
                    <a:pt x="341622" y="584431"/>
                  </a:lnTo>
                  <a:lnTo>
                    <a:pt x="386754" y="573328"/>
                  </a:lnTo>
                  <a:lnTo>
                    <a:pt x="428905" y="555551"/>
                  </a:lnTo>
                  <a:lnTo>
                    <a:pt x="467453" y="531693"/>
                  </a:lnTo>
                  <a:lnTo>
                    <a:pt x="501776" y="502348"/>
                  </a:lnTo>
                  <a:lnTo>
                    <a:pt x="531254" y="468111"/>
                  </a:lnTo>
                  <a:lnTo>
                    <a:pt x="555263" y="429577"/>
                  </a:lnTo>
                  <a:lnTo>
                    <a:pt x="573182" y="387339"/>
                  </a:lnTo>
                  <a:lnTo>
                    <a:pt x="584389" y="341993"/>
                  </a:lnTo>
                  <a:lnTo>
                    <a:pt x="588263" y="294131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486534" y="2499360"/>
              <a:ext cx="631190" cy="629920"/>
            </a:xfrm>
            <a:custGeom>
              <a:avLst/>
              <a:gdLst/>
              <a:ahLst/>
              <a:cxnLst/>
              <a:rect l="l" t="t" r="r" b="b"/>
              <a:pathLst>
                <a:path w="631189" h="629919">
                  <a:moveTo>
                    <a:pt x="1524" y="330708"/>
                  </a:moveTo>
                  <a:lnTo>
                    <a:pt x="1524" y="298704"/>
                  </a:lnTo>
                  <a:lnTo>
                    <a:pt x="0" y="313944"/>
                  </a:lnTo>
                  <a:lnTo>
                    <a:pt x="1524" y="330708"/>
                  </a:lnTo>
                  <a:close/>
                </a:path>
                <a:path w="631189" h="629919">
                  <a:moveTo>
                    <a:pt x="630936" y="313944"/>
                  </a:moveTo>
                  <a:lnTo>
                    <a:pt x="626364" y="265176"/>
                  </a:lnTo>
                  <a:lnTo>
                    <a:pt x="615696" y="219456"/>
                  </a:lnTo>
                  <a:lnTo>
                    <a:pt x="598932" y="176784"/>
                  </a:lnTo>
                  <a:lnTo>
                    <a:pt x="583692" y="150876"/>
                  </a:lnTo>
                  <a:lnTo>
                    <a:pt x="576072" y="137160"/>
                  </a:lnTo>
                  <a:lnTo>
                    <a:pt x="557784" y="112776"/>
                  </a:lnTo>
                  <a:lnTo>
                    <a:pt x="537972" y="91440"/>
                  </a:lnTo>
                  <a:lnTo>
                    <a:pt x="515112" y="70104"/>
                  </a:lnTo>
                  <a:lnTo>
                    <a:pt x="490728" y="53340"/>
                  </a:lnTo>
                  <a:lnTo>
                    <a:pt x="478536" y="44196"/>
                  </a:lnTo>
                  <a:lnTo>
                    <a:pt x="423672" y="18288"/>
                  </a:lnTo>
                  <a:lnTo>
                    <a:pt x="362712" y="3048"/>
                  </a:lnTo>
                  <a:lnTo>
                    <a:pt x="330708" y="0"/>
                  </a:lnTo>
                  <a:lnTo>
                    <a:pt x="298704" y="0"/>
                  </a:lnTo>
                  <a:lnTo>
                    <a:pt x="283464" y="1524"/>
                  </a:lnTo>
                  <a:lnTo>
                    <a:pt x="266700" y="3048"/>
                  </a:lnTo>
                  <a:lnTo>
                    <a:pt x="220980" y="13716"/>
                  </a:lnTo>
                  <a:lnTo>
                    <a:pt x="178308" y="30480"/>
                  </a:lnTo>
                  <a:lnTo>
                    <a:pt x="152400" y="45720"/>
                  </a:lnTo>
                  <a:lnTo>
                    <a:pt x="138684" y="53340"/>
                  </a:lnTo>
                  <a:lnTo>
                    <a:pt x="91440" y="91440"/>
                  </a:lnTo>
                  <a:lnTo>
                    <a:pt x="53340" y="138684"/>
                  </a:lnTo>
                  <a:lnTo>
                    <a:pt x="32004" y="178308"/>
                  </a:lnTo>
                  <a:lnTo>
                    <a:pt x="24384" y="192024"/>
                  </a:lnTo>
                  <a:lnTo>
                    <a:pt x="19812" y="205740"/>
                  </a:lnTo>
                  <a:lnTo>
                    <a:pt x="10668" y="236220"/>
                  </a:lnTo>
                  <a:lnTo>
                    <a:pt x="1524" y="281940"/>
                  </a:lnTo>
                  <a:lnTo>
                    <a:pt x="1524" y="347472"/>
                  </a:lnTo>
                  <a:lnTo>
                    <a:pt x="10668" y="393192"/>
                  </a:lnTo>
                  <a:lnTo>
                    <a:pt x="25908" y="437388"/>
                  </a:lnTo>
                  <a:lnTo>
                    <a:pt x="42672" y="473049"/>
                  </a:lnTo>
                  <a:lnTo>
                    <a:pt x="42672" y="300228"/>
                  </a:lnTo>
                  <a:lnTo>
                    <a:pt x="44196" y="284988"/>
                  </a:lnTo>
                  <a:lnTo>
                    <a:pt x="45720" y="271272"/>
                  </a:lnTo>
                  <a:lnTo>
                    <a:pt x="48768" y="259080"/>
                  </a:lnTo>
                  <a:lnTo>
                    <a:pt x="51816" y="245364"/>
                  </a:lnTo>
                  <a:lnTo>
                    <a:pt x="64008" y="207264"/>
                  </a:lnTo>
                  <a:lnTo>
                    <a:pt x="82296" y="172212"/>
                  </a:lnTo>
                  <a:lnTo>
                    <a:pt x="105156" y="140208"/>
                  </a:lnTo>
                  <a:lnTo>
                    <a:pt x="143256" y="102108"/>
                  </a:lnTo>
                  <a:lnTo>
                    <a:pt x="173736" y="80772"/>
                  </a:lnTo>
                  <a:lnTo>
                    <a:pt x="185928" y="73152"/>
                  </a:lnTo>
                  <a:lnTo>
                    <a:pt x="198120" y="68580"/>
                  </a:lnTo>
                  <a:lnTo>
                    <a:pt x="210312" y="62484"/>
                  </a:lnTo>
                  <a:lnTo>
                    <a:pt x="234696" y="53340"/>
                  </a:lnTo>
                  <a:lnTo>
                    <a:pt x="248412" y="50292"/>
                  </a:lnTo>
                  <a:lnTo>
                    <a:pt x="260604" y="47244"/>
                  </a:lnTo>
                  <a:lnTo>
                    <a:pt x="274320" y="44196"/>
                  </a:lnTo>
                  <a:lnTo>
                    <a:pt x="301752" y="41148"/>
                  </a:lnTo>
                  <a:lnTo>
                    <a:pt x="330708" y="41148"/>
                  </a:lnTo>
                  <a:lnTo>
                    <a:pt x="358140" y="44196"/>
                  </a:lnTo>
                  <a:lnTo>
                    <a:pt x="370332" y="47244"/>
                  </a:lnTo>
                  <a:lnTo>
                    <a:pt x="384048" y="50292"/>
                  </a:lnTo>
                  <a:lnTo>
                    <a:pt x="422148" y="62484"/>
                  </a:lnTo>
                  <a:lnTo>
                    <a:pt x="457200" y="80772"/>
                  </a:lnTo>
                  <a:lnTo>
                    <a:pt x="489204" y="103632"/>
                  </a:lnTo>
                  <a:lnTo>
                    <a:pt x="527304" y="141732"/>
                  </a:lnTo>
                  <a:lnTo>
                    <a:pt x="548640" y="173736"/>
                  </a:lnTo>
                  <a:lnTo>
                    <a:pt x="556260" y="184404"/>
                  </a:lnTo>
                  <a:lnTo>
                    <a:pt x="562356" y="196596"/>
                  </a:lnTo>
                  <a:lnTo>
                    <a:pt x="576072" y="233172"/>
                  </a:lnTo>
                  <a:lnTo>
                    <a:pt x="579120" y="246888"/>
                  </a:lnTo>
                  <a:lnTo>
                    <a:pt x="582168" y="259080"/>
                  </a:lnTo>
                  <a:lnTo>
                    <a:pt x="585216" y="272796"/>
                  </a:lnTo>
                  <a:lnTo>
                    <a:pt x="588264" y="300228"/>
                  </a:lnTo>
                  <a:lnTo>
                    <a:pt x="588264" y="471525"/>
                  </a:lnTo>
                  <a:lnTo>
                    <a:pt x="592836" y="463296"/>
                  </a:lnTo>
                  <a:lnTo>
                    <a:pt x="611124" y="422148"/>
                  </a:lnTo>
                  <a:lnTo>
                    <a:pt x="620268" y="391668"/>
                  </a:lnTo>
                  <a:lnTo>
                    <a:pt x="629412" y="345948"/>
                  </a:lnTo>
                  <a:lnTo>
                    <a:pt x="629412" y="329184"/>
                  </a:lnTo>
                  <a:lnTo>
                    <a:pt x="630936" y="313944"/>
                  </a:lnTo>
                  <a:close/>
                </a:path>
                <a:path w="631189" h="629919">
                  <a:moveTo>
                    <a:pt x="588264" y="471525"/>
                  </a:moveTo>
                  <a:lnTo>
                    <a:pt x="588264" y="329184"/>
                  </a:lnTo>
                  <a:lnTo>
                    <a:pt x="585216" y="356616"/>
                  </a:lnTo>
                  <a:lnTo>
                    <a:pt x="582168" y="370332"/>
                  </a:lnTo>
                  <a:lnTo>
                    <a:pt x="579120" y="382524"/>
                  </a:lnTo>
                  <a:lnTo>
                    <a:pt x="576072" y="396240"/>
                  </a:lnTo>
                  <a:lnTo>
                    <a:pt x="566928" y="420624"/>
                  </a:lnTo>
                  <a:lnTo>
                    <a:pt x="548640" y="455676"/>
                  </a:lnTo>
                  <a:lnTo>
                    <a:pt x="525780" y="487680"/>
                  </a:lnTo>
                  <a:lnTo>
                    <a:pt x="487680" y="525780"/>
                  </a:lnTo>
                  <a:lnTo>
                    <a:pt x="457200" y="547116"/>
                  </a:lnTo>
                  <a:lnTo>
                    <a:pt x="445008" y="554736"/>
                  </a:lnTo>
                  <a:lnTo>
                    <a:pt x="396240" y="574548"/>
                  </a:lnTo>
                  <a:lnTo>
                    <a:pt x="329184" y="586740"/>
                  </a:lnTo>
                  <a:lnTo>
                    <a:pt x="300228" y="586740"/>
                  </a:lnTo>
                  <a:lnTo>
                    <a:pt x="272796" y="583692"/>
                  </a:lnTo>
                  <a:lnTo>
                    <a:pt x="260604" y="580644"/>
                  </a:lnTo>
                  <a:lnTo>
                    <a:pt x="233172" y="574548"/>
                  </a:lnTo>
                  <a:lnTo>
                    <a:pt x="184404" y="553212"/>
                  </a:lnTo>
                  <a:lnTo>
                    <a:pt x="141732" y="524256"/>
                  </a:lnTo>
                  <a:lnTo>
                    <a:pt x="103632" y="486156"/>
                  </a:lnTo>
                  <a:lnTo>
                    <a:pt x="82296" y="455676"/>
                  </a:lnTo>
                  <a:lnTo>
                    <a:pt x="74676" y="443484"/>
                  </a:lnTo>
                  <a:lnTo>
                    <a:pt x="68580" y="431292"/>
                  </a:lnTo>
                  <a:lnTo>
                    <a:pt x="54864" y="394716"/>
                  </a:lnTo>
                  <a:lnTo>
                    <a:pt x="50292" y="381000"/>
                  </a:lnTo>
                  <a:lnTo>
                    <a:pt x="48768" y="368808"/>
                  </a:lnTo>
                  <a:lnTo>
                    <a:pt x="45720" y="355092"/>
                  </a:lnTo>
                  <a:lnTo>
                    <a:pt x="42672" y="327660"/>
                  </a:lnTo>
                  <a:lnTo>
                    <a:pt x="42672" y="473049"/>
                  </a:lnTo>
                  <a:lnTo>
                    <a:pt x="73152" y="515112"/>
                  </a:lnTo>
                  <a:lnTo>
                    <a:pt x="115824" y="557784"/>
                  </a:lnTo>
                  <a:lnTo>
                    <a:pt x="152400" y="583692"/>
                  </a:lnTo>
                  <a:lnTo>
                    <a:pt x="179832" y="597408"/>
                  </a:lnTo>
                  <a:lnTo>
                    <a:pt x="193548" y="605028"/>
                  </a:lnTo>
                  <a:lnTo>
                    <a:pt x="207264" y="609600"/>
                  </a:lnTo>
                  <a:lnTo>
                    <a:pt x="252984" y="623316"/>
                  </a:lnTo>
                  <a:lnTo>
                    <a:pt x="268224" y="624840"/>
                  </a:lnTo>
                  <a:lnTo>
                    <a:pt x="283464" y="627888"/>
                  </a:lnTo>
                  <a:lnTo>
                    <a:pt x="300228" y="627888"/>
                  </a:lnTo>
                  <a:lnTo>
                    <a:pt x="315468" y="629412"/>
                  </a:lnTo>
                  <a:lnTo>
                    <a:pt x="332232" y="627888"/>
                  </a:lnTo>
                  <a:lnTo>
                    <a:pt x="347472" y="627888"/>
                  </a:lnTo>
                  <a:lnTo>
                    <a:pt x="364236" y="624840"/>
                  </a:lnTo>
                  <a:lnTo>
                    <a:pt x="409956" y="614172"/>
                  </a:lnTo>
                  <a:lnTo>
                    <a:pt x="466344" y="591312"/>
                  </a:lnTo>
                  <a:lnTo>
                    <a:pt x="516636" y="556260"/>
                  </a:lnTo>
                  <a:lnTo>
                    <a:pt x="559308" y="513588"/>
                  </a:lnTo>
                  <a:lnTo>
                    <a:pt x="576072" y="489204"/>
                  </a:lnTo>
                  <a:lnTo>
                    <a:pt x="585216" y="477012"/>
                  </a:lnTo>
                  <a:lnTo>
                    <a:pt x="588264" y="4715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515233" y="2519171"/>
              <a:ext cx="588645" cy="588645"/>
            </a:xfrm>
            <a:custGeom>
              <a:avLst/>
              <a:gdLst/>
              <a:ahLst/>
              <a:cxnLst/>
              <a:rect l="l" t="t" r="r" b="b"/>
              <a:pathLst>
                <a:path w="588645" h="588644">
                  <a:moveTo>
                    <a:pt x="588263" y="294131"/>
                  </a:moveTo>
                  <a:lnTo>
                    <a:pt x="584431" y="246641"/>
                  </a:lnTo>
                  <a:lnTo>
                    <a:pt x="573328" y="201509"/>
                  </a:lnTo>
                  <a:lnTo>
                    <a:pt x="555551" y="159358"/>
                  </a:lnTo>
                  <a:lnTo>
                    <a:pt x="531693" y="120810"/>
                  </a:lnTo>
                  <a:lnTo>
                    <a:pt x="502348" y="86486"/>
                  </a:lnTo>
                  <a:lnTo>
                    <a:pt x="468111" y="57009"/>
                  </a:lnTo>
                  <a:lnTo>
                    <a:pt x="429577" y="33000"/>
                  </a:lnTo>
                  <a:lnTo>
                    <a:pt x="387339" y="15081"/>
                  </a:lnTo>
                  <a:lnTo>
                    <a:pt x="341993" y="3874"/>
                  </a:lnTo>
                  <a:lnTo>
                    <a:pt x="294131" y="0"/>
                  </a:lnTo>
                  <a:lnTo>
                    <a:pt x="246641" y="3874"/>
                  </a:lnTo>
                  <a:lnTo>
                    <a:pt x="201509" y="15081"/>
                  </a:lnTo>
                  <a:lnTo>
                    <a:pt x="159358" y="33000"/>
                  </a:lnTo>
                  <a:lnTo>
                    <a:pt x="120810" y="57009"/>
                  </a:lnTo>
                  <a:lnTo>
                    <a:pt x="86486" y="86486"/>
                  </a:lnTo>
                  <a:lnTo>
                    <a:pt x="57009" y="120810"/>
                  </a:lnTo>
                  <a:lnTo>
                    <a:pt x="33000" y="159358"/>
                  </a:lnTo>
                  <a:lnTo>
                    <a:pt x="15081" y="201509"/>
                  </a:lnTo>
                  <a:lnTo>
                    <a:pt x="3874" y="246641"/>
                  </a:lnTo>
                  <a:lnTo>
                    <a:pt x="0" y="294131"/>
                  </a:lnTo>
                  <a:lnTo>
                    <a:pt x="3874" y="341993"/>
                  </a:lnTo>
                  <a:lnTo>
                    <a:pt x="15081" y="387339"/>
                  </a:lnTo>
                  <a:lnTo>
                    <a:pt x="33000" y="429577"/>
                  </a:lnTo>
                  <a:lnTo>
                    <a:pt x="57009" y="468111"/>
                  </a:lnTo>
                  <a:lnTo>
                    <a:pt x="86486" y="502348"/>
                  </a:lnTo>
                  <a:lnTo>
                    <a:pt x="120810" y="531693"/>
                  </a:lnTo>
                  <a:lnTo>
                    <a:pt x="159358" y="555551"/>
                  </a:lnTo>
                  <a:lnTo>
                    <a:pt x="201509" y="573328"/>
                  </a:lnTo>
                  <a:lnTo>
                    <a:pt x="246641" y="584431"/>
                  </a:lnTo>
                  <a:lnTo>
                    <a:pt x="294131" y="588263"/>
                  </a:lnTo>
                  <a:lnTo>
                    <a:pt x="341993" y="584431"/>
                  </a:lnTo>
                  <a:lnTo>
                    <a:pt x="387339" y="573328"/>
                  </a:lnTo>
                  <a:lnTo>
                    <a:pt x="429577" y="555551"/>
                  </a:lnTo>
                  <a:lnTo>
                    <a:pt x="468111" y="531693"/>
                  </a:lnTo>
                  <a:lnTo>
                    <a:pt x="502348" y="502348"/>
                  </a:lnTo>
                  <a:lnTo>
                    <a:pt x="531693" y="468111"/>
                  </a:lnTo>
                  <a:lnTo>
                    <a:pt x="555551" y="429577"/>
                  </a:lnTo>
                  <a:lnTo>
                    <a:pt x="573328" y="387339"/>
                  </a:lnTo>
                  <a:lnTo>
                    <a:pt x="584431" y="341993"/>
                  </a:lnTo>
                  <a:lnTo>
                    <a:pt x="588263" y="294131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493898" y="2499360"/>
              <a:ext cx="631190" cy="629920"/>
            </a:xfrm>
            <a:custGeom>
              <a:avLst/>
              <a:gdLst/>
              <a:ahLst/>
              <a:cxnLst/>
              <a:rect l="l" t="t" r="r" b="b"/>
              <a:pathLst>
                <a:path w="631189" h="629919">
                  <a:moveTo>
                    <a:pt x="629412" y="345948"/>
                  </a:moveTo>
                  <a:lnTo>
                    <a:pt x="629412" y="281940"/>
                  </a:lnTo>
                  <a:lnTo>
                    <a:pt x="626364" y="265176"/>
                  </a:lnTo>
                  <a:lnTo>
                    <a:pt x="615696" y="219456"/>
                  </a:lnTo>
                  <a:lnTo>
                    <a:pt x="592836" y="163068"/>
                  </a:lnTo>
                  <a:lnTo>
                    <a:pt x="557784" y="112776"/>
                  </a:lnTo>
                  <a:lnTo>
                    <a:pt x="515112" y="70104"/>
                  </a:lnTo>
                  <a:lnTo>
                    <a:pt x="490728" y="53340"/>
                  </a:lnTo>
                  <a:lnTo>
                    <a:pt x="478536" y="44196"/>
                  </a:lnTo>
                  <a:lnTo>
                    <a:pt x="423672" y="18288"/>
                  </a:lnTo>
                  <a:lnTo>
                    <a:pt x="362712" y="3048"/>
                  </a:lnTo>
                  <a:lnTo>
                    <a:pt x="330708" y="0"/>
                  </a:lnTo>
                  <a:lnTo>
                    <a:pt x="298704" y="0"/>
                  </a:lnTo>
                  <a:lnTo>
                    <a:pt x="283464" y="1524"/>
                  </a:lnTo>
                  <a:lnTo>
                    <a:pt x="266700" y="3048"/>
                  </a:lnTo>
                  <a:lnTo>
                    <a:pt x="220980" y="13716"/>
                  </a:lnTo>
                  <a:lnTo>
                    <a:pt x="178308" y="30480"/>
                  </a:lnTo>
                  <a:lnTo>
                    <a:pt x="152400" y="45720"/>
                  </a:lnTo>
                  <a:lnTo>
                    <a:pt x="138684" y="53340"/>
                  </a:lnTo>
                  <a:lnTo>
                    <a:pt x="114300" y="71628"/>
                  </a:lnTo>
                  <a:lnTo>
                    <a:pt x="92964" y="91440"/>
                  </a:lnTo>
                  <a:lnTo>
                    <a:pt x="71628" y="114300"/>
                  </a:lnTo>
                  <a:lnTo>
                    <a:pt x="54864" y="138684"/>
                  </a:lnTo>
                  <a:lnTo>
                    <a:pt x="45720" y="150876"/>
                  </a:lnTo>
                  <a:lnTo>
                    <a:pt x="38100" y="164592"/>
                  </a:lnTo>
                  <a:lnTo>
                    <a:pt x="19812" y="205740"/>
                  </a:lnTo>
                  <a:lnTo>
                    <a:pt x="10668" y="236220"/>
                  </a:lnTo>
                  <a:lnTo>
                    <a:pt x="1524" y="281940"/>
                  </a:lnTo>
                  <a:lnTo>
                    <a:pt x="1524" y="298704"/>
                  </a:lnTo>
                  <a:lnTo>
                    <a:pt x="0" y="313944"/>
                  </a:lnTo>
                  <a:lnTo>
                    <a:pt x="4572" y="362712"/>
                  </a:lnTo>
                  <a:lnTo>
                    <a:pt x="19812" y="423672"/>
                  </a:lnTo>
                  <a:lnTo>
                    <a:pt x="42672" y="470306"/>
                  </a:lnTo>
                  <a:lnTo>
                    <a:pt x="42672" y="300228"/>
                  </a:lnTo>
                  <a:lnTo>
                    <a:pt x="44196" y="284988"/>
                  </a:lnTo>
                  <a:lnTo>
                    <a:pt x="45720" y="271272"/>
                  </a:lnTo>
                  <a:lnTo>
                    <a:pt x="48768" y="259080"/>
                  </a:lnTo>
                  <a:lnTo>
                    <a:pt x="51816" y="245364"/>
                  </a:lnTo>
                  <a:lnTo>
                    <a:pt x="64008" y="207264"/>
                  </a:lnTo>
                  <a:lnTo>
                    <a:pt x="82296" y="172212"/>
                  </a:lnTo>
                  <a:lnTo>
                    <a:pt x="105156" y="140208"/>
                  </a:lnTo>
                  <a:lnTo>
                    <a:pt x="143256" y="102108"/>
                  </a:lnTo>
                  <a:lnTo>
                    <a:pt x="175260" y="80772"/>
                  </a:lnTo>
                  <a:lnTo>
                    <a:pt x="185928" y="73152"/>
                  </a:lnTo>
                  <a:lnTo>
                    <a:pt x="198120" y="68580"/>
                  </a:lnTo>
                  <a:lnTo>
                    <a:pt x="210312" y="62484"/>
                  </a:lnTo>
                  <a:lnTo>
                    <a:pt x="234696" y="53340"/>
                  </a:lnTo>
                  <a:lnTo>
                    <a:pt x="248412" y="50292"/>
                  </a:lnTo>
                  <a:lnTo>
                    <a:pt x="260604" y="47244"/>
                  </a:lnTo>
                  <a:lnTo>
                    <a:pt x="274320" y="44196"/>
                  </a:lnTo>
                  <a:lnTo>
                    <a:pt x="301752" y="41148"/>
                  </a:lnTo>
                  <a:lnTo>
                    <a:pt x="330708" y="41148"/>
                  </a:lnTo>
                  <a:lnTo>
                    <a:pt x="358140" y="44196"/>
                  </a:lnTo>
                  <a:lnTo>
                    <a:pt x="371856" y="47244"/>
                  </a:lnTo>
                  <a:lnTo>
                    <a:pt x="384048" y="50292"/>
                  </a:lnTo>
                  <a:lnTo>
                    <a:pt x="397764" y="53340"/>
                  </a:lnTo>
                  <a:lnTo>
                    <a:pt x="446532" y="74676"/>
                  </a:lnTo>
                  <a:lnTo>
                    <a:pt x="489204" y="103632"/>
                  </a:lnTo>
                  <a:lnTo>
                    <a:pt x="527304" y="141732"/>
                  </a:lnTo>
                  <a:lnTo>
                    <a:pt x="548640" y="173736"/>
                  </a:lnTo>
                  <a:lnTo>
                    <a:pt x="556260" y="184404"/>
                  </a:lnTo>
                  <a:lnTo>
                    <a:pt x="576072" y="233172"/>
                  </a:lnTo>
                  <a:lnTo>
                    <a:pt x="588264" y="300228"/>
                  </a:lnTo>
                  <a:lnTo>
                    <a:pt x="588264" y="471525"/>
                  </a:lnTo>
                  <a:lnTo>
                    <a:pt x="592836" y="463296"/>
                  </a:lnTo>
                  <a:lnTo>
                    <a:pt x="598932" y="449580"/>
                  </a:lnTo>
                  <a:lnTo>
                    <a:pt x="606552" y="435864"/>
                  </a:lnTo>
                  <a:lnTo>
                    <a:pt x="611124" y="422148"/>
                  </a:lnTo>
                  <a:lnTo>
                    <a:pt x="624840" y="376428"/>
                  </a:lnTo>
                  <a:lnTo>
                    <a:pt x="626364" y="361188"/>
                  </a:lnTo>
                  <a:lnTo>
                    <a:pt x="629412" y="345948"/>
                  </a:lnTo>
                  <a:close/>
                </a:path>
                <a:path w="631189" h="629919">
                  <a:moveTo>
                    <a:pt x="588264" y="471525"/>
                  </a:moveTo>
                  <a:lnTo>
                    <a:pt x="588264" y="329184"/>
                  </a:lnTo>
                  <a:lnTo>
                    <a:pt x="585216" y="356616"/>
                  </a:lnTo>
                  <a:lnTo>
                    <a:pt x="582168" y="370332"/>
                  </a:lnTo>
                  <a:lnTo>
                    <a:pt x="579120" y="382524"/>
                  </a:lnTo>
                  <a:lnTo>
                    <a:pt x="576072" y="396240"/>
                  </a:lnTo>
                  <a:lnTo>
                    <a:pt x="566928" y="420624"/>
                  </a:lnTo>
                  <a:lnTo>
                    <a:pt x="548640" y="455676"/>
                  </a:lnTo>
                  <a:lnTo>
                    <a:pt x="525780" y="487680"/>
                  </a:lnTo>
                  <a:lnTo>
                    <a:pt x="487680" y="525780"/>
                  </a:lnTo>
                  <a:lnTo>
                    <a:pt x="457200" y="547116"/>
                  </a:lnTo>
                  <a:lnTo>
                    <a:pt x="445008" y="554736"/>
                  </a:lnTo>
                  <a:lnTo>
                    <a:pt x="396240" y="574548"/>
                  </a:lnTo>
                  <a:lnTo>
                    <a:pt x="329184" y="586740"/>
                  </a:lnTo>
                  <a:lnTo>
                    <a:pt x="301752" y="586740"/>
                  </a:lnTo>
                  <a:lnTo>
                    <a:pt x="286512" y="585216"/>
                  </a:lnTo>
                  <a:lnTo>
                    <a:pt x="272796" y="583692"/>
                  </a:lnTo>
                  <a:lnTo>
                    <a:pt x="260604" y="580644"/>
                  </a:lnTo>
                  <a:lnTo>
                    <a:pt x="246888" y="577596"/>
                  </a:lnTo>
                  <a:lnTo>
                    <a:pt x="208788" y="565404"/>
                  </a:lnTo>
                  <a:lnTo>
                    <a:pt x="173736" y="547116"/>
                  </a:lnTo>
                  <a:lnTo>
                    <a:pt x="141732" y="524256"/>
                  </a:lnTo>
                  <a:lnTo>
                    <a:pt x="103632" y="486156"/>
                  </a:lnTo>
                  <a:lnTo>
                    <a:pt x="82296" y="455676"/>
                  </a:lnTo>
                  <a:lnTo>
                    <a:pt x="74676" y="443484"/>
                  </a:lnTo>
                  <a:lnTo>
                    <a:pt x="68580" y="431292"/>
                  </a:lnTo>
                  <a:lnTo>
                    <a:pt x="64008" y="420624"/>
                  </a:lnTo>
                  <a:lnTo>
                    <a:pt x="59436" y="406908"/>
                  </a:lnTo>
                  <a:lnTo>
                    <a:pt x="54864" y="394716"/>
                  </a:lnTo>
                  <a:lnTo>
                    <a:pt x="51816" y="381000"/>
                  </a:lnTo>
                  <a:lnTo>
                    <a:pt x="48768" y="368808"/>
                  </a:lnTo>
                  <a:lnTo>
                    <a:pt x="45720" y="355092"/>
                  </a:lnTo>
                  <a:lnTo>
                    <a:pt x="42672" y="327660"/>
                  </a:lnTo>
                  <a:lnTo>
                    <a:pt x="42672" y="470306"/>
                  </a:lnTo>
                  <a:lnTo>
                    <a:pt x="73152" y="515112"/>
                  </a:lnTo>
                  <a:lnTo>
                    <a:pt x="115824" y="557784"/>
                  </a:lnTo>
                  <a:lnTo>
                    <a:pt x="152400" y="583692"/>
                  </a:lnTo>
                  <a:lnTo>
                    <a:pt x="179832" y="597408"/>
                  </a:lnTo>
                  <a:lnTo>
                    <a:pt x="193548" y="605028"/>
                  </a:lnTo>
                  <a:lnTo>
                    <a:pt x="207264" y="609600"/>
                  </a:lnTo>
                  <a:lnTo>
                    <a:pt x="252984" y="623316"/>
                  </a:lnTo>
                  <a:lnTo>
                    <a:pt x="268224" y="624840"/>
                  </a:lnTo>
                  <a:lnTo>
                    <a:pt x="283464" y="627888"/>
                  </a:lnTo>
                  <a:lnTo>
                    <a:pt x="300228" y="627888"/>
                  </a:lnTo>
                  <a:lnTo>
                    <a:pt x="315468" y="629412"/>
                  </a:lnTo>
                  <a:lnTo>
                    <a:pt x="332232" y="627888"/>
                  </a:lnTo>
                  <a:lnTo>
                    <a:pt x="348996" y="627888"/>
                  </a:lnTo>
                  <a:lnTo>
                    <a:pt x="394716" y="618744"/>
                  </a:lnTo>
                  <a:lnTo>
                    <a:pt x="438912" y="603504"/>
                  </a:lnTo>
                  <a:lnTo>
                    <a:pt x="478536" y="583692"/>
                  </a:lnTo>
                  <a:lnTo>
                    <a:pt x="516636" y="556260"/>
                  </a:lnTo>
                  <a:lnTo>
                    <a:pt x="559308" y="513588"/>
                  </a:lnTo>
                  <a:lnTo>
                    <a:pt x="585216" y="477012"/>
                  </a:lnTo>
                  <a:lnTo>
                    <a:pt x="588264" y="471525"/>
                  </a:lnTo>
                  <a:close/>
                </a:path>
                <a:path w="631189" h="629919">
                  <a:moveTo>
                    <a:pt x="630936" y="313944"/>
                  </a:moveTo>
                  <a:lnTo>
                    <a:pt x="629412" y="297180"/>
                  </a:lnTo>
                  <a:lnTo>
                    <a:pt x="629412" y="329184"/>
                  </a:lnTo>
                  <a:lnTo>
                    <a:pt x="630936" y="3139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5731139" y="2550666"/>
            <a:ext cx="15621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latin typeface="Times New Roman"/>
                <a:cs typeface="Times New Roman"/>
              </a:rPr>
              <a:t>f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486529" y="1911108"/>
            <a:ext cx="1028700" cy="1009015"/>
          </a:xfrm>
          <a:custGeom>
            <a:avLst/>
            <a:gdLst/>
            <a:ahLst/>
            <a:cxnLst/>
            <a:rect l="l" t="t" r="r" b="b"/>
            <a:pathLst>
              <a:path w="1028700" h="1009014">
                <a:moveTo>
                  <a:pt x="524256" y="597408"/>
                </a:moveTo>
                <a:lnTo>
                  <a:pt x="491794" y="570103"/>
                </a:lnTo>
                <a:lnTo>
                  <a:pt x="459778" y="543166"/>
                </a:lnTo>
                <a:lnTo>
                  <a:pt x="428244" y="516636"/>
                </a:lnTo>
                <a:lnTo>
                  <a:pt x="396240" y="653796"/>
                </a:lnTo>
                <a:lnTo>
                  <a:pt x="446532" y="631634"/>
                </a:lnTo>
                <a:lnTo>
                  <a:pt x="524256" y="597408"/>
                </a:lnTo>
                <a:close/>
              </a:path>
              <a:path w="1028700" h="1009014">
                <a:moveTo>
                  <a:pt x="545592" y="339852"/>
                </a:moveTo>
                <a:lnTo>
                  <a:pt x="541020" y="286512"/>
                </a:lnTo>
                <a:lnTo>
                  <a:pt x="525780" y="219456"/>
                </a:lnTo>
                <a:lnTo>
                  <a:pt x="499872" y="160020"/>
                </a:lnTo>
                <a:lnTo>
                  <a:pt x="467868" y="106680"/>
                </a:lnTo>
                <a:lnTo>
                  <a:pt x="428244" y="62484"/>
                </a:lnTo>
                <a:lnTo>
                  <a:pt x="416052" y="53340"/>
                </a:lnTo>
                <a:lnTo>
                  <a:pt x="405384" y="44196"/>
                </a:lnTo>
                <a:lnTo>
                  <a:pt x="368808" y="22860"/>
                </a:lnTo>
                <a:lnTo>
                  <a:pt x="329184" y="7620"/>
                </a:lnTo>
                <a:lnTo>
                  <a:pt x="286512" y="0"/>
                </a:lnTo>
                <a:lnTo>
                  <a:pt x="259080" y="0"/>
                </a:lnTo>
                <a:lnTo>
                  <a:pt x="216408" y="7620"/>
                </a:lnTo>
                <a:lnTo>
                  <a:pt x="176784" y="22860"/>
                </a:lnTo>
                <a:lnTo>
                  <a:pt x="140208" y="45720"/>
                </a:lnTo>
                <a:lnTo>
                  <a:pt x="129540" y="53340"/>
                </a:lnTo>
                <a:lnTo>
                  <a:pt x="97536" y="83820"/>
                </a:lnTo>
                <a:lnTo>
                  <a:pt x="60960" y="134112"/>
                </a:lnTo>
                <a:lnTo>
                  <a:pt x="32004" y="190500"/>
                </a:lnTo>
                <a:lnTo>
                  <a:pt x="12192" y="254508"/>
                </a:lnTo>
                <a:lnTo>
                  <a:pt x="3048" y="304800"/>
                </a:lnTo>
                <a:lnTo>
                  <a:pt x="1524" y="323088"/>
                </a:lnTo>
                <a:lnTo>
                  <a:pt x="1524" y="341376"/>
                </a:lnTo>
                <a:lnTo>
                  <a:pt x="0" y="359664"/>
                </a:lnTo>
                <a:lnTo>
                  <a:pt x="4572" y="423672"/>
                </a:lnTo>
                <a:lnTo>
                  <a:pt x="13716" y="466344"/>
                </a:lnTo>
                <a:lnTo>
                  <a:pt x="24384" y="505968"/>
                </a:lnTo>
                <a:lnTo>
                  <a:pt x="39624" y="544068"/>
                </a:lnTo>
                <a:lnTo>
                  <a:pt x="42672" y="550164"/>
                </a:lnTo>
                <a:lnTo>
                  <a:pt x="48768" y="562356"/>
                </a:lnTo>
                <a:lnTo>
                  <a:pt x="57912" y="579120"/>
                </a:lnTo>
                <a:lnTo>
                  <a:pt x="79248" y="612648"/>
                </a:lnTo>
                <a:lnTo>
                  <a:pt x="91440" y="627888"/>
                </a:lnTo>
                <a:lnTo>
                  <a:pt x="117348" y="653796"/>
                </a:lnTo>
                <a:lnTo>
                  <a:pt x="146304" y="623316"/>
                </a:lnTo>
                <a:lnTo>
                  <a:pt x="134112" y="611124"/>
                </a:lnTo>
                <a:lnTo>
                  <a:pt x="123444" y="598932"/>
                </a:lnTo>
                <a:lnTo>
                  <a:pt x="112776" y="585216"/>
                </a:lnTo>
                <a:lnTo>
                  <a:pt x="103632" y="571500"/>
                </a:lnTo>
                <a:lnTo>
                  <a:pt x="92964" y="556260"/>
                </a:lnTo>
                <a:lnTo>
                  <a:pt x="70104" y="509016"/>
                </a:lnTo>
                <a:lnTo>
                  <a:pt x="53340" y="455676"/>
                </a:lnTo>
                <a:lnTo>
                  <a:pt x="50292" y="435864"/>
                </a:lnTo>
                <a:lnTo>
                  <a:pt x="47244" y="417576"/>
                </a:lnTo>
                <a:lnTo>
                  <a:pt x="44196" y="397764"/>
                </a:lnTo>
                <a:lnTo>
                  <a:pt x="42672" y="377952"/>
                </a:lnTo>
                <a:lnTo>
                  <a:pt x="42672" y="341376"/>
                </a:lnTo>
                <a:lnTo>
                  <a:pt x="47244" y="294132"/>
                </a:lnTo>
                <a:lnTo>
                  <a:pt x="60960" y="233172"/>
                </a:lnTo>
                <a:lnTo>
                  <a:pt x="83820" y="178308"/>
                </a:lnTo>
                <a:lnTo>
                  <a:pt x="112776" y="131064"/>
                </a:lnTo>
                <a:lnTo>
                  <a:pt x="147828" y="92964"/>
                </a:lnTo>
                <a:lnTo>
                  <a:pt x="196596" y="59436"/>
                </a:lnTo>
                <a:lnTo>
                  <a:pt x="217932" y="51816"/>
                </a:lnTo>
                <a:lnTo>
                  <a:pt x="228600" y="47244"/>
                </a:lnTo>
                <a:lnTo>
                  <a:pt x="239268" y="45720"/>
                </a:lnTo>
                <a:lnTo>
                  <a:pt x="251460" y="42672"/>
                </a:lnTo>
                <a:lnTo>
                  <a:pt x="262128" y="42672"/>
                </a:lnTo>
                <a:lnTo>
                  <a:pt x="274320" y="41148"/>
                </a:lnTo>
                <a:lnTo>
                  <a:pt x="284988" y="42672"/>
                </a:lnTo>
                <a:lnTo>
                  <a:pt x="297180" y="42672"/>
                </a:lnTo>
                <a:lnTo>
                  <a:pt x="307848" y="45720"/>
                </a:lnTo>
                <a:lnTo>
                  <a:pt x="320040" y="48768"/>
                </a:lnTo>
                <a:lnTo>
                  <a:pt x="341376" y="54864"/>
                </a:lnTo>
                <a:lnTo>
                  <a:pt x="352044" y="60960"/>
                </a:lnTo>
                <a:lnTo>
                  <a:pt x="361188" y="65532"/>
                </a:lnTo>
                <a:lnTo>
                  <a:pt x="371856" y="71628"/>
                </a:lnTo>
                <a:lnTo>
                  <a:pt x="381000" y="79248"/>
                </a:lnTo>
                <a:lnTo>
                  <a:pt x="391668" y="86868"/>
                </a:lnTo>
                <a:lnTo>
                  <a:pt x="400812" y="94488"/>
                </a:lnTo>
                <a:lnTo>
                  <a:pt x="434340" y="132588"/>
                </a:lnTo>
                <a:lnTo>
                  <a:pt x="463296" y="179832"/>
                </a:lnTo>
                <a:lnTo>
                  <a:pt x="486156" y="234696"/>
                </a:lnTo>
                <a:lnTo>
                  <a:pt x="499872" y="294132"/>
                </a:lnTo>
                <a:lnTo>
                  <a:pt x="504444" y="342900"/>
                </a:lnTo>
                <a:lnTo>
                  <a:pt x="504444" y="381000"/>
                </a:lnTo>
                <a:lnTo>
                  <a:pt x="501396" y="402336"/>
                </a:lnTo>
                <a:lnTo>
                  <a:pt x="499872" y="423672"/>
                </a:lnTo>
                <a:lnTo>
                  <a:pt x="490728" y="464820"/>
                </a:lnTo>
                <a:lnTo>
                  <a:pt x="478536" y="502920"/>
                </a:lnTo>
                <a:lnTo>
                  <a:pt x="459778" y="543166"/>
                </a:lnTo>
                <a:lnTo>
                  <a:pt x="463296" y="546112"/>
                </a:lnTo>
                <a:lnTo>
                  <a:pt x="464820" y="547395"/>
                </a:lnTo>
                <a:lnTo>
                  <a:pt x="491794" y="570103"/>
                </a:lnTo>
                <a:lnTo>
                  <a:pt x="498348" y="560832"/>
                </a:lnTo>
                <a:lnTo>
                  <a:pt x="499872" y="560832"/>
                </a:lnTo>
                <a:lnTo>
                  <a:pt x="499872" y="557784"/>
                </a:lnTo>
                <a:lnTo>
                  <a:pt x="504444" y="549287"/>
                </a:lnTo>
                <a:lnTo>
                  <a:pt x="510540" y="537972"/>
                </a:lnTo>
                <a:lnTo>
                  <a:pt x="518160" y="516636"/>
                </a:lnTo>
                <a:lnTo>
                  <a:pt x="525780" y="496824"/>
                </a:lnTo>
                <a:lnTo>
                  <a:pt x="531876" y="473964"/>
                </a:lnTo>
                <a:lnTo>
                  <a:pt x="536448" y="451104"/>
                </a:lnTo>
                <a:lnTo>
                  <a:pt x="541020" y="429768"/>
                </a:lnTo>
                <a:lnTo>
                  <a:pt x="544068" y="405384"/>
                </a:lnTo>
                <a:lnTo>
                  <a:pt x="545592" y="382524"/>
                </a:lnTo>
                <a:lnTo>
                  <a:pt x="545592" y="339852"/>
                </a:lnTo>
                <a:close/>
              </a:path>
              <a:path w="1028700" h="1009014">
                <a:moveTo>
                  <a:pt x="1028700" y="946404"/>
                </a:moveTo>
                <a:lnTo>
                  <a:pt x="903732" y="882396"/>
                </a:lnTo>
                <a:lnTo>
                  <a:pt x="903224" y="924966"/>
                </a:lnTo>
                <a:lnTo>
                  <a:pt x="609600" y="923544"/>
                </a:lnTo>
                <a:lnTo>
                  <a:pt x="609600" y="964692"/>
                </a:lnTo>
                <a:lnTo>
                  <a:pt x="902208" y="966101"/>
                </a:lnTo>
                <a:lnTo>
                  <a:pt x="902728" y="966114"/>
                </a:lnTo>
                <a:lnTo>
                  <a:pt x="902208" y="1008888"/>
                </a:lnTo>
                <a:lnTo>
                  <a:pt x="923544" y="998347"/>
                </a:lnTo>
                <a:lnTo>
                  <a:pt x="1028700" y="9464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090299" y="1651203"/>
            <a:ext cx="912494" cy="1369695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180975">
              <a:lnSpc>
                <a:spcPct val="100000"/>
              </a:lnSpc>
              <a:spcBef>
                <a:spcPts val="1185"/>
              </a:spcBef>
            </a:pPr>
            <a:r>
              <a:rPr sz="350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endParaRPr sz="35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090"/>
              </a:spcBef>
              <a:tabLst>
                <a:tab pos="546735" algn="l"/>
              </a:tabLst>
            </a:pPr>
            <a:r>
              <a:rPr sz="3500" b="1" spc="-25" dirty="0">
                <a:latin typeface="Times New Roman"/>
                <a:cs typeface="Times New Roman"/>
              </a:rPr>
              <a:t>...</a:t>
            </a:r>
            <a:r>
              <a:rPr sz="3500" b="1" dirty="0">
                <a:latin typeface="Times New Roman"/>
                <a:cs typeface="Times New Roman"/>
              </a:rPr>
              <a:t>	</a:t>
            </a:r>
            <a:r>
              <a:rPr sz="4575" b="1" i="1" spc="-37" baseline="-5464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3075" b="1" spc="-37" baseline="-28455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3075" baseline="-28455">
              <a:latin typeface="Times New Roman"/>
              <a:cs typeface="Times New Roman"/>
            </a:endParaRPr>
          </a:p>
        </p:txBody>
      </p:sp>
      <p:pic>
        <p:nvPicPr>
          <p:cNvPr id="43" name="object 4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6805" y="1827276"/>
            <a:ext cx="2057397" cy="1972056"/>
          </a:xfrm>
          <a:prstGeom prst="rect">
            <a:avLst/>
          </a:prstGeom>
        </p:spPr>
      </p:pic>
      <p:sp>
        <p:nvSpPr>
          <p:cNvPr id="44" name="object 44"/>
          <p:cNvSpPr txBox="1"/>
          <p:nvPr/>
        </p:nvSpPr>
        <p:spPr>
          <a:xfrm>
            <a:off x="1488325" y="2455281"/>
            <a:ext cx="249554" cy="123761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885"/>
              </a:spcBef>
            </a:pPr>
            <a:r>
              <a:rPr sz="305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endParaRPr sz="3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95"/>
              </a:spcBef>
            </a:pPr>
            <a:r>
              <a:rPr sz="3500" b="1" i="1" spc="-50" dirty="0">
                <a:solidFill>
                  <a:srgbClr val="FF9932"/>
                </a:solidFill>
                <a:latin typeface="Times New Roman"/>
                <a:cs typeface="Times New Roman"/>
              </a:rPr>
              <a:t>a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960508" y="2550666"/>
            <a:ext cx="15621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latin typeface="Times New Roman"/>
                <a:cs typeface="Times New Roman"/>
              </a:rPr>
              <a:t>f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967368" y="1880107"/>
            <a:ext cx="1020444" cy="9734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654685">
              <a:lnSpc>
                <a:spcPts val="3440"/>
              </a:lnSpc>
              <a:spcBef>
                <a:spcPts val="130"/>
              </a:spcBef>
            </a:pPr>
            <a:r>
              <a:rPr sz="3050" b="1" i="1" spc="-25" dirty="0">
                <a:latin typeface="Times New Roman"/>
                <a:cs typeface="Times New Roman"/>
              </a:rPr>
              <a:t>q</a:t>
            </a:r>
            <a:r>
              <a:rPr sz="3075" b="1" spc="-37" baseline="-20325" dirty="0">
                <a:latin typeface="Times New Roman"/>
                <a:cs typeface="Times New Roman"/>
              </a:rPr>
              <a:t>1</a:t>
            </a:r>
            <a:endParaRPr sz="3075" baseline="-20325">
              <a:latin typeface="Times New Roman"/>
              <a:cs typeface="Times New Roman"/>
            </a:endParaRPr>
          </a:p>
          <a:p>
            <a:pPr marL="38100">
              <a:lnSpc>
                <a:spcPts val="3979"/>
              </a:lnSpc>
            </a:pPr>
            <a:r>
              <a:rPr sz="3500" b="1" i="1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r>
              <a:rPr sz="3500" dirty="0">
                <a:latin typeface="Times New Roman"/>
                <a:cs typeface="Times New Roman"/>
              </a:rPr>
              <a:t>,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b="1" i="1" spc="-50" dirty="0">
                <a:solidFill>
                  <a:srgbClr val="00CC99"/>
                </a:solidFill>
                <a:latin typeface="Times New Roman"/>
                <a:cs typeface="Times New Roman"/>
              </a:rPr>
              <a:t>c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609988" y="3222750"/>
            <a:ext cx="22161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latin typeface="Times New Roman"/>
                <a:cs typeface="Times New Roman"/>
              </a:rPr>
              <a:t>q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806584" y="3449826"/>
            <a:ext cx="156210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b="1" spc="-50" dirty="0">
                <a:latin typeface="Times New Roman"/>
                <a:cs typeface="Times New Roman"/>
              </a:rPr>
              <a:t>2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076588" y="2960622"/>
            <a:ext cx="2247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i="1" spc="-50" dirty="0">
                <a:solidFill>
                  <a:srgbClr val="00CC99"/>
                </a:solidFill>
                <a:latin typeface="Times New Roman"/>
                <a:cs typeface="Times New Roman"/>
              </a:rPr>
              <a:t>c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741309" y="1785619"/>
            <a:ext cx="249554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275976" y="2876802"/>
            <a:ext cx="36322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spc="-25" dirty="0">
                <a:latin typeface="Times New Roman"/>
                <a:cs typeface="Times New Roman"/>
              </a:rPr>
              <a:t>...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457574" y="2290063"/>
            <a:ext cx="2247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i="1" spc="-50" dirty="0">
                <a:solidFill>
                  <a:srgbClr val="00CC99"/>
                </a:solidFill>
                <a:latin typeface="Times New Roman"/>
                <a:cs typeface="Times New Roman"/>
              </a:rPr>
              <a:t>c</a:t>
            </a:r>
            <a:endParaRPr sz="3500">
              <a:latin typeface="Times New Roman"/>
              <a:cs typeface="Times New Roman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7761609" y="2499360"/>
            <a:ext cx="1637030" cy="629920"/>
            <a:chOff x="7761609" y="2499360"/>
            <a:chExt cx="1637030" cy="629920"/>
          </a:xfrm>
        </p:grpSpPr>
        <p:sp>
          <p:nvSpPr>
            <p:cNvPr id="54" name="object 54"/>
            <p:cNvSpPr/>
            <p:nvPr/>
          </p:nvSpPr>
          <p:spPr>
            <a:xfrm>
              <a:off x="7782945" y="2519171"/>
              <a:ext cx="586740" cy="588645"/>
            </a:xfrm>
            <a:custGeom>
              <a:avLst/>
              <a:gdLst/>
              <a:ahLst/>
              <a:cxnLst/>
              <a:rect l="l" t="t" r="r" b="b"/>
              <a:pathLst>
                <a:path w="586740" h="588644">
                  <a:moveTo>
                    <a:pt x="586739" y="294131"/>
                  </a:moveTo>
                  <a:lnTo>
                    <a:pt x="582908" y="246641"/>
                  </a:lnTo>
                  <a:lnTo>
                    <a:pt x="571816" y="201509"/>
                  </a:lnTo>
                  <a:lnTo>
                    <a:pt x="554068" y="159358"/>
                  </a:lnTo>
                  <a:lnTo>
                    <a:pt x="530266" y="120810"/>
                  </a:lnTo>
                  <a:lnTo>
                    <a:pt x="501014" y="86486"/>
                  </a:lnTo>
                  <a:lnTo>
                    <a:pt x="466917" y="57009"/>
                  </a:lnTo>
                  <a:lnTo>
                    <a:pt x="428576" y="33000"/>
                  </a:lnTo>
                  <a:lnTo>
                    <a:pt x="386596" y="15081"/>
                  </a:lnTo>
                  <a:lnTo>
                    <a:pt x="341580" y="3874"/>
                  </a:lnTo>
                  <a:lnTo>
                    <a:pt x="294131" y="0"/>
                  </a:lnTo>
                  <a:lnTo>
                    <a:pt x="246270" y="3874"/>
                  </a:lnTo>
                  <a:lnTo>
                    <a:pt x="200924" y="15081"/>
                  </a:lnTo>
                  <a:lnTo>
                    <a:pt x="158686" y="33000"/>
                  </a:lnTo>
                  <a:lnTo>
                    <a:pt x="120152" y="57009"/>
                  </a:lnTo>
                  <a:lnTo>
                    <a:pt x="85915" y="86486"/>
                  </a:lnTo>
                  <a:lnTo>
                    <a:pt x="56570" y="120810"/>
                  </a:lnTo>
                  <a:lnTo>
                    <a:pt x="32712" y="159358"/>
                  </a:lnTo>
                  <a:lnTo>
                    <a:pt x="14935" y="201509"/>
                  </a:lnTo>
                  <a:lnTo>
                    <a:pt x="3832" y="246641"/>
                  </a:lnTo>
                  <a:lnTo>
                    <a:pt x="0" y="294131"/>
                  </a:lnTo>
                  <a:lnTo>
                    <a:pt x="3832" y="341993"/>
                  </a:lnTo>
                  <a:lnTo>
                    <a:pt x="14935" y="387339"/>
                  </a:lnTo>
                  <a:lnTo>
                    <a:pt x="32712" y="429577"/>
                  </a:lnTo>
                  <a:lnTo>
                    <a:pt x="56570" y="468111"/>
                  </a:lnTo>
                  <a:lnTo>
                    <a:pt x="85915" y="502348"/>
                  </a:lnTo>
                  <a:lnTo>
                    <a:pt x="120152" y="531693"/>
                  </a:lnTo>
                  <a:lnTo>
                    <a:pt x="158686" y="555551"/>
                  </a:lnTo>
                  <a:lnTo>
                    <a:pt x="200924" y="573328"/>
                  </a:lnTo>
                  <a:lnTo>
                    <a:pt x="246270" y="584431"/>
                  </a:lnTo>
                  <a:lnTo>
                    <a:pt x="294131" y="588263"/>
                  </a:lnTo>
                  <a:lnTo>
                    <a:pt x="341580" y="584431"/>
                  </a:lnTo>
                  <a:lnTo>
                    <a:pt x="386596" y="573328"/>
                  </a:lnTo>
                  <a:lnTo>
                    <a:pt x="428576" y="555551"/>
                  </a:lnTo>
                  <a:lnTo>
                    <a:pt x="466917" y="531693"/>
                  </a:lnTo>
                  <a:lnTo>
                    <a:pt x="501014" y="502348"/>
                  </a:lnTo>
                  <a:lnTo>
                    <a:pt x="530266" y="468111"/>
                  </a:lnTo>
                  <a:lnTo>
                    <a:pt x="554068" y="429577"/>
                  </a:lnTo>
                  <a:lnTo>
                    <a:pt x="571816" y="387339"/>
                  </a:lnTo>
                  <a:lnTo>
                    <a:pt x="582908" y="341993"/>
                  </a:lnTo>
                  <a:lnTo>
                    <a:pt x="586739" y="294131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761609" y="2499360"/>
              <a:ext cx="629920" cy="629920"/>
            </a:xfrm>
            <a:custGeom>
              <a:avLst/>
              <a:gdLst/>
              <a:ahLst/>
              <a:cxnLst/>
              <a:rect l="l" t="t" r="r" b="b"/>
              <a:pathLst>
                <a:path w="629920" h="629919">
                  <a:moveTo>
                    <a:pt x="629412" y="329184"/>
                  </a:moveTo>
                  <a:lnTo>
                    <a:pt x="629412" y="297180"/>
                  </a:lnTo>
                  <a:lnTo>
                    <a:pt x="626364" y="265176"/>
                  </a:lnTo>
                  <a:lnTo>
                    <a:pt x="615696" y="219456"/>
                  </a:lnTo>
                  <a:lnTo>
                    <a:pt x="598932" y="176784"/>
                  </a:lnTo>
                  <a:lnTo>
                    <a:pt x="574548" y="137160"/>
                  </a:lnTo>
                  <a:lnTo>
                    <a:pt x="536448" y="91440"/>
                  </a:lnTo>
                  <a:lnTo>
                    <a:pt x="490728" y="53340"/>
                  </a:lnTo>
                  <a:lnTo>
                    <a:pt x="437388" y="24384"/>
                  </a:lnTo>
                  <a:lnTo>
                    <a:pt x="393192" y="9144"/>
                  </a:lnTo>
                  <a:lnTo>
                    <a:pt x="345948" y="1524"/>
                  </a:lnTo>
                  <a:lnTo>
                    <a:pt x="330708" y="0"/>
                  </a:lnTo>
                  <a:lnTo>
                    <a:pt x="298704" y="0"/>
                  </a:lnTo>
                  <a:lnTo>
                    <a:pt x="281940" y="1524"/>
                  </a:lnTo>
                  <a:lnTo>
                    <a:pt x="236220" y="9144"/>
                  </a:lnTo>
                  <a:lnTo>
                    <a:pt x="178308" y="30480"/>
                  </a:lnTo>
                  <a:lnTo>
                    <a:pt x="138684" y="53340"/>
                  </a:lnTo>
                  <a:lnTo>
                    <a:pt x="91440" y="91440"/>
                  </a:lnTo>
                  <a:lnTo>
                    <a:pt x="53340" y="138684"/>
                  </a:lnTo>
                  <a:lnTo>
                    <a:pt x="30480" y="178308"/>
                  </a:lnTo>
                  <a:lnTo>
                    <a:pt x="9144" y="236220"/>
                  </a:lnTo>
                  <a:lnTo>
                    <a:pt x="0" y="298704"/>
                  </a:lnTo>
                  <a:lnTo>
                    <a:pt x="0" y="330708"/>
                  </a:lnTo>
                  <a:lnTo>
                    <a:pt x="3048" y="362712"/>
                  </a:lnTo>
                  <a:lnTo>
                    <a:pt x="6096" y="377952"/>
                  </a:lnTo>
                  <a:lnTo>
                    <a:pt x="10668" y="393192"/>
                  </a:lnTo>
                  <a:lnTo>
                    <a:pt x="13716" y="408432"/>
                  </a:lnTo>
                  <a:lnTo>
                    <a:pt x="19812" y="423672"/>
                  </a:lnTo>
                  <a:lnTo>
                    <a:pt x="24384" y="437388"/>
                  </a:lnTo>
                  <a:lnTo>
                    <a:pt x="30480" y="451104"/>
                  </a:lnTo>
                  <a:lnTo>
                    <a:pt x="41148" y="470306"/>
                  </a:lnTo>
                  <a:lnTo>
                    <a:pt x="41148" y="313944"/>
                  </a:lnTo>
                  <a:lnTo>
                    <a:pt x="42672" y="300228"/>
                  </a:lnTo>
                  <a:lnTo>
                    <a:pt x="42672" y="284988"/>
                  </a:lnTo>
                  <a:lnTo>
                    <a:pt x="45720" y="271272"/>
                  </a:lnTo>
                  <a:lnTo>
                    <a:pt x="47244" y="259080"/>
                  </a:lnTo>
                  <a:lnTo>
                    <a:pt x="50292" y="245364"/>
                  </a:lnTo>
                  <a:lnTo>
                    <a:pt x="54864" y="233172"/>
                  </a:lnTo>
                  <a:lnTo>
                    <a:pt x="57912" y="219456"/>
                  </a:lnTo>
                  <a:lnTo>
                    <a:pt x="64008" y="207264"/>
                  </a:lnTo>
                  <a:lnTo>
                    <a:pt x="68580" y="195072"/>
                  </a:lnTo>
                  <a:lnTo>
                    <a:pt x="74676" y="182880"/>
                  </a:lnTo>
                  <a:lnTo>
                    <a:pt x="82296" y="172212"/>
                  </a:lnTo>
                  <a:lnTo>
                    <a:pt x="88392" y="161544"/>
                  </a:lnTo>
                  <a:lnTo>
                    <a:pt x="105156" y="140208"/>
                  </a:lnTo>
                  <a:lnTo>
                    <a:pt x="121920" y="120396"/>
                  </a:lnTo>
                  <a:lnTo>
                    <a:pt x="141732" y="102108"/>
                  </a:lnTo>
                  <a:lnTo>
                    <a:pt x="163068" y="86868"/>
                  </a:lnTo>
                  <a:lnTo>
                    <a:pt x="173736" y="80772"/>
                  </a:lnTo>
                  <a:lnTo>
                    <a:pt x="185928" y="73152"/>
                  </a:lnTo>
                  <a:lnTo>
                    <a:pt x="196596" y="68580"/>
                  </a:lnTo>
                  <a:lnTo>
                    <a:pt x="208788" y="62484"/>
                  </a:lnTo>
                  <a:lnTo>
                    <a:pt x="220980" y="57912"/>
                  </a:lnTo>
                  <a:lnTo>
                    <a:pt x="234696" y="53340"/>
                  </a:lnTo>
                  <a:lnTo>
                    <a:pt x="246888" y="50292"/>
                  </a:lnTo>
                  <a:lnTo>
                    <a:pt x="274320" y="44196"/>
                  </a:lnTo>
                  <a:lnTo>
                    <a:pt x="301752" y="41148"/>
                  </a:lnTo>
                  <a:lnTo>
                    <a:pt x="329184" y="41148"/>
                  </a:lnTo>
                  <a:lnTo>
                    <a:pt x="356616" y="44196"/>
                  </a:lnTo>
                  <a:lnTo>
                    <a:pt x="384048" y="50292"/>
                  </a:lnTo>
                  <a:lnTo>
                    <a:pt x="396240" y="53340"/>
                  </a:lnTo>
                  <a:lnTo>
                    <a:pt x="408432" y="57912"/>
                  </a:lnTo>
                  <a:lnTo>
                    <a:pt x="422148" y="62484"/>
                  </a:lnTo>
                  <a:lnTo>
                    <a:pt x="432816" y="68580"/>
                  </a:lnTo>
                  <a:lnTo>
                    <a:pt x="457200" y="80772"/>
                  </a:lnTo>
                  <a:lnTo>
                    <a:pt x="489204" y="103632"/>
                  </a:lnTo>
                  <a:lnTo>
                    <a:pt x="525780" y="141732"/>
                  </a:lnTo>
                  <a:lnTo>
                    <a:pt x="548640" y="173736"/>
                  </a:lnTo>
                  <a:lnTo>
                    <a:pt x="566928" y="208788"/>
                  </a:lnTo>
                  <a:lnTo>
                    <a:pt x="579120" y="246888"/>
                  </a:lnTo>
                  <a:lnTo>
                    <a:pt x="582168" y="259080"/>
                  </a:lnTo>
                  <a:lnTo>
                    <a:pt x="585216" y="272796"/>
                  </a:lnTo>
                  <a:lnTo>
                    <a:pt x="586740" y="286512"/>
                  </a:lnTo>
                  <a:lnTo>
                    <a:pt x="586740" y="300228"/>
                  </a:lnTo>
                  <a:lnTo>
                    <a:pt x="588264" y="313944"/>
                  </a:lnTo>
                  <a:lnTo>
                    <a:pt x="588264" y="468782"/>
                  </a:lnTo>
                  <a:lnTo>
                    <a:pt x="598932" y="449580"/>
                  </a:lnTo>
                  <a:lnTo>
                    <a:pt x="611124" y="422148"/>
                  </a:lnTo>
                  <a:lnTo>
                    <a:pt x="620268" y="391668"/>
                  </a:lnTo>
                  <a:lnTo>
                    <a:pt x="626364" y="361188"/>
                  </a:lnTo>
                  <a:lnTo>
                    <a:pt x="629412" y="329184"/>
                  </a:lnTo>
                  <a:close/>
                </a:path>
                <a:path w="629920" h="629919">
                  <a:moveTo>
                    <a:pt x="588264" y="468782"/>
                  </a:moveTo>
                  <a:lnTo>
                    <a:pt x="588264" y="313944"/>
                  </a:lnTo>
                  <a:lnTo>
                    <a:pt x="586740" y="329184"/>
                  </a:lnTo>
                  <a:lnTo>
                    <a:pt x="586740" y="342900"/>
                  </a:lnTo>
                  <a:lnTo>
                    <a:pt x="583692" y="356616"/>
                  </a:lnTo>
                  <a:lnTo>
                    <a:pt x="582168" y="370332"/>
                  </a:lnTo>
                  <a:lnTo>
                    <a:pt x="579120" y="382524"/>
                  </a:lnTo>
                  <a:lnTo>
                    <a:pt x="574548" y="396240"/>
                  </a:lnTo>
                  <a:lnTo>
                    <a:pt x="571500" y="408432"/>
                  </a:lnTo>
                  <a:lnTo>
                    <a:pt x="565404" y="420624"/>
                  </a:lnTo>
                  <a:lnTo>
                    <a:pt x="560832" y="432816"/>
                  </a:lnTo>
                  <a:lnTo>
                    <a:pt x="554736" y="445008"/>
                  </a:lnTo>
                  <a:lnTo>
                    <a:pt x="524256" y="487680"/>
                  </a:lnTo>
                  <a:lnTo>
                    <a:pt x="487680" y="525780"/>
                  </a:lnTo>
                  <a:lnTo>
                    <a:pt x="455676" y="547116"/>
                  </a:lnTo>
                  <a:lnTo>
                    <a:pt x="445008" y="554736"/>
                  </a:lnTo>
                  <a:lnTo>
                    <a:pt x="396240" y="574548"/>
                  </a:lnTo>
                  <a:lnTo>
                    <a:pt x="355092" y="583692"/>
                  </a:lnTo>
                  <a:lnTo>
                    <a:pt x="342900" y="585216"/>
                  </a:lnTo>
                  <a:lnTo>
                    <a:pt x="327660" y="586740"/>
                  </a:lnTo>
                  <a:lnTo>
                    <a:pt x="300228" y="586740"/>
                  </a:lnTo>
                  <a:lnTo>
                    <a:pt x="245364" y="577596"/>
                  </a:lnTo>
                  <a:lnTo>
                    <a:pt x="208788" y="565404"/>
                  </a:lnTo>
                  <a:lnTo>
                    <a:pt x="173736" y="547116"/>
                  </a:lnTo>
                  <a:lnTo>
                    <a:pt x="140208" y="524256"/>
                  </a:lnTo>
                  <a:lnTo>
                    <a:pt x="103632" y="486156"/>
                  </a:lnTo>
                  <a:lnTo>
                    <a:pt x="80772" y="455676"/>
                  </a:lnTo>
                  <a:lnTo>
                    <a:pt x="68580" y="431292"/>
                  </a:lnTo>
                  <a:lnTo>
                    <a:pt x="62484" y="420624"/>
                  </a:lnTo>
                  <a:lnTo>
                    <a:pt x="57912" y="406908"/>
                  </a:lnTo>
                  <a:lnTo>
                    <a:pt x="53340" y="394716"/>
                  </a:lnTo>
                  <a:lnTo>
                    <a:pt x="50292" y="381000"/>
                  </a:lnTo>
                  <a:lnTo>
                    <a:pt x="47244" y="368808"/>
                  </a:lnTo>
                  <a:lnTo>
                    <a:pt x="45720" y="355092"/>
                  </a:lnTo>
                  <a:lnTo>
                    <a:pt x="42672" y="341376"/>
                  </a:lnTo>
                  <a:lnTo>
                    <a:pt x="42672" y="327660"/>
                  </a:lnTo>
                  <a:lnTo>
                    <a:pt x="41148" y="313944"/>
                  </a:lnTo>
                  <a:lnTo>
                    <a:pt x="41148" y="470306"/>
                  </a:lnTo>
                  <a:lnTo>
                    <a:pt x="73152" y="515112"/>
                  </a:lnTo>
                  <a:lnTo>
                    <a:pt x="115824" y="557784"/>
                  </a:lnTo>
                  <a:lnTo>
                    <a:pt x="152400" y="583692"/>
                  </a:lnTo>
                  <a:lnTo>
                    <a:pt x="164592" y="591312"/>
                  </a:lnTo>
                  <a:lnTo>
                    <a:pt x="178308" y="597408"/>
                  </a:lnTo>
                  <a:lnTo>
                    <a:pt x="192024" y="605028"/>
                  </a:lnTo>
                  <a:lnTo>
                    <a:pt x="207264" y="609600"/>
                  </a:lnTo>
                  <a:lnTo>
                    <a:pt x="220980" y="614172"/>
                  </a:lnTo>
                  <a:lnTo>
                    <a:pt x="251460" y="623316"/>
                  </a:lnTo>
                  <a:lnTo>
                    <a:pt x="266700" y="624840"/>
                  </a:lnTo>
                  <a:lnTo>
                    <a:pt x="283464" y="627888"/>
                  </a:lnTo>
                  <a:lnTo>
                    <a:pt x="298704" y="627888"/>
                  </a:lnTo>
                  <a:lnTo>
                    <a:pt x="315468" y="629412"/>
                  </a:lnTo>
                  <a:lnTo>
                    <a:pt x="332232" y="627888"/>
                  </a:lnTo>
                  <a:lnTo>
                    <a:pt x="347472" y="627888"/>
                  </a:lnTo>
                  <a:lnTo>
                    <a:pt x="377952" y="621792"/>
                  </a:lnTo>
                  <a:lnTo>
                    <a:pt x="394716" y="618744"/>
                  </a:lnTo>
                  <a:lnTo>
                    <a:pt x="408432" y="614172"/>
                  </a:lnTo>
                  <a:lnTo>
                    <a:pt x="423672" y="609600"/>
                  </a:lnTo>
                  <a:lnTo>
                    <a:pt x="464820" y="591312"/>
                  </a:lnTo>
                  <a:lnTo>
                    <a:pt x="515112" y="556260"/>
                  </a:lnTo>
                  <a:lnTo>
                    <a:pt x="557784" y="513588"/>
                  </a:lnTo>
                  <a:lnTo>
                    <a:pt x="583692" y="477012"/>
                  </a:lnTo>
                  <a:lnTo>
                    <a:pt x="588264" y="4687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790309" y="2519171"/>
              <a:ext cx="586740" cy="588645"/>
            </a:xfrm>
            <a:custGeom>
              <a:avLst/>
              <a:gdLst/>
              <a:ahLst/>
              <a:cxnLst/>
              <a:rect l="l" t="t" r="r" b="b"/>
              <a:pathLst>
                <a:path w="586740" h="588644">
                  <a:moveTo>
                    <a:pt x="586739" y="294131"/>
                  </a:moveTo>
                  <a:lnTo>
                    <a:pt x="582908" y="246641"/>
                  </a:lnTo>
                  <a:lnTo>
                    <a:pt x="571816" y="201509"/>
                  </a:lnTo>
                  <a:lnTo>
                    <a:pt x="554068" y="159358"/>
                  </a:lnTo>
                  <a:lnTo>
                    <a:pt x="530266" y="120810"/>
                  </a:lnTo>
                  <a:lnTo>
                    <a:pt x="501014" y="86486"/>
                  </a:lnTo>
                  <a:lnTo>
                    <a:pt x="466917" y="57009"/>
                  </a:lnTo>
                  <a:lnTo>
                    <a:pt x="428576" y="33000"/>
                  </a:lnTo>
                  <a:lnTo>
                    <a:pt x="386596" y="15081"/>
                  </a:lnTo>
                  <a:lnTo>
                    <a:pt x="341580" y="3874"/>
                  </a:lnTo>
                  <a:lnTo>
                    <a:pt x="294131" y="0"/>
                  </a:lnTo>
                  <a:lnTo>
                    <a:pt x="246270" y="3874"/>
                  </a:lnTo>
                  <a:lnTo>
                    <a:pt x="200924" y="15081"/>
                  </a:lnTo>
                  <a:lnTo>
                    <a:pt x="158686" y="33000"/>
                  </a:lnTo>
                  <a:lnTo>
                    <a:pt x="120152" y="57009"/>
                  </a:lnTo>
                  <a:lnTo>
                    <a:pt x="85915" y="86486"/>
                  </a:lnTo>
                  <a:lnTo>
                    <a:pt x="56570" y="120810"/>
                  </a:lnTo>
                  <a:lnTo>
                    <a:pt x="32712" y="159358"/>
                  </a:lnTo>
                  <a:lnTo>
                    <a:pt x="14935" y="201509"/>
                  </a:lnTo>
                  <a:lnTo>
                    <a:pt x="3832" y="246641"/>
                  </a:lnTo>
                  <a:lnTo>
                    <a:pt x="0" y="294131"/>
                  </a:lnTo>
                  <a:lnTo>
                    <a:pt x="3832" y="341993"/>
                  </a:lnTo>
                  <a:lnTo>
                    <a:pt x="14935" y="387339"/>
                  </a:lnTo>
                  <a:lnTo>
                    <a:pt x="32712" y="429577"/>
                  </a:lnTo>
                  <a:lnTo>
                    <a:pt x="56570" y="468111"/>
                  </a:lnTo>
                  <a:lnTo>
                    <a:pt x="85915" y="502348"/>
                  </a:lnTo>
                  <a:lnTo>
                    <a:pt x="120152" y="531693"/>
                  </a:lnTo>
                  <a:lnTo>
                    <a:pt x="158686" y="555551"/>
                  </a:lnTo>
                  <a:lnTo>
                    <a:pt x="200924" y="573328"/>
                  </a:lnTo>
                  <a:lnTo>
                    <a:pt x="246270" y="584431"/>
                  </a:lnTo>
                  <a:lnTo>
                    <a:pt x="294131" y="588263"/>
                  </a:lnTo>
                  <a:lnTo>
                    <a:pt x="341580" y="584431"/>
                  </a:lnTo>
                  <a:lnTo>
                    <a:pt x="386596" y="573328"/>
                  </a:lnTo>
                  <a:lnTo>
                    <a:pt x="428576" y="555551"/>
                  </a:lnTo>
                  <a:lnTo>
                    <a:pt x="466917" y="531693"/>
                  </a:lnTo>
                  <a:lnTo>
                    <a:pt x="501014" y="502348"/>
                  </a:lnTo>
                  <a:lnTo>
                    <a:pt x="530266" y="468111"/>
                  </a:lnTo>
                  <a:lnTo>
                    <a:pt x="554068" y="429577"/>
                  </a:lnTo>
                  <a:lnTo>
                    <a:pt x="571816" y="387339"/>
                  </a:lnTo>
                  <a:lnTo>
                    <a:pt x="582908" y="341993"/>
                  </a:lnTo>
                  <a:lnTo>
                    <a:pt x="586739" y="294131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768973" y="2499360"/>
              <a:ext cx="629920" cy="629920"/>
            </a:xfrm>
            <a:custGeom>
              <a:avLst/>
              <a:gdLst/>
              <a:ahLst/>
              <a:cxnLst/>
              <a:rect l="l" t="t" r="r" b="b"/>
              <a:pathLst>
                <a:path w="629920" h="629919">
                  <a:moveTo>
                    <a:pt x="629412" y="329184"/>
                  </a:moveTo>
                  <a:lnTo>
                    <a:pt x="629412" y="297180"/>
                  </a:lnTo>
                  <a:lnTo>
                    <a:pt x="626364" y="265176"/>
                  </a:lnTo>
                  <a:lnTo>
                    <a:pt x="615696" y="219456"/>
                  </a:lnTo>
                  <a:lnTo>
                    <a:pt x="598932" y="176784"/>
                  </a:lnTo>
                  <a:lnTo>
                    <a:pt x="583692" y="150876"/>
                  </a:lnTo>
                  <a:lnTo>
                    <a:pt x="576072" y="137160"/>
                  </a:lnTo>
                  <a:lnTo>
                    <a:pt x="557784" y="112776"/>
                  </a:lnTo>
                  <a:lnTo>
                    <a:pt x="515112" y="70104"/>
                  </a:lnTo>
                  <a:lnTo>
                    <a:pt x="490728" y="53340"/>
                  </a:lnTo>
                  <a:lnTo>
                    <a:pt x="478536" y="44196"/>
                  </a:lnTo>
                  <a:lnTo>
                    <a:pt x="437388" y="24384"/>
                  </a:lnTo>
                  <a:lnTo>
                    <a:pt x="393192" y="9144"/>
                  </a:lnTo>
                  <a:lnTo>
                    <a:pt x="345948" y="1524"/>
                  </a:lnTo>
                  <a:lnTo>
                    <a:pt x="330708" y="0"/>
                  </a:lnTo>
                  <a:lnTo>
                    <a:pt x="298704" y="0"/>
                  </a:lnTo>
                  <a:lnTo>
                    <a:pt x="281940" y="1524"/>
                  </a:lnTo>
                  <a:lnTo>
                    <a:pt x="236220" y="9144"/>
                  </a:lnTo>
                  <a:lnTo>
                    <a:pt x="178308" y="30480"/>
                  </a:lnTo>
                  <a:lnTo>
                    <a:pt x="138684" y="53340"/>
                  </a:lnTo>
                  <a:lnTo>
                    <a:pt x="91440" y="91440"/>
                  </a:lnTo>
                  <a:lnTo>
                    <a:pt x="53340" y="138684"/>
                  </a:lnTo>
                  <a:lnTo>
                    <a:pt x="30480" y="178308"/>
                  </a:lnTo>
                  <a:lnTo>
                    <a:pt x="9144" y="236220"/>
                  </a:lnTo>
                  <a:lnTo>
                    <a:pt x="0" y="298704"/>
                  </a:lnTo>
                  <a:lnTo>
                    <a:pt x="0" y="330708"/>
                  </a:lnTo>
                  <a:lnTo>
                    <a:pt x="1524" y="347472"/>
                  </a:lnTo>
                  <a:lnTo>
                    <a:pt x="4572" y="362712"/>
                  </a:lnTo>
                  <a:lnTo>
                    <a:pt x="6096" y="377952"/>
                  </a:lnTo>
                  <a:lnTo>
                    <a:pt x="10668" y="393192"/>
                  </a:lnTo>
                  <a:lnTo>
                    <a:pt x="13716" y="408432"/>
                  </a:lnTo>
                  <a:lnTo>
                    <a:pt x="19812" y="422148"/>
                  </a:lnTo>
                  <a:lnTo>
                    <a:pt x="24384" y="437388"/>
                  </a:lnTo>
                  <a:lnTo>
                    <a:pt x="32004" y="451104"/>
                  </a:lnTo>
                  <a:lnTo>
                    <a:pt x="38100" y="464820"/>
                  </a:lnTo>
                  <a:lnTo>
                    <a:pt x="42672" y="473049"/>
                  </a:lnTo>
                  <a:lnTo>
                    <a:pt x="42672" y="300228"/>
                  </a:lnTo>
                  <a:lnTo>
                    <a:pt x="44196" y="284988"/>
                  </a:lnTo>
                  <a:lnTo>
                    <a:pt x="45720" y="271272"/>
                  </a:lnTo>
                  <a:lnTo>
                    <a:pt x="47244" y="259080"/>
                  </a:lnTo>
                  <a:lnTo>
                    <a:pt x="50292" y="245364"/>
                  </a:lnTo>
                  <a:lnTo>
                    <a:pt x="54864" y="233172"/>
                  </a:lnTo>
                  <a:lnTo>
                    <a:pt x="59436" y="219456"/>
                  </a:lnTo>
                  <a:lnTo>
                    <a:pt x="68580" y="195072"/>
                  </a:lnTo>
                  <a:lnTo>
                    <a:pt x="74676" y="182880"/>
                  </a:lnTo>
                  <a:lnTo>
                    <a:pt x="82296" y="172212"/>
                  </a:lnTo>
                  <a:lnTo>
                    <a:pt x="88392" y="161544"/>
                  </a:lnTo>
                  <a:lnTo>
                    <a:pt x="123444" y="120396"/>
                  </a:lnTo>
                  <a:lnTo>
                    <a:pt x="163068" y="86868"/>
                  </a:lnTo>
                  <a:lnTo>
                    <a:pt x="173736" y="80772"/>
                  </a:lnTo>
                  <a:lnTo>
                    <a:pt x="185928" y="73152"/>
                  </a:lnTo>
                  <a:lnTo>
                    <a:pt x="196596" y="68580"/>
                  </a:lnTo>
                  <a:lnTo>
                    <a:pt x="208788" y="62484"/>
                  </a:lnTo>
                  <a:lnTo>
                    <a:pt x="220980" y="57912"/>
                  </a:lnTo>
                  <a:lnTo>
                    <a:pt x="234696" y="53340"/>
                  </a:lnTo>
                  <a:lnTo>
                    <a:pt x="246888" y="50292"/>
                  </a:lnTo>
                  <a:lnTo>
                    <a:pt x="274320" y="44196"/>
                  </a:lnTo>
                  <a:lnTo>
                    <a:pt x="301752" y="41148"/>
                  </a:lnTo>
                  <a:lnTo>
                    <a:pt x="329184" y="41148"/>
                  </a:lnTo>
                  <a:lnTo>
                    <a:pt x="384048" y="50292"/>
                  </a:lnTo>
                  <a:lnTo>
                    <a:pt x="422148" y="62484"/>
                  </a:lnTo>
                  <a:lnTo>
                    <a:pt x="445008" y="74676"/>
                  </a:lnTo>
                  <a:lnTo>
                    <a:pt x="457200" y="80772"/>
                  </a:lnTo>
                  <a:lnTo>
                    <a:pt x="489204" y="103632"/>
                  </a:lnTo>
                  <a:lnTo>
                    <a:pt x="525780" y="141732"/>
                  </a:lnTo>
                  <a:lnTo>
                    <a:pt x="548640" y="173736"/>
                  </a:lnTo>
                  <a:lnTo>
                    <a:pt x="566928" y="208788"/>
                  </a:lnTo>
                  <a:lnTo>
                    <a:pt x="579120" y="246888"/>
                  </a:lnTo>
                  <a:lnTo>
                    <a:pt x="582168" y="259080"/>
                  </a:lnTo>
                  <a:lnTo>
                    <a:pt x="585216" y="272796"/>
                  </a:lnTo>
                  <a:lnTo>
                    <a:pt x="586740" y="286512"/>
                  </a:lnTo>
                  <a:lnTo>
                    <a:pt x="586740" y="300228"/>
                  </a:lnTo>
                  <a:lnTo>
                    <a:pt x="588264" y="313944"/>
                  </a:lnTo>
                  <a:lnTo>
                    <a:pt x="588264" y="468782"/>
                  </a:lnTo>
                  <a:lnTo>
                    <a:pt x="598932" y="449580"/>
                  </a:lnTo>
                  <a:lnTo>
                    <a:pt x="611124" y="422148"/>
                  </a:lnTo>
                  <a:lnTo>
                    <a:pt x="620268" y="391668"/>
                  </a:lnTo>
                  <a:lnTo>
                    <a:pt x="626364" y="361188"/>
                  </a:lnTo>
                  <a:lnTo>
                    <a:pt x="629412" y="329184"/>
                  </a:lnTo>
                  <a:close/>
                </a:path>
                <a:path w="629920" h="629919">
                  <a:moveTo>
                    <a:pt x="588264" y="468782"/>
                  </a:moveTo>
                  <a:lnTo>
                    <a:pt x="588264" y="313944"/>
                  </a:lnTo>
                  <a:lnTo>
                    <a:pt x="586740" y="329184"/>
                  </a:lnTo>
                  <a:lnTo>
                    <a:pt x="586740" y="342900"/>
                  </a:lnTo>
                  <a:lnTo>
                    <a:pt x="585216" y="356616"/>
                  </a:lnTo>
                  <a:lnTo>
                    <a:pt x="582168" y="370332"/>
                  </a:lnTo>
                  <a:lnTo>
                    <a:pt x="579120" y="382524"/>
                  </a:lnTo>
                  <a:lnTo>
                    <a:pt x="576072" y="396240"/>
                  </a:lnTo>
                  <a:lnTo>
                    <a:pt x="554736" y="445008"/>
                  </a:lnTo>
                  <a:lnTo>
                    <a:pt x="524256" y="487680"/>
                  </a:lnTo>
                  <a:lnTo>
                    <a:pt x="487680" y="525780"/>
                  </a:lnTo>
                  <a:lnTo>
                    <a:pt x="455676" y="547116"/>
                  </a:lnTo>
                  <a:lnTo>
                    <a:pt x="445008" y="554736"/>
                  </a:lnTo>
                  <a:lnTo>
                    <a:pt x="396240" y="574548"/>
                  </a:lnTo>
                  <a:lnTo>
                    <a:pt x="356616" y="583692"/>
                  </a:lnTo>
                  <a:lnTo>
                    <a:pt x="329184" y="586740"/>
                  </a:lnTo>
                  <a:lnTo>
                    <a:pt x="300228" y="586740"/>
                  </a:lnTo>
                  <a:lnTo>
                    <a:pt x="272796" y="583692"/>
                  </a:lnTo>
                  <a:lnTo>
                    <a:pt x="259080" y="580644"/>
                  </a:lnTo>
                  <a:lnTo>
                    <a:pt x="246888" y="577596"/>
                  </a:lnTo>
                  <a:lnTo>
                    <a:pt x="233172" y="574548"/>
                  </a:lnTo>
                  <a:lnTo>
                    <a:pt x="184404" y="553212"/>
                  </a:lnTo>
                  <a:lnTo>
                    <a:pt x="140208" y="524256"/>
                  </a:lnTo>
                  <a:lnTo>
                    <a:pt x="103632" y="486156"/>
                  </a:lnTo>
                  <a:lnTo>
                    <a:pt x="80772" y="455676"/>
                  </a:lnTo>
                  <a:lnTo>
                    <a:pt x="64008" y="419100"/>
                  </a:lnTo>
                  <a:lnTo>
                    <a:pt x="57912" y="406908"/>
                  </a:lnTo>
                  <a:lnTo>
                    <a:pt x="54864" y="394716"/>
                  </a:lnTo>
                  <a:lnTo>
                    <a:pt x="50292" y="381000"/>
                  </a:lnTo>
                  <a:lnTo>
                    <a:pt x="47244" y="368808"/>
                  </a:lnTo>
                  <a:lnTo>
                    <a:pt x="42672" y="327660"/>
                  </a:lnTo>
                  <a:lnTo>
                    <a:pt x="42672" y="473049"/>
                  </a:lnTo>
                  <a:lnTo>
                    <a:pt x="73152" y="515112"/>
                  </a:lnTo>
                  <a:lnTo>
                    <a:pt x="115824" y="557784"/>
                  </a:lnTo>
                  <a:lnTo>
                    <a:pt x="152400" y="583692"/>
                  </a:lnTo>
                  <a:lnTo>
                    <a:pt x="164592" y="591312"/>
                  </a:lnTo>
                  <a:lnTo>
                    <a:pt x="178308" y="597408"/>
                  </a:lnTo>
                  <a:lnTo>
                    <a:pt x="193548" y="605028"/>
                  </a:lnTo>
                  <a:lnTo>
                    <a:pt x="207264" y="609600"/>
                  </a:lnTo>
                  <a:lnTo>
                    <a:pt x="222504" y="614172"/>
                  </a:lnTo>
                  <a:lnTo>
                    <a:pt x="236220" y="618744"/>
                  </a:lnTo>
                  <a:lnTo>
                    <a:pt x="251460" y="623316"/>
                  </a:lnTo>
                  <a:lnTo>
                    <a:pt x="268224" y="624840"/>
                  </a:lnTo>
                  <a:lnTo>
                    <a:pt x="283464" y="627888"/>
                  </a:lnTo>
                  <a:lnTo>
                    <a:pt x="298704" y="627888"/>
                  </a:lnTo>
                  <a:lnTo>
                    <a:pt x="315468" y="629412"/>
                  </a:lnTo>
                  <a:lnTo>
                    <a:pt x="332232" y="627888"/>
                  </a:lnTo>
                  <a:lnTo>
                    <a:pt x="347472" y="627888"/>
                  </a:lnTo>
                  <a:lnTo>
                    <a:pt x="362712" y="624840"/>
                  </a:lnTo>
                  <a:lnTo>
                    <a:pt x="379476" y="621792"/>
                  </a:lnTo>
                  <a:lnTo>
                    <a:pt x="394716" y="618744"/>
                  </a:lnTo>
                  <a:lnTo>
                    <a:pt x="408432" y="614172"/>
                  </a:lnTo>
                  <a:lnTo>
                    <a:pt x="423672" y="609600"/>
                  </a:lnTo>
                  <a:lnTo>
                    <a:pt x="437388" y="603504"/>
                  </a:lnTo>
                  <a:lnTo>
                    <a:pt x="478536" y="583692"/>
                  </a:lnTo>
                  <a:lnTo>
                    <a:pt x="516636" y="556260"/>
                  </a:lnTo>
                  <a:lnTo>
                    <a:pt x="559308" y="513588"/>
                  </a:lnTo>
                  <a:lnTo>
                    <a:pt x="583692" y="477012"/>
                  </a:lnTo>
                  <a:lnTo>
                    <a:pt x="588264" y="4687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9004689" y="2550666"/>
            <a:ext cx="15621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latin typeface="Times New Roman"/>
                <a:cs typeface="Times New Roman"/>
              </a:rPr>
              <a:t>f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8369686" y="2791968"/>
            <a:ext cx="421005" cy="127000"/>
          </a:xfrm>
          <a:custGeom>
            <a:avLst/>
            <a:gdLst/>
            <a:ahLst/>
            <a:cxnLst/>
            <a:rect l="l" t="t" r="r" b="b"/>
            <a:pathLst>
              <a:path w="421004" h="127000">
                <a:moveTo>
                  <a:pt x="315468" y="83820"/>
                </a:moveTo>
                <a:lnTo>
                  <a:pt x="315468" y="42672"/>
                </a:lnTo>
                <a:lnTo>
                  <a:pt x="0" y="42672"/>
                </a:lnTo>
                <a:lnTo>
                  <a:pt x="0" y="83820"/>
                </a:lnTo>
                <a:lnTo>
                  <a:pt x="315468" y="83820"/>
                </a:lnTo>
                <a:close/>
              </a:path>
              <a:path w="421004" h="127000">
                <a:moveTo>
                  <a:pt x="420624" y="64008"/>
                </a:moveTo>
                <a:lnTo>
                  <a:pt x="294132" y="0"/>
                </a:lnTo>
                <a:lnTo>
                  <a:pt x="294132" y="42672"/>
                </a:lnTo>
                <a:lnTo>
                  <a:pt x="315468" y="42672"/>
                </a:lnTo>
                <a:lnTo>
                  <a:pt x="315468" y="115952"/>
                </a:lnTo>
                <a:lnTo>
                  <a:pt x="420624" y="64008"/>
                </a:lnTo>
                <a:close/>
              </a:path>
              <a:path w="421004" h="127000">
                <a:moveTo>
                  <a:pt x="315468" y="115952"/>
                </a:moveTo>
                <a:lnTo>
                  <a:pt x="315468" y="83820"/>
                </a:lnTo>
                <a:lnTo>
                  <a:pt x="294132" y="83820"/>
                </a:lnTo>
                <a:lnTo>
                  <a:pt x="294132" y="126492"/>
                </a:lnTo>
                <a:lnTo>
                  <a:pt x="315468" y="1159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6105028" y="2457702"/>
            <a:ext cx="218567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1296670" algn="l"/>
                <a:tab pos="1807210" algn="l"/>
              </a:tabLst>
            </a:pPr>
            <a:r>
              <a:rPr sz="3500" b="1" spc="-25" dirty="0">
                <a:latin typeface="Times New Roman"/>
                <a:cs typeface="Times New Roman"/>
              </a:rPr>
              <a:t>...</a:t>
            </a:r>
            <a:r>
              <a:rPr sz="3500" b="1" dirty="0">
                <a:latin typeface="Times New Roman"/>
                <a:cs typeface="Times New Roman"/>
              </a:rPr>
              <a:t>	</a:t>
            </a:r>
            <a:r>
              <a:rPr sz="3500" b="1" spc="-25" dirty="0">
                <a:latin typeface="Times New Roman"/>
                <a:cs typeface="Times New Roman"/>
              </a:rPr>
              <a:t>...</a:t>
            </a:r>
            <a:r>
              <a:rPr sz="3500" b="1" dirty="0">
                <a:latin typeface="Times New Roman"/>
                <a:cs typeface="Times New Roman"/>
              </a:rPr>
              <a:t>	</a:t>
            </a:r>
            <a:r>
              <a:rPr sz="4575" b="1" i="1" spc="-37" baseline="-5464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3075" b="1" spc="-37" baseline="-28455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3075" baseline="-28455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9405502" y="2457702"/>
            <a:ext cx="36322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spc="-25" dirty="0">
                <a:latin typeface="Times New Roman"/>
                <a:cs typeface="Times New Roman"/>
              </a:rPr>
              <a:t>...</a:t>
            </a:r>
            <a:endParaRPr sz="3500">
              <a:latin typeface="Times New Roman"/>
              <a:cs typeface="Times New Roman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6586606" y="1911096"/>
            <a:ext cx="1720850" cy="713740"/>
            <a:chOff x="6586606" y="1911096"/>
            <a:chExt cx="1720850" cy="713740"/>
          </a:xfrm>
        </p:grpSpPr>
        <p:sp>
          <p:nvSpPr>
            <p:cNvPr id="63" name="object 63"/>
            <p:cNvSpPr/>
            <p:nvPr/>
          </p:nvSpPr>
          <p:spPr>
            <a:xfrm>
              <a:off x="7761610" y="1911096"/>
              <a:ext cx="546100" cy="654050"/>
            </a:xfrm>
            <a:custGeom>
              <a:avLst/>
              <a:gdLst/>
              <a:ahLst/>
              <a:cxnLst/>
              <a:rect l="l" t="t" r="r" b="b"/>
              <a:pathLst>
                <a:path w="546100" h="654050">
                  <a:moveTo>
                    <a:pt x="545592" y="382524"/>
                  </a:moveTo>
                  <a:lnTo>
                    <a:pt x="545592" y="339852"/>
                  </a:lnTo>
                  <a:lnTo>
                    <a:pt x="542544" y="304800"/>
                  </a:lnTo>
                  <a:lnTo>
                    <a:pt x="539496" y="286512"/>
                  </a:lnTo>
                  <a:lnTo>
                    <a:pt x="537972" y="269748"/>
                  </a:lnTo>
                  <a:lnTo>
                    <a:pt x="524256" y="219456"/>
                  </a:lnTo>
                  <a:lnTo>
                    <a:pt x="499872" y="160020"/>
                  </a:lnTo>
                  <a:lnTo>
                    <a:pt x="467868" y="106680"/>
                  </a:lnTo>
                  <a:lnTo>
                    <a:pt x="426720" y="62484"/>
                  </a:lnTo>
                  <a:lnTo>
                    <a:pt x="381000" y="28956"/>
                  </a:lnTo>
                  <a:lnTo>
                    <a:pt x="341376" y="12192"/>
                  </a:lnTo>
                  <a:lnTo>
                    <a:pt x="329184" y="7620"/>
                  </a:lnTo>
                  <a:lnTo>
                    <a:pt x="315468" y="4572"/>
                  </a:lnTo>
                  <a:lnTo>
                    <a:pt x="300228" y="1524"/>
                  </a:lnTo>
                  <a:lnTo>
                    <a:pt x="286512" y="0"/>
                  </a:lnTo>
                  <a:lnTo>
                    <a:pt x="257556" y="0"/>
                  </a:lnTo>
                  <a:lnTo>
                    <a:pt x="216408" y="7620"/>
                  </a:lnTo>
                  <a:lnTo>
                    <a:pt x="164592" y="28956"/>
                  </a:lnTo>
                  <a:lnTo>
                    <a:pt x="128016" y="53340"/>
                  </a:lnTo>
                  <a:lnTo>
                    <a:pt x="96012" y="83820"/>
                  </a:lnTo>
                  <a:lnTo>
                    <a:pt x="59436" y="134112"/>
                  </a:lnTo>
                  <a:lnTo>
                    <a:pt x="32004" y="190500"/>
                  </a:lnTo>
                  <a:lnTo>
                    <a:pt x="12192" y="254508"/>
                  </a:lnTo>
                  <a:lnTo>
                    <a:pt x="7620" y="271272"/>
                  </a:lnTo>
                  <a:lnTo>
                    <a:pt x="4572" y="288036"/>
                  </a:lnTo>
                  <a:lnTo>
                    <a:pt x="0" y="341376"/>
                  </a:lnTo>
                  <a:lnTo>
                    <a:pt x="0" y="381000"/>
                  </a:lnTo>
                  <a:lnTo>
                    <a:pt x="7620" y="445008"/>
                  </a:lnTo>
                  <a:lnTo>
                    <a:pt x="30480" y="525780"/>
                  </a:lnTo>
                  <a:lnTo>
                    <a:pt x="39624" y="544068"/>
                  </a:lnTo>
                  <a:lnTo>
                    <a:pt x="41148" y="547725"/>
                  </a:lnTo>
                  <a:lnTo>
                    <a:pt x="41148" y="358140"/>
                  </a:lnTo>
                  <a:lnTo>
                    <a:pt x="42672" y="341376"/>
                  </a:lnTo>
                  <a:lnTo>
                    <a:pt x="42672" y="324612"/>
                  </a:lnTo>
                  <a:lnTo>
                    <a:pt x="44196" y="309372"/>
                  </a:lnTo>
                  <a:lnTo>
                    <a:pt x="47244" y="294132"/>
                  </a:lnTo>
                  <a:lnTo>
                    <a:pt x="48768" y="277368"/>
                  </a:lnTo>
                  <a:lnTo>
                    <a:pt x="53340" y="262128"/>
                  </a:lnTo>
                  <a:lnTo>
                    <a:pt x="60960" y="233172"/>
                  </a:lnTo>
                  <a:lnTo>
                    <a:pt x="71628" y="204216"/>
                  </a:lnTo>
                  <a:lnTo>
                    <a:pt x="83820" y="178308"/>
                  </a:lnTo>
                  <a:lnTo>
                    <a:pt x="97536" y="153924"/>
                  </a:lnTo>
                  <a:lnTo>
                    <a:pt x="112776" y="131064"/>
                  </a:lnTo>
                  <a:lnTo>
                    <a:pt x="120396" y="121920"/>
                  </a:lnTo>
                  <a:lnTo>
                    <a:pt x="128016" y="111252"/>
                  </a:lnTo>
                  <a:lnTo>
                    <a:pt x="166116" y="77724"/>
                  </a:lnTo>
                  <a:lnTo>
                    <a:pt x="207264" y="54864"/>
                  </a:lnTo>
                  <a:lnTo>
                    <a:pt x="217932" y="51816"/>
                  </a:lnTo>
                  <a:lnTo>
                    <a:pt x="228600" y="47244"/>
                  </a:lnTo>
                  <a:lnTo>
                    <a:pt x="239268" y="45720"/>
                  </a:lnTo>
                  <a:lnTo>
                    <a:pt x="249936" y="42672"/>
                  </a:lnTo>
                  <a:lnTo>
                    <a:pt x="262128" y="42672"/>
                  </a:lnTo>
                  <a:lnTo>
                    <a:pt x="274320" y="41148"/>
                  </a:lnTo>
                  <a:lnTo>
                    <a:pt x="284988" y="42672"/>
                  </a:lnTo>
                  <a:lnTo>
                    <a:pt x="297180" y="42672"/>
                  </a:lnTo>
                  <a:lnTo>
                    <a:pt x="339852" y="54864"/>
                  </a:lnTo>
                  <a:lnTo>
                    <a:pt x="350520" y="60960"/>
                  </a:lnTo>
                  <a:lnTo>
                    <a:pt x="361188" y="65532"/>
                  </a:lnTo>
                  <a:lnTo>
                    <a:pt x="399288" y="94488"/>
                  </a:lnTo>
                  <a:lnTo>
                    <a:pt x="426720" y="121920"/>
                  </a:lnTo>
                  <a:lnTo>
                    <a:pt x="449580" y="155448"/>
                  </a:lnTo>
                  <a:lnTo>
                    <a:pt x="475488" y="205740"/>
                  </a:lnTo>
                  <a:lnTo>
                    <a:pt x="493776" y="263652"/>
                  </a:lnTo>
                  <a:lnTo>
                    <a:pt x="498348" y="294132"/>
                  </a:lnTo>
                  <a:lnTo>
                    <a:pt x="501396" y="309372"/>
                  </a:lnTo>
                  <a:lnTo>
                    <a:pt x="502920" y="326136"/>
                  </a:lnTo>
                  <a:lnTo>
                    <a:pt x="502920" y="342900"/>
                  </a:lnTo>
                  <a:lnTo>
                    <a:pt x="504444" y="359664"/>
                  </a:lnTo>
                  <a:lnTo>
                    <a:pt x="504444" y="547878"/>
                  </a:lnTo>
                  <a:lnTo>
                    <a:pt x="509016" y="537972"/>
                  </a:lnTo>
                  <a:lnTo>
                    <a:pt x="518160" y="516636"/>
                  </a:lnTo>
                  <a:lnTo>
                    <a:pt x="524256" y="496824"/>
                  </a:lnTo>
                  <a:lnTo>
                    <a:pt x="531876" y="473964"/>
                  </a:lnTo>
                  <a:lnTo>
                    <a:pt x="536448" y="452628"/>
                  </a:lnTo>
                  <a:lnTo>
                    <a:pt x="541020" y="429768"/>
                  </a:lnTo>
                  <a:lnTo>
                    <a:pt x="544068" y="405384"/>
                  </a:lnTo>
                  <a:lnTo>
                    <a:pt x="545592" y="382524"/>
                  </a:lnTo>
                  <a:close/>
                </a:path>
                <a:path w="546100" h="654050">
                  <a:moveTo>
                    <a:pt x="146304" y="623316"/>
                  </a:moveTo>
                  <a:lnTo>
                    <a:pt x="121920" y="598932"/>
                  </a:lnTo>
                  <a:lnTo>
                    <a:pt x="112776" y="585216"/>
                  </a:lnTo>
                  <a:lnTo>
                    <a:pt x="102108" y="571500"/>
                  </a:lnTo>
                  <a:lnTo>
                    <a:pt x="92964" y="556260"/>
                  </a:lnTo>
                  <a:lnTo>
                    <a:pt x="85344" y="541020"/>
                  </a:lnTo>
                  <a:lnTo>
                    <a:pt x="76200" y="525780"/>
                  </a:lnTo>
                  <a:lnTo>
                    <a:pt x="70104" y="509016"/>
                  </a:lnTo>
                  <a:lnTo>
                    <a:pt x="64008" y="490728"/>
                  </a:lnTo>
                  <a:lnTo>
                    <a:pt x="57912" y="473964"/>
                  </a:lnTo>
                  <a:lnTo>
                    <a:pt x="53340" y="455676"/>
                  </a:lnTo>
                  <a:lnTo>
                    <a:pt x="48768" y="435864"/>
                  </a:lnTo>
                  <a:lnTo>
                    <a:pt x="45720" y="417576"/>
                  </a:lnTo>
                  <a:lnTo>
                    <a:pt x="41148" y="358140"/>
                  </a:lnTo>
                  <a:lnTo>
                    <a:pt x="41148" y="547725"/>
                  </a:lnTo>
                  <a:lnTo>
                    <a:pt x="47244" y="562356"/>
                  </a:lnTo>
                  <a:lnTo>
                    <a:pt x="79248" y="612648"/>
                  </a:lnTo>
                  <a:lnTo>
                    <a:pt x="91440" y="627888"/>
                  </a:lnTo>
                  <a:lnTo>
                    <a:pt x="117348" y="653796"/>
                  </a:lnTo>
                  <a:lnTo>
                    <a:pt x="146304" y="623316"/>
                  </a:lnTo>
                  <a:close/>
                </a:path>
                <a:path w="546100" h="654050">
                  <a:moveTo>
                    <a:pt x="459780" y="543166"/>
                  </a:moveTo>
                  <a:lnTo>
                    <a:pt x="428244" y="516636"/>
                  </a:lnTo>
                  <a:lnTo>
                    <a:pt x="394716" y="653796"/>
                  </a:lnTo>
                  <a:lnTo>
                    <a:pt x="446532" y="631240"/>
                  </a:lnTo>
                  <a:lnTo>
                    <a:pt x="446532" y="560832"/>
                  </a:lnTo>
                  <a:lnTo>
                    <a:pt x="459780" y="543166"/>
                  </a:lnTo>
                  <a:close/>
                </a:path>
                <a:path w="546100" h="654050">
                  <a:moveTo>
                    <a:pt x="491802" y="570105"/>
                  </a:moveTo>
                  <a:lnTo>
                    <a:pt x="459780" y="543166"/>
                  </a:lnTo>
                  <a:lnTo>
                    <a:pt x="446532" y="560832"/>
                  </a:lnTo>
                  <a:lnTo>
                    <a:pt x="480060" y="586740"/>
                  </a:lnTo>
                  <a:lnTo>
                    <a:pt x="491802" y="570105"/>
                  </a:lnTo>
                  <a:close/>
                </a:path>
                <a:path w="546100" h="654050">
                  <a:moveTo>
                    <a:pt x="524256" y="597408"/>
                  </a:moveTo>
                  <a:lnTo>
                    <a:pt x="491802" y="570105"/>
                  </a:lnTo>
                  <a:lnTo>
                    <a:pt x="480060" y="586740"/>
                  </a:lnTo>
                  <a:lnTo>
                    <a:pt x="446532" y="560832"/>
                  </a:lnTo>
                  <a:lnTo>
                    <a:pt x="446532" y="631240"/>
                  </a:lnTo>
                  <a:lnTo>
                    <a:pt x="524256" y="597408"/>
                  </a:lnTo>
                  <a:close/>
                </a:path>
                <a:path w="546100" h="654050">
                  <a:moveTo>
                    <a:pt x="464820" y="547406"/>
                  </a:moveTo>
                  <a:lnTo>
                    <a:pt x="464820" y="536448"/>
                  </a:lnTo>
                  <a:lnTo>
                    <a:pt x="459780" y="543166"/>
                  </a:lnTo>
                  <a:lnTo>
                    <a:pt x="464820" y="547406"/>
                  </a:lnTo>
                  <a:close/>
                </a:path>
                <a:path w="546100" h="654050">
                  <a:moveTo>
                    <a:pt x="504444" y="547878"/>
                  </a:moveTo>
                  <a:lnTo>
                    <a:pt x="504444" y="359664"/>
                  </a:lnTo>
                  <a:lnTo>
                    <a:pt x="501396" y="402336"/>
                  </a:lnTo>
                  <a:lnTo>
                    <a:pt x="495300" y="445008"/>
                  </a:lnTo>
                  <a:lnTo>
                    <a:pt x="484632" y="484632"/>
                  </a:lnTo>
                  <a:lnTo>
                    <a:pt x="470916" y="522732"/>
                  </a:lnTo>
                  <a:lnTo>
                    <a:pt x="461772" y="539496"/>
                  </a:lnTo>
                  <a:lnTo>
                    <a:pt x="464820" y="536448"/>
                  </a:lnTo>
                  <a:lnTo>
                    <a:pt x="464820" y="547406"/>
                  </a:lnTo>
                  <a:lnTo>
                    <a:pt x="491802" y="570105"/>
                  </a:lnTo>
                  <a:lnTo>
                    <a:pt x="498348" y="560832"/>
                  </a:lnTo>
                  <a:lnTo>
                    <a:pt x="499872" y="559308"/>
                  </a:lnTo>
                  <a:lnTo>
                    <a:pt x="499872" y="557784"/>
                  </a:lnTo>
                  <a:lnTo>
                    <a:pt x="504444" y="5478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606418" y="2016252"/>
              <a:ext cx="588645" cy="586740"/>
            </a:xfrm>
            <a:custGeom>
              <a:avLst/>
              <a:gdLst/>
              <a:ahLst/>
              <a:cxnLst/>
              <a:rect l="l" t="t" r="r" b="b"/>
              <a:pathLst>
                <a:path w="588645" h="586739">
                  <a:moveTo>
                    <a:pt x="588263" y="294131"/>
                  </a:moveTo>
                  <a:lnTo>
                    <a:pt x="584431" y="246270"/>
                  </a:lnTo>
                  <a:lnTo>
                    <a:pt x="573328" y="200924"/>
                  </a:lnTo>
                  <a:lnTo>
                    <a:pt x="555551" y="158686"/>
                  </a:lnTo>
                  <a:lnTo>
                    <a:pt x="531693" y="120152"/>
                  </a:lnTo>
                  <a:lnTo>
                    <a:pt x="502348" y="85915"/>
                  </a:lnTo>
                  <a:lnTo>
                    <a:pt x="468111" y="56570"/>
                  </a:lnTo>
                  <a:lnTo>
                    <a:pt x="429577" y="32712"/>
                  </a:lnTo>
                  <a:lnTo>
                    <a:pt x="387339" y="14935"/>
                  </a:lnTo>
                  <a:lnTo>
                    <a:pt x="341993" y="3832"/>
                  </a:lnTo>
                  <a:lnTo>
                    <a:pt x="294131" y="0"/>
                  </a:lnTo>
                  <a:lnTo>
                    <a:pt x="246641" y="3832"/>
                  </a:lnTo>
                  <a:lnTo>
                    <a:pt x="201509" y="14935"/>
                  </a:lnTo>
                  <a:lnTo>
                    <a:pt x="159358" y="32712"/>
                  </a:lnTo>
                  <a:lnTo>
                    <a:pt x="120810" y="56570"/>
                  </a:lnTo>
                  <a:lnTo>
                    <a:pt x="86486" y="85915"/>
                  </a:lnTo>
                  <a:lnTo>
                    <a:pt x="57009" y="120152"/>
                  </a:lnTo>
                  <a:lnTo>
                    <a:pt x="33000" y="158686"/>
                  </a:lnTo>
                  <a:lnTo>
                    <a:pt x="15081" y="200924"/>
                  </a:lnTo>
                  <a:lnTo>
                    <a:pt x="3874" y="246270"/>
                  </a:lnTo>
                  <a:lnTo>
                    <a:pt x="0" y="294131"/>
                  </a:lnTo>
                  <a:lnTo>
                    <a:pt x="3874" y="341580"/>
                  </a:lnTo>
                  <a:lnTo>
                    <a:pt x="15081" y="386596"/>
                  </a:lnTo>
                  <a:lnTo>
                    <a:pt x="33000" y="428576"/>
                  </a:lnTo>
                  <a:lnTo>
                    <a:pt x="57009" y="466917"/>
                  </a:lnTo>
                  <a:lnTo>
                    <a:pt x="86486" y="501014"/>
                  </a:lnTo>
                  <a:lnTo>
                    <a:pt x="120810" y="530266"/>
                  </a:lnTo>
                  <a:lnTo>
                    <a:pt x="159358" y="554068"/>
                  </a:lnTo>
                  <a:lnTo>
                    <a:pt x="201509" y="571816"/>
                  </a:lnTo>
                  <a:lnTo>
                    <a:pt x="246641" y="582908"/>
                  </a:lnTo>
                  <a:lnTo>
                    <a:pt x="294131" y="586739"/>
                  </a:lnTo>
                  <a:lnTo>
                    <a:pt x="341993" y="582908"/>
                  </a:lnTo>
                  <a:lnTo>
                    <a:pt x="387339" y="571816"/>
                  </a:lnTo>
                  <a:lnTo>
                    <a:pt x="429577" y="554068"/>
                  </a:lnTo>
                  <a:lnTo>
                    <a:pt x="468111" y="530266"/>
                  </a:lnTo>
                  <a:lnTo>
                    <a:pt x="502348" y="501014"/>
                  </a:lnTo>
                  <a:lnTo>
                    <a:pt x="531693" y="466917"/>
                  </a:lnTo>
                  <a:lnTo>
                    <a:pt x="555551" y="428576"/>
                  </a:lnTo>
                  <a:lnTo>
                    <a:pt x="573328" y="386596"/>
                  </a:lnTo>
                  <a:lnTo>
                    <a:pt x="584431" y="341580"/>
                  </a:lnTo>
                  <a:lnTo>
                    <a:pt x="588263" y="294131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586606" y="1994916"/>
              <a:ext cx="629920" cy="629920"/>
            </a:xfrm>
            <a:custGeom>
              <a:avLst/>
              <a:gdLst/>
              <a:ahLst/>
              <a:cxnLst/>
              <a:rect l="l" t="t" r="r" b="b"/>
              <a:pathLst>
                <a:path w="629920" h="629919">
                  <a:moveTo>
                    <a:pt x="629412" y="330708"/>
                  </a:moveTo>
                  <a:lnTo>
                    <a:pt x="629412" y="298704"/>
                  </a:lnTo>
                  <a:lnTo>
                    <a:pt x="627888" y="281940"/>
                  </a:lnTo>
                  <a:lnTo>
                    <a:pt x="624840" y="266700"/>
                  </a:lnTo>
                  <a:lnTo>
                    <a:pt x="623316" y="251460"/>
                  </a:lnTo>
                  <a:lnTo>
                    <a:pt x="609600" y="205740"/>
                  </a:lnTo>
                  <a:lnTo>
                    <a:pt x="605028" y="192024"/>
                  </a:lnTo>
                  <a:lnTo>
                    <a:pt x="597408" y="178308"/>
                  </a:lnTo>
                  <a:lnTo>
                    <a:pt x="591312" y="164592"/>
                  </a:lnTo>
                  <a:lnTo>
                    <a:pt x="556260" y="114300"/>
                  </a:lnTo>
                  <a:lnTo>
                    <a:pt x="513588" y="71628"/>
                  </a:lnTo>
                  <a:lnTo>
                    <a:pt x="463296" y="38100"/>
                  </a:lnTo>
                  <a:lnTo>
                    <a:pt x="451104" y="30480"/>
                  </a:lnTo>
                  <a:lnTo>
                    <a:pt x="435864" y="24384"/>
                  </a:lnTo>
                  <a:lnTo>
                    <a:pt x="422148" y="18288"/>
                  </a:lnTo>
                  <a:lnTo>
                    <a:pt x="406908" y="13716"/>
                  </a:lnTo>
                  <a:lnTo>
                    <a:pt x="393192" y="9144"/>
                  </a:lnTo>
                  <a:lnTo>
                    <a:pt x="377952" y="6096"/>
                  </a:lnTo>
                  <a:lnTo>
                    <a:pt x="361188" y="3048"/>
                  </a:lnTo>
                  <a:lnTo>
                    <a:pt x="330708" y="0"/>
                  </a:lnTo>
                  <a:lnTo>
                    <a:pt x="297180" y="0"/>
                  </a:lnTo>
                  <a:lnTo>
                    <a:pt x="281940" y="1524"/>
                  </a:lnTo>
                  <a:lnTo>
                    <a:pt x="265176" y="3048"/>
                  </a:lnTo>
                  <a:lnTo>
                    <a:pt x="249936" y="6096"/>
                  </a:lnTo>
                  <a:lnTo>
                    <a:pt x="234696" y="10668"/>
                  </a:lnTo>
                  <a:lnTo>
                    <a:pt x="220980" y="13716"/>
                  </a:lnTo>
                  <a:lnTo>
                    <a:pt x="205740" y="19812"/>
                  </a:lnTo>
                  <a:lnTo>
                    <a:pt x="192024" y="24384"/>
                  </a:lnTo>
                  <a:lnTo>
                    <a:pt x="176784" y="30480"/>
                  </a:lnTo>
                  <a:lnTo>
                    <a:pt x="137160" y="54864"/>
                  </a:lnTo>
                  <a:lnTo>
                    <a:pt x="91440" y="92964"/>
                  </a:lnTo>
                  <a:lnTo>
                    <a:pt x="53340" y="138684"/>
                  </a:lnTo>
                  <a:lnTo>
                    <a:pt x="24384" y="192024"/>
                  </a:lnTo>
                  <a:lnTo>
                    <a:pt x="9144" y="236220"/>
                  </a:lnTo>
                  <a:lnTo>
                    <a:pt x="0" y="298704"/>
                  </a:lnTo>
                  <a:lnTo>
                    <a:pt x="0" y="332232"/>
                  </a:lnTo>
                  <a:lnTo>
                    <a:pt x="3048" y="362712"/>
                  </a:lnTo>
                  <a:lnTo>
                    <a:pt x="6096" y="377952"/>
                  </a:lnTo>
                  <a:lnTo>
                    <a:pt x="9144" y="394716"/>
                  </a:lnTo>
                  <a:lnTo>
                    <a:pt x="13716" y="408432"/>
                  </a:lnTo>
                  <a:lnTo>
                    <a:pt x="18288" y="423672"/>
                  </a:lnTo>
                  <a:lnTo>
                    <a:pt x="30480" y="451104"/>
                  </a:lnTo>
                  <a:lnTo>
                    <a:pt x="41148" y="470306"/>
                  </a:lnTo>
                  <a:lnTo>
                    <a:pt x="41148" y="300228"/>
                  </a:lnTo>
                  <a:lnTo>
                    <a:pt x="44196" y="272796"/>
                  </a:lnTo>
                  <a:lnTo>
                    <a:pt x="53340" y="233172"/>
                  </a:lnTo>
                  <a:lnTo>
                    <a:pt x="80772" y="172212"/>
                  </a:lnTo>
                  <a:lnTo>
                    <a:pt x="105156" y="140208"/>
                  </a:lnTo>
                  <a:lnTo>
                    <a:pt x="141732" y="103632"/>
                  </a:lnTo>
                  <a:lnTo>
                    <a:pt x="173736" y="80772"/>
                  </a:lnTo>
                  <a:lnTo>
                    <a:pt x="208788" y="62484"/>
                  </a:lnTo>
                  <a:lnTo>
                    <a:pt x="246888" y="50292"/>
                  </a:lnTo>
                  <a:lnTo>
                    <a:pt x="259080" y="47244"/>
                  </a:lnTo>
                  <a:lnTo>
                    <a:pt x="272796" y="45720"/>
                  </a:lnTo>
                  <a:lnTo>
                    <a:pt x="286512" y="42672"/>
                  </a:lnTo>
                  <a:lnTo>
                    <a:pt x="300228" y="42672"/>
                  </a:lnTo>
                  <a:lnTo>
                    <a:pt x="315468" y="41148"/>
                  </a:lnTo>
                  <a:lnTo>
                    <a:pt x="329184" y="42672"/>
                  </a:lnTo>
                  <a:lnTo>
                    <a:pt x="342900" y="42672"/>
                  </a:lnTo>
                  <a:lnTo>
                    <a:pt x="356616" y="45720"/>
                  </a:lnTo>
                  <a:lnTo>
                    <a:pt x="370332" y="47244"/>
                  </a:lnTo>
                  <a:lnTo>
                    <a:pt x="382524" y="50292"/>
                  </a:lnTo>
                  <a:lnTo>
                    <a:pt x="396240" y="54864"/>
                  </a:lnTo>
                  <a:lnTo>
                    <a:pt x="408432" y="57912"/>
                  </a:lnTo>
                  <a:lnTo>
                    <a:pt x="420624" y="64008"/>
                  </a:lnTo>
                  <a:lnTo>
                    <a:pt x="432816" y="68580"/>
                  </a:lnTo>
                  <a:lnTo>
                    <a:pt x="445008" y="74676"/>
                  </a:lnTo>
                  <a:lnTo>
                    <a:pt x="455676" y="82296"/>
                  </a:lnTo>
                  <a:lnTo>
                    <a:pt x="467868" y="88392"/>
                  </a:lnTo>
                  <a:lnTo>
                    <a:pt x="507492" y="121920"/>
                  </a:lnTo>
                  <a:lnTo>
                    <a:pt x="548640" y="173736"/>
                  </a:lnTo>
                  <a:lnTo>
                    <a:pt x="554736" y="185928"/>
                  </a:lnTo>
                  <a:lnTo>
                    <a:pt x="560832" y="196596"/>
                  </a:lnTo>
                  <a:lnTo>
                    <a:pt x="565404" y="208788"/>
                  </a:lnTo>
                  <a:lnTo>
                    <a:pt x="571500" y="220980"/>
                  </a:lnTo>
                  <a:lnTo>
                    <a:pt x="574548" y="234696"/>
                  </a:lnTo>
                  <a:lnTo>
                    <a:pt x="579120" y="246888"/>
                  </a:lnTo>
                  <a:lnTo>
                    <a:pt x="582168" y="260604"/>
                  </a:lnTo>
                  <a:lnTo>
                    <a:pt x="586740" y="301752"/>
                  </a:lnTo>
                  <a:lnTo>
                    <a:pt x="586740" y="472135"/>
                  </a:lnTo>
                  <a:lnTo>
                    <a:pt x="591312" y="464820"/>
                  </a:lnTo>
                  <a:lnTo>
                    <a:pt x="598932" y="451104"/>
                  </a:lnTo>
                  <a:lnTo>
                    <a:pt x="605028" y="437388"/>
                  </a:lnTo>
                  <a:lnTo>
                    <a:pt x="609600" y="422148"/>
                  </a:lnTo>
                  <a:lnTo>
                    <a:pt x="615696" y="408432"/>
                  </a:lnTo>
                  <a:lnTo>
                    <a:pt x="618744" y="393192"/>
                  </a:lnTo>
                  <a:lnTo>
                    <a:pt x="623316" y="377952"/>
                  </a:lnTo>
                  <a:lnTo>
                    <a:pt x="626364" y="362712"/>
                  </a:lnTo>
                  <a:lnTo>
                    <a:pt x="629412" y="330708"/>
                  </a:lnTo>
                  <a:close/>
                </a:path>
                <a:path w="629920" h="629919">
                  <a:moveTo>
                    <a:pt x="586740" y="472135"/>
                  </a:moveTo>
                  <a:lnTo>
                    <a:pt x="586740" y="329184"/>
                  </a:lnTo>
                  <a:lnTo>
                    <a:pt x="582168" y="370332"/>
                  </a:lnTo>
                  <a:lnTo>
                    <a:pt x="579120" y="384048"/>
                  </a:lnTo>
                  <a:lnTo>
                    <a:pt x="569976" y="408432"/>
                  </a:lnTo>
                  <a:lnTo>
                    <a:pt x="565404" y="422148"/>
                  </a:lnTo>
                  <a:lnTo>
                    <a:pt x="560832" y="432816"/>
                  </a:lnTo>
                  <a:lnTo>
                    <a:pt x="554736" y="445008"/>
                  </a:lnTo>
                  <a:lnTo>
                    <a:pt x="547116" y="457200"/>
                  </a:lnTo>
                  <a:lnTo>
                    <a:pt x="541020" y="467868"/>
                  </a:lnTo>
                  <a:lnTo>
                    <a:pt x="505968" y="509016"/>
                  </a:lnTo>
                  <a:lnTo>
                    <a:pt x="455676" y="548640"/>
                  </a:lnTo>
                  <a:lnTo>
                    <a:pt x="443484" y="554736"/>
                  </a:lnTo>
                  <a:lnTo>
                    <a:pt x="432816" y="560832"/>
                  </a:lnTo>
                  <a:lnTo>
                    <a:pt x="394716" y="576072"/>
                  </a:lnTo>
                  <a:lnTo>
                    <a:pt x="355092" y="585216"/>
                  </a:lnTo>
                  <a:lnTo>
                    <a:pt x="341376" y="586740"/>
                  </a:lnTo>
                  <a:lnTo>
                    <a:pt x="327660" y="586740"/>
                  </a:lnTo>
                  <a:lnTo>
                    <a:pt x="313944" y="588264"/>
                  </a:lnTo>
                  <a:lnTo>
                    <a:pt x="300228" y="586740"/>
                  </a:lnTo>
                  <a:lnTo>
                    <a:pt x="286512" y="586740"/>
                  </a:lnTo>
                  <a:lnTo>
                    <a:pt x="272796" y="583692"/>
                  </a:lnTo>
                  <a:lnTo>
                    <a:pt x="259080" y="582168"/>
                  </a:lnTo>
                  <a:lnTo>
                    <a:pt x="245364" y="579120"/>
                  </a:lnTo>
                  <a:lnTo>
                    <a:pt x="233172" y="574548"/>
                  </a:lnTo>
                  <a:lnTo>
                    <a:pt x="219456" y="571500"/>
                  </a:lnTo>
                  <a:lnTo>
                    <a:pt x="207264" y="565404"/>
                  </a:lnTo>
                  <a:lnTo>
                    <a:pt x="195072" y="560832"/>
                  </a:lnTo>
                  <a:lnTo>
                    <a:pt x="184404" y="554736"/>
                  </a:lnTo>
                  <a:lnTo>
                    <a:pt x="172212" y="547116"/>
                  </a:lnTo>
                  <a:lnTo>
                    <a:pt x="161544" y="541020"/>
                  </a:lnTo>
                  <a:lnTo>
                    <a:pt x="140208" y="524256"/>
                  </a:lnTo>
                  <a:lnTo>
                    <a:pt x="103632" y="487680"/>
                  </a:lnTo>
                  <a:lnTo>
                    <a:pt x="74676" y="445008"/>
                  </a:lnTo>
                  <a:lnTo>
                    <a:pt x="57912" y="408432"/>
                  </a:lnTo>
                  <a:lnTo>
                    <a:pt x="44196" y="355092"/>
                  </a:lnTo>
                  <a:lnTo>
                    <a:pt x="41148" y="327660"/>
                  </a:lnTo>
                  <a:lnTo>
                    <a:pt x="41148" y="470306"/>
                  </a:lnTo>
                  <a:lnTo>
                    <a:pt x="71628" y="515112"/>
                  </a:lnTo>
                  <a:lnTo>
                    <a:pt x="114300" y="557784"/>
                  </a:lnTo>
                  <a:lnTo>
                    <a:pt x="150876" y="583692"/>
                  </a:lnTo>
                  <a:lnTo>
                    <a:pt x="192024" y="605028"/>
                  </a:lnTo>
                  <a:lnTo>
                    <a:pt x="236220" y="620268"/>
                  </a:lnTo>
                  <a:lnTo>
                    <a:pt x="283464" y="627888"/>
                  </a:lnTo>
                  <a:lnTo>
                    <a:pt x="298704" y="629412"/>
                  </a:lnTo>
                  <a:lnTo>
                    <a:pt x="330708" y="629412"/>
                  </a:lnTo>
                  <a:lnTo>
                    <a:pt x="347472" y="627888"/>
                  </a:lnTo>
                  <a:lnTo>
                    <a:pt x="362712" y="626364"/>
                  </a:lnTo>
                  <a:lnTo>
                    <a:pt x="393192" y="620268"/>
                  </a:lnTo>
                  <a:lnTo>
                    <a:pt x="408432" y="615696"/>
                  </a:lnTo>
                  <a:lnTo>
                    <a:pt x="423672" y="609600"/>
                  </a:lnTo>
                  <a:lnTo>
                    <a:pt x="437388" y="605028"/>
                  </a:lnTo>
                  <a:lnTo>
                    <a:pt x="451104" y="598932"/>
                  </a:lnTo>
                  <a:lnTo>
                    <a:pt x="478536" y="583692"/>
                  </a:lnTo>
                  <a:lnTo>
                    <a:pt x="490728" y="574548"/>
                  </a:lnTo>
                  <a:lnTo>
                    <a:pt x="515112" y="557784"/>
                  </a:lnTo>
                  <a:lnTo>
                    <a:pt x="537972" y="536448"/>
                  </a:lnTo>
                  <a:lnTo>
                    <a:pt x="557784" y="513588"/>
                  </a:lnTo>
                  <a:lnTo>
                    <a:pt x="576072" y="490728"/>
                  </a:lnTo>
                  <a:lnTo>
                    <a:pt x="583692" y="477012"/>
                  </a:lnTo>
                  <a:lnTo>
                    <a:pt x="586740" y="4721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6822323" y="2047747"/>
            <a:ext cx="15621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6586606" y="1406652"/>
            <a:ext cx="546100" cy="655320"/>
          </a:xfrm>
          <a:custGeom>
            <a:avLst/>
            <a:gdLst/>
            <a:ahLst/>
            <a:cxnLst/>
            <a:rect l="l" t="t" r="r" b="b"/>
            <a:pathLst>
              <a:path w="546100" h="655319">
                <a:moveTo>
                  <a:pt x="545592" y="359664"/>
                </a:moveTo>
                <a:lnTo>
                  <a:pt x="545592" y="341376"/>
                </a:lnTo>
                <a:lnTo>
                  <a:pt x="542544" y="304800"/>
                </a:lnTo>
                <a:lnTo>
                  <a:pt x="539496" y="288036"/>
                </a:lnTo>
                <a:lnTo>
                  <a:pt x="536448" y="269748"/>
                </a:lnTo>
                <a:lnTo>
                  <a:pt x="524256" y="220980"/>
                </a:lnTo>
                <a:lnTo>
                  <a:pt x="499872" y="160020"/>
                </a:lnTo>
                <a:lnTo>
                  <a:pt x="448056" y="83820"/>
                </a:lnTo>
                <a:lnTo>
                  <a:pt x="426720" y="64008"/>
                </a:lnTo>
                <a:lnTo>
                  <a:pt x="416052" y="53340"/>
                </a:lnTo>
                <a:lnTo>
                  <a:pt x="403860" y="44196"/>
                </a:lnTo>
                <a:lnTo>
                  <a:pt x="391668" y="36576"/>
                </a:lnTo>
                <a:lnTo>
                  <a:pt x="381000" y="28956"/>
                </a:lnTo>
                <a:lnTo>
                  <a:pt x="367284" y="22860"/>
                </a:lnTo>
                <a:lnTo>
                  <a:pt x="355092" y="16764"/>
                </a:lnTo>
                <a:lnTo>
                  <a:pt x="327660" y="7620"/>
                </a:lnTo>
                <a:lnTo>
                  <a:pt x="313944" y="4572"/>
                </a:lnTo>
                <a:lnTo>
                  <a:pt x="286512" y="1524"/>
                </a:lnTo>
                <a:lnTo>
                  <a:pt x="271272" y="0"/>
                </a:lnTo>
                <a:lnTo>
                  <a:pt x="257556" y="1524"/>
                </a:lnTo>
                <a:lnTo>
                  <a:pt x="242316" y="3048"/>
                </a:lnTo>
                <a:lnTo>
                  <a:pt x="228600" y="4572"/>
                </a:lnTo>
                <a:lnTo>
                  <a:pt x="214884" y="7620"/>
                </a:lnTo>
                <a:lnTo>
                  <a:pt x="202692" y="12192"/>
                </a:lnTo>
                <a:lnTo>
                  <a:pt x="188976" y="16764"/>
                </a:lnTo>
                <a:lnTo>
                  <a:pt x="138684" y="45720"/>
                </a:lnTo>
                <a:lnTo>
                  <a:pt x="96012" y="85344"/>
                </a:lnTo>
                <a:lnTo>
                  <a:pt x="86868" y="96012"/>
                </a:lnTo>
                <a:lnTo>
                  <a:pt x="76200" y="108204"/>
                </a:lnTo>
                <a:lnTo>
                  <a:pt x="44196" y="161544"/>
                </a:lnTo>
                <a:lnTo>
                  <a:pt x="19812" y="222504"/>
                </a:lnTo>
                <a:lnTo>
                  <a:pt x="4572" y="288036"/>
                </a:lnTo>
                <a:lnTo>
                  <a:pt x="0" y="341376"/>
                </a:lnTo>
                <a:lnTo>
                  <a:pt x="0" y="381000"/>
                </a:lnTo>
                <a:lnTo>
                  <a:pt x="7620" y="446532"/>
                </a:lnTo>
                <a:lnTo>
                  <a:pt x="16764" y="486156"/>
                </a:lnTo>
                <a:lnTo>
                  <a:pt x="30480" y="525780"/>
                </a:lnTo>
                <a:lnTo>
                  <a:pt x="41148" y="550164"/>
                </a:lnTo>
                <a:lnTo>
                  <a:pt x="41148" y="342900"/>
                </a:lnTo>
                <a:lnTo>
                  <a:pt x="45720" y="294132"/>
                </a:lnTo>
                <a:lnTo>
                  <a:pt x="60960" y="233172"/>
                </a:lnTo>
                <a:lnTo>
                  <a:pt x="82296" y="179832"/>
                </a:lnTo>
                <a:lnTo>
                  <a:pt x="118872" y="121920"/>
                </a:lnTo>
                <a:lnTo>
                  <a:pt x="146304" y="94488"/>
                </a:lnTo>
                <a:lnTo>
                  <a:pt x="184404" y="65532"/>
                </a:lnTo>
                <a:lnTo>
                  <a:pt x="227076" y="48768"/>
                </a:lnTo>
                <a:lnTo>
                  <a:pt x="262128" y="42672"/>
                </a:lnTo>
                <a:lnTo>
                  <a:pt x="284988" y="42672"/>
                </a:lnTo>
                <a:lnTo>
                  <a:pt x="295656" y="44196"/>
                </a:lnTo>
                <a:lnTo>
                  <a:pt x="307848" y="45720"/>
                </a:lnTo>
                <a:lnTo>
                  <a:pt x="329184" y="51816"/>
                </a:lnTo>
                <a:lnTo>
                  <a:pt x="350520" y="60960"/>
                </a:lnTo>
                <a:lnTo>
                  <a:pt x="361188" y="67056"/>
                </a:lnTo>
                <a:lnTo>
                  <a:pt x="370332" y="73152"/>
                </a:lnTo>
                <a:lnTo>
                  <a:pt x="381000" y="79248"/>
                </a:lnTo>
                <a:lnTo>
                  <a:pt x="399288" y="94488"/>
                </a:lnTo>
                <a:lnTo>
                  <a:pt x="417576" y="112776"/>
                </a:lnTo>
                <a:lnTo>
                  <a:pt x="425196" y="123444"/>
                </a:lnTo>
                <a:lnTo>
                  <a:pt x="434340" y="132588"/>
                </a:lnTo>
                <a:lnTo>
                  <a:pt x="463296" y="181356"/>
                </a:lnTo>
                <a:lnTo>
                  <a:pt x="484632" y="234696"/>
                </a:lnTo>
                <a:lnTo>
                  <a:pt x="498348" y="294132"/>
                </a:lnTo>
                <a:lnTo>
                  <a:pt x="502920" y="342900"/>
                </a:lnTo>
                <a:lnTo>
                  <a:pt x="502920" y="551180"/>
                </a:lnTo>
                <a:lnTo>
                  <a:pt x="509016" y="537972"/>
                </a:lnTo>
                <a:lnTo>
                  <a:pt x="524256" y="496824"/>
                </a:lnTo>
                <a:lnTo>
                  <a:pt x="536448" y="452628"/>
                </a:lnTo>
                <a:lnTo>
                  <a:pt x="542544" y="406908"/>
                </a:lnTo>
                <a:lnTo>
                  <a:pt x="545592" y="359664"/>
                </a:lnTo>
                <a:close/>
              </a:path>
              <a:path w="546100" h="655319">
                <a:moveTo>
                  <a:pt x="146304" y="623316"/>
                </a:moveTo>
                <a:lnTo>
                  <a:pt x="111252" y="586740"/>
                </a:lnTo>
                <a:lnTo>
                  <a:pt x="83820" y="542544"/>
                </a:lnTo>
                <a:lnTo>
                  <a:pt x="62484" y="492252"/>
                </a:lnTo>
                <a:lnTo>
                  <a:pt x="57912" y="473964"/>
                </a:lnTo>
                <a:lnTo>
                  <a:pt x="51816" y="455676"/>
                </a:lnTo>
                <a:lnTo>
                  <a:pt x="48768" y="437388"/>
                </a:lnTo>
                <a:lnTo>
                  <a:pt x="45720" y="417576"/>
                </a:lnTo>
                <a:lnTo>
                  <a:pt x="42672" y="399288"/>
                </a:lnTo>
                <a:lnTo>
                  <a:pt x="42672" y="379476"/>
                </a:lnTo>
                <a:lnTo>
                  <a:pt x="41148" y="358140"/>
                </a:lnTo>
                <a:lnTo>
                  <a:pt x="41148" y="550164"/>
                </a:lnTo>
                <a:lnTo>
                  <a:pt x="67056" y="597408"/>
                </a:lnTo>
                <a:lnTo>
                  <a:pt x="91440" y="627888"/>
                </a:lnTo>
                <a:lnTo>
                  <a:pt x="117348" y="653796"/>
                </a:lnTo>
                <a:lnTo>
                  <a:pt x="146304" y="623316"/>
                </a:lnTo>
                <a:close/>
              </a:path>
              <a:path w="546100" h="655319">
                <a:moveTo>
                  <a:pt x="458335" y="543475"/>
                </a:moveTo>
                <a:lnTo>
                  <a:pt x="428244" y="518160"/>
                </a:lnTo>
                <a:lnTo>
                  <a:pt x="394716" y="655320"/>
                </a:lnTo>
                <a:lnTo>
                  <a:pt x="445008" y="633428"/>
                </a:lnTo>
                <a:lnTo>
                  <a:pt x="445008" y="562356"/>
                </a:lnTo>
                <a:lnTo>
                  <a:pt x="458335" y="543475"/>
                </a:lnTo>
                <a:close/>
              </a:path>
              <a:path w="546100" h="655319">
                <a:moveTo>
                  <a:pt x="490616" y="570632"/>
                </a:moveTo>
                <a:lnTo>
                  <a:pt x="458335" y="543475"/>
                </a:lnTo>
                <a:lnTo>
                  <a:pt x="445008" y="562356"/>
                </a:lnTo>
                <a:lnTo>
                  <a:pt x="478536" y="586740"/>
                </a:lnTo>
                <a:lnTo>
                  <a:pt x="490616" y="570632"/>
                </a:lnTo>
                <a:close/>
              </a:path>
              <a:path w="546100" h="655319">
                <a:moveTo>
                  <a:pt x="524256" y="598932"/>
                </a:moveTo>
                <a:lnTo>
                  <a:pt x="490616" y="570632"/>
                </a:lnTo>
                <a:lnTo>
                  <a:pt x="478536" y="586740"/>
                </a:lnTo>
                <a:lnTo>
                  <a:pt x="445008" y="562356"/>
                </a:lnTo>
                <a:lnTo>
                  <a:pt x="445008" y="633428"/>
                </a:lnTo>
                <a:lnTo>
                  <a:pt x="524256" y="598932"/>
                </a:lnTo>
                <a:close/>
              </a:path>
              <a:path w="546100" h="655319">
                <a:moveTo>
                  <a:pt x="463296" y="536448"/>
                </a:moveTo>
                <a:lnTo>
                  <a:pt x="458335" y="543475"/>
                </a:lnTo>
                <a:lnTo>
                  <a:pt x="461772" y="546366"/>
                </a:lnTo>
                <a:lnTo>
                  <a:pt x="461772" y="541020"/>
                </a:lnTo>
                <a:lnTo>
                  <a:pt x="463296" y="536448"/>
                </a:lnTo>
                <a:close/>
              </a:path>
              <a:path w="546100" h="655319">
                <a:moveTo>
                  <a:pt x="502920" y="551180"/>
                </a:moveTo>
                <a:lnTo>
                  <a:pt x="502920" y="381000"/>
                </a:lnTo>
                <a:lnTo>
                  <a:pt x="501396" y="403860"/>
                </a:lnTo>
                <a:lnTo>
                  <a:pt x="498348" y="423672"/>
                </a:lnTo>
                <a:lnTo>
                  <a:pt x="495300" y="445008"/>
                </a:lnTo>
                <a:lnTo>
                  <a:pt x="489204" y="464820"/>
                </a:lnTo>
                <a:lnTo>
                  <a:pt x="484632" y="484632"/>
                </a:lnTo>
                <a:lnTo>
                  <a:pt x="477012" y="504444"/>
                </a:lnTo>
                <a:lnTo>
                  <a:pt x="461772" y="541020"/>
                </a:lnTo>
                <a:lnTo>
                  <a:pt x="461772" y="546366"/>
                </a:lnTo>
                <a:lnTo>
                  <a:pt x="490616" y="570632"/>
                </a:lnTo>
                <a:lnTo>
                  <a:pt x="496824" y="562356"/>
                </a:lnTo>
                <a:lnTo>
                  <a:pt x="498348" y="560832"/>
                </a:lnTo>
                <a:lnTo>
                  <a:pt x="498348" y="559308"/>
                </a:lnTo>
                <a:lnTo>
                  <a:pt x="499872" y="557784"/>
                </a:lnTo>
                <a:lnTo>
                  <a:pt x="502920" y="5511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6188847" y="1366519"/>
            <a:ext cx="1691639" cy="10661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82245">
              <a:lnSpc>
                <a:spcPts val="4079"/>
              </a:lnSpc>
              <a:spcBef>
                <a:spcPts val="125"/>
              </a:spcBef>
            </a:pPr>
            <a:r>
              <a:rPr sz="3500" b="1" i="1" spc="-50" dirty="0">
                <a:solidFill>
                  <a:srgbClr val="FF9932"/>
                </a:solidFill>
                <a:latin typeface="Times New Roman"/>
                <a:cs typeface="Times New Roman"/>
              </a:rPr>
              <a:t>a</a:t>
            </a:r>
            <a:endParaRPr sz="3500">
              <a:latin typeface="Times New Roman"/>
              <a:cs typeface="Times New Roman"/>
            </a:endParaRPr>
          </a:p>
          <a:p>
            <a:pPr marL="38100">
              <a:lnSpc>
                <a:spcPts val="4079"/>
              </a:lnSpc>
              <a:tabLst>
                <a:tab pos="1045210" algn="l"/>
              </a:tabLst>
            </a:pPr>
            <a:r>
              <a:rPr sz="3500" b="1" spc="-25" dirty="0">
                <a:latin typeface="Times New Roman"/>
                <a:cs typeface="Times New Roman"/>
              </a:rPr>
              <a:t>...</a:t>
            </a:r>
            <a:r>
              <a:rPr sz="3500" b="1" dirty="0">
                <a:latin typeface="Times New Roman"/>
                <a:cs typeface="Times New Roman"/>
              </a:rPr>
              <a:t>	...</a:t>
            </a:r>
            <a:r>
              <a:rPr sz="3500" b="1" spc="-405" dirty="0">
                <a:latin typeface="Times New Roman"/>
                <a:cs typeface="Times New Roman"/>
              </a:rPr>
              <a:t> </a:t>
            </a:r>
            <a:r>
              <a:rPr sz="5250" b="1" i="1" spc="-75" baseline="31746" dirty="0">
                <a:solidFill>
                  <a:srgbClr val="00CC99"/>
                </a:solidFill>
                <a:latin typeface="Times New Roman"/>
                <a:cs typeface="Times New Roman"/>
              </a:rPr>
              <a:t>c</a:t>
            </a:r>
            <a:endParaRPr sz="5250" baseline="31746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512709" y="4723889"/>
            <a:ext cx="36322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spc="-25" dirty="0">
                <a:latin typeface="Times New Roman"/>
                <a:cs typeface="Times New Roman"/>
              </a:rPr>
              <a:t>...</a:t>
            </a:r>
            <a:endParaRPr sz="3500">
              <a:latin typeface="Times New Roman"/>
              <a:cs typeface="Times New Roman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1968886" y="4597908"/>
            <a:ext cx="2222500" cy="881380"/>
            <a:chOff x="1968886" y="4597908"/>
            <a:chExt cx="2222500" cy="881380"/>
          </a:xfrm>
        </p:grpSpPr>
        <p:sp>
          <p:nvSpPr>
            <p:cNvPr id="71" name="object 71"/>
            <p:cNvSpPr/>
            <p:nvPr/>
          </p:nvSpPr>
          <p:spPr>
            <a:xfrm>
              <a:off x="1988698" y="4619243"/>
              <a:ext cx="2184400" cy="838200"/>
            </a:xfrm>
            <a:custGeom>
              <a:avLst/>
              <a:gdLst/>
              <a:ahLst/>
              <a:cxnLst/>
              <a:rect l="l" t="t" r="r" b="b"/>
              <a:pathLst>
                <a:path w="2184400" h="838200">
                  <a:moveTo>
                    <a:pt x="2183891" y="419099"/>
                  </a:moveTo>
                  <a:lnTo>
                    <a:pt x="2175992" y="368408"/>
                  </a:lnTo>
                  <a:lnTo>
                    <a:pt x="2152904" y="319521"/>
                  </a:lnTo>
                  <a:lnTo>
                    <a:pt x="2115548" y="272787"/>
                  </a:lnTo>
                  <a:lnTo>
                    <a:pt x="2064839" y="228557"/>
                  </a:lnTo>
                  <a:lnTo>
                    <a:pt x="2001697" y="187179"/>
                  </a:lnTo>
                  <a:lnTo>
                    <a:pt x="1965751" y="167668"/>
                  </a:lnTo>
                  <a:lnTo>
                    <a:pt x="1927040" y="149002"/>
                  </a:lnTo>
                  <a:lnTo>
                    <a:pt x="1885680" y="131224"/>
                  </a:lnTo>
                  <a:lnTo>
                    <a:pt x="1841785" y="114377"/>
                  </a:lnTo>
                  <a:lnTo>
                    <a:pt x="1795470" y="98506"/>
                  </a:lnTo>
                  <a:lnTo>
                    <a:pt x="1746850" y="83653"/>
                  </a:lnTo>
                  <a:lnTo>
                    <a:pt x="1696040" y="69862"/>
                  </a:lnTo>
                  <a:lnTo>
                    <a:pt x="1643154" y="57178"/>
                  </a:lnTo>
                  <a:lnTo>
                    <a:pt x="1588307" y="45643"/>
                  </a:lnTo>
                  <a:lnTo>
                    <a:pt x="1531614" y="35302"/>
                  </a:lnTo>
                  <a:lnTo>
                    <a:pt x="1473189" y="26198"/>
                  </a:lnTo>
                  <a:lnTo>
                    <a:pt x="1413148" y="18375"/>
                  </a:lnTo>
                  <a:lnTo>
                    <a:pt x="1351605" y="11876"/>
                  </a:lnTo>
                  <a:lnTo>
                    <a:pt x="1288674" y="6746"/>
                  </a:lnTo>
                  <a:lnTo>
                    <a:pt x="1224471" y="3027"/>
                  </a:lnTo>
                  <a:lnTo>
                    <a:pt x="1159111" y="764"/>
                  </a:lnTo>
                  <a:lnTo>
                    <a:pt x="1092707" y="0"/>
                  </a:lnTo>
                  <a:lnTo>
                    <a:pt x="1026141" y="764"/>
                  </a:lnTo>
                  <a:lnTo>
                    <a:pt x="960629" y="3027"/>
                  </a:lnTo>
                  <a:lnTo>
                    <a:pt x="896287" y="6746"/>
                  </a:lnTo>
                  <a:lnTo>
                    <a:pt x="833228" y="11876"/>
                  </a:lnTo>
                  <a:lnTo>
                    <a:pt x="771568" y="18375"/>
                  </a:lnTo>
                  <a:lnTo>
                    <a:pt x="711419" y="26198"/>
                  </a:lnTo>
                  <a:lnTo>
                    <a:pt x="652897" y="35302"/>
                  </a:lnTo>
                  <a:lnTo>
                    <a:pt x="596115" y="45643"/>
                  </a:lnTo>
                  <a:lnTo>
                    <a:pt x="541189" y="57178"/>
                  </a:lnTo>
                  <a:lnTo>
                    <a:pt x="488232" y="69862"/>
                  </a:lnTo>
                  <a:lnTo>
                    <a:pt x="437358" y="83653"/>
                  </a:lnTo>
                  <a:lnTo>
                    <a:pt x="388682" y="98506"/>
                  </a:lnTo>
                  <a:lnTo>
                    <a:pt x="342319" y="114377"/>
                  </a:lnTo>
                  <a:lnTo>
                    <a:pt x="298381" y="131224"/>
                  </a:lnTo>
                  <a:lnTo>
                    <a:pt x="256985" y="149002"/>
                  </a:lnTo>
                  <a:lnTo>
                    <a:pt x="218243" y="167668"/>
                  </a:lnTo>
                  <a:lnTo>
                    <a:pt x="182271" y="187179"/>
                  </a:lnTo>
                  <a:lnTo>
                    <a:pt x="149182" y="207489"/>
                  </a:lnTo>
                  <a:lnTo>
                    <a:pt x="92112" y="250337"/>
                  </a:lnTo>
                  <a:lnTo>
                    <a:pt x="47948" y="295863"/>
                  </a:lnTo>
                  <a:lnTo>
                    <a:pt x="17604" y="343717"/>
                  </a:lnTo>
                  <a:lnTo>
                    <a:pt x="1994" y="393550"/>
                  </a:lnTo>
                  <a:lnTo>
                    <a:pt x="0" y="419099"/>
                  </a:lnTo>
                  <a:lnTo>
                    <a:pt x="1994" y="444649"/>
                  </a:lnTo>
                  <a:lnTo>
                    <a:pt x="17604" y="494482"/>
                  </a:lnTo>
                  <a:lnTo>
                    <a:pt x="47948" y="542336"/>
                  </a:lnTo>
                  <a:lnTo>
                    <a:pt x="92112" y="587862"/>
                  </a:lnTo>
                  <a:lnTo>
                    <a:pt x="149182" y="630710"/>
                  </a:lnTo>
                  <a:lnTo>
                    <a:pt x="182271" y="651020"/>
                  </a:lnTo>
                  <a:lnTo>
                    <a:pt x="218243" y="670531"/>
                  </a:lnTo>
                  <a:lnTo>
                    <a:pt x="256985" y="689197"/>
                  </a:lnTo>
                  <a:lnTo>
                    <a:pt x="298381" y="706975"/>
                  </a:lnTo>
                  <a:lnTo>
                    <a:pt x="342319" y="723822"/>
                  </a:lnTo>
                  <a:lnTo>
                    <a:pt x="388682" y="739693"/>
                  </a:lnTo>
                  <a:lnTo>
                    <a:pt x="437358" y="754546"/>
                  </a:lnTo>
                  <a:lnTo>
                    <a:pt x="488232" y="768337"/>
                  </a:lnTo>
                  <a:lnTo>
                    <a:pt x="541189" y="781021"/>
                  </a:lnTo>
                  <a:lnTo>
                    <a:pt x="596115" y="792556"/>
                  </a:lnTo>
                  <a:lnTo>
                    <a:pt x="652897" y="802897"/>
                  </a:lnTo>
                  <a:lnTo>
                    <a:pt x="711419" y="812001"/>
                  </a:lnTo>
                  <a:lnTo>
                    <a:pt x="771568" y="819824"/>
                  </a:lnTo>
                  <a:lnTo>
                    <a:pt x="833228" y="826323"/>
                  </a:lnTo>
                  <a:lnTo>
                    <a:pt x="896287" y="831453"/>
                  </a:lnTo>
                  <a:lnTo>
                    <a:pt x="960629" y="835172"/>
                  </a:lnTo>
                  <a:lnTo>
                    <a:pt x="1026141" y="837435"/>
                  </a:lnTo>
                  <a:lnTo>
                    <a:pt x="1092707" y="838199"/>
                  </a:lnTo>
                  <a:lnTo>
                    <a:pt x="1159111" y="837435"/>
                  </a:lnTo>
                  <a:lnTo>
                    <a:pt x="1224471" y="835172"/>
                  </a:lnTo>
                  <a:lnTo>
                    <a:pt x="1288674" y="831453"/>
                  </a:lnTo>
                  <a:lnTo>
                    <a:pt x="1351605" y="826323"/>
                  </a:lnTo>
                  <a:lnTo>
                    <a:pt x="1413148" y="819824"/>
                  </a:lnTo>
                  <a:lnTo>
                    <a:pt x="1473189" y="812001"/>
                  </a:lnTo>
                  <a:lnTo>
                    <a:pt x="1531614" y="802897"/>
                  </a:lnTo>
                  <a:lnTo>
                    <a:pt x="1588307" y="792556"/>
                  </a:lnTo>
                  <a:lnTo>
                    <a:pt x="1643154" y="781021"/>
                  </a:lnTo>
                  <a:lnTo>
                    <a:pt x="1696040" y="768337"/>
                  </a:lnTo>
                  <a:lnTo>
                    <a:pt x="1746850" y="754546"/>
                  </a:lnTo>
                  <a:lnTo>
                    <a:pt x="1795470" y="739693"/>
                  </a:lnTo>
                  <a:lnTo>
                    <a:pt x="1841785" y="723822"/>
                  </a:lnTo>
                  <a:lnTo>
                    <a:pt x="1885680" y="706975"/>
                  </a:lnTo>
                  <a:lnTo>
                    <a:pt x="1927040" y="689197"/>
                  </a:lnTo>
                  <a:lnTo>
                    <a:pt x="1965751" y="670531"/>
                  </a:lnTo>
                  <a:lnTo>
                    <a:pt x="2001697" y="651020"/>
                  </a:lnTo>
                  <a:lnTo>
                    <a:pt x="2034765" y="630710"/>
                  </a:lnTo>
                  <a:lnTo>
                    <a:pt x="2091805" y="587862"/>
                  </a:lnTo>
                  <a:lnTo>
                    <a:pt x="2135952" y="542336"/>
                  </a:lnTo>
                  <a:lnTo>
                    <a:pt x="2166289" y="494482"/>
                  </a:lnTo>
                  <a:lnTo>
                    <a:pt x="2181897" y="444649"/>
                  </a:lnTo>
                  <a:lnTo>
                    <a:pt x="2183891" y="419099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968886" y="4597908"/>
              <a:ext cx="2222500" cy="881380"/>
            </a:xfrm>
            <a:custGeom>
              <a:avLst/>
              <a:gdLst/>
              <a:ahLst/>
              <a:cxnLst/>
              <a:rect l="l" t="t" r="r" b="b"/>
              <a:pathLst>
                <a:path w="2222500" h="881379">
                  <a:moveTo>
                    <a:pt x="12700" y="512064"/>
                  </a:moveTo>
                  <a:lnTo>
                    <a:pt x="12700" y="368808"/>
                  </a:lnTo>
                  <a:lnTo>
                    <a:pt x="0" y="381000"/>
                  </a:lnTo>
                  <a:lnTo>
                    <a:pt x="0" y="501396"/>
                  </a:lnTo>
                  <a:lnTo>
                    <a:pt x="12700" y="512064"/>
                  </a:lnTo>
                  <a:close/>
                </a:path>
                <a:path w="2222500" h="881379">
                  <a:moveTo>
                    <a:pt x="50800" y="384048"/>
                  </a:moveTo>
                  <a:lnTo>
                    <a:pt x="50800" y="303276"/>
                  </a:lnTo>
                  <a:lnTo>
                    <a:pt x="25400" y="324612"/>
                  </a:lnTo>
                  <a:lnTo>
                    <a:pt x="12700" y="345948"/>
                  </a:lnTo>
                  <a:lnTo>
                    <a:pt x="12700" y="534924"/>
                  </a:lnTo>
                  <a:lnTo>
                    <a:pt x="25400" y="547116"/>
                  </a:lnTo>
                  <a:lnTo>
                    <a:pt x="38100" y="563118"/>
                  </a:lnTo>
                  <a:lnTo>
                    <a:pt x="38100" y="393192"/>
                  </a:lnTo>
                  <a:lnTo>
                    <a:pt x="50800" y="384048"/>
                  </a:lnTo>
                  <a:close/>
                </a:path>
                <a:path w="2222500" h="881379">
                  <a:moveTo>
                    <a:pt x="2120900" y="629412"/>
                  </a:moveTo>
                  <a:lnTo>
                    <a:pt x="2120900" y="571500"/>
                  </a:lnTo>
                  <a:lnTo>
                    <a:pt x="2108200" y="579120"/>
                  </a:lnTo>
                  <a:lnTo>
                    <a:pt x="2070100" y="606552"/>
                  </a:lnTo>
                  <a:lnTo>
                    <a:pt x="2057400" y="623316"/>
                  </a:lnTo>
                  <a:lnTo>
                    <a:pt x="2032000" y="640080"/>
                  </a:lnTo>
                  <a:lnTo>
                    <a:pt x="1993900" y="656844"/>
                  </a:lnTo>
                  <a:lnTo>
                    <a:pt x="1968500" y="673608"/>
                  </a:lnTo>
                  <a:lnTo>
                    <a:pt x="1943100" y="688848"/>
                  </a:lnTo>
                  <a:lnTo>
                    <a:pt x="1905000" y="704088"/>
                  </a:lnTo>
                  <a:lnTo>
                    <a:pt x="1790700" y="745236"/>
                  </a:lnTo>
                  <a:lnTo>
                    <a:pt x="1752600" y="757428"/>
                  </a:lnTo>
                  <a:lnTo>
                    <a:pt x="1663700" y="778764"/>
                  </a:lnTo>
                  <a:lnTo>
                    <a:pt x="1625600" y="789432"/>
                  </a:lnTo>
                  <a:lnTo>
                    <a:pt x="1574800" y="798576"/>
                  </a:lnTo>
                  <a:lnTo>
                    <a:pt x="1473200" y="813816"/>
                  </a:lnTo>
                  <a:lnTo>
                    <a:pt x="1371600" y="826008"/>
                  </a:lnTo>
                  <a:lnTo>
                    <a:pt x="1320800" y="830580"/>
                  </a:lnTo>
                  <a:lnTo>
                    <a:pt x="1219200" y="836676"/>
                  </a:lnTo>
                  <a:lnTo>
                    <a:pt x="1155700" y="838200"/>
                  </a:lnTo>
                  <a:lnTo>
                    <a:pt x="1104900" y="839724"/>
                  </a:lnTo>
                  <a:lnTo>
                    <a:pt x="939800" y="835152"/>
                  </a:lnTo>
                  <a:lnTo>
                    <a:pt x="838200" y="826008"/>
                  </a:lnTo>
                  <a:lnTo>
                    <a:pt x="736600" y="813816"/>
                  </a:lnTo>
                  <a:lnTo>
                    <a:pt x="635000" y="798576"/>
                  </a:lnTo>
                  <a:lnTo>
                    <a:pt x="584200" y="789432"/>
                  </a:lnTo>
                  <a:lnTo>
                    <a:pt x="546100" y="778764"/>
                  </a:lnTo>
                  <a:lnTo>
                    <a:pt x="495300" y="768096"/>
                  </a:lnTo>
                  <a:lnTo>
                    <a:pt x="381000" y="731520"/>
                  </a:lnTo>
                  <a:lnTo>
                    <a:pt x="304800" y="704088"/>
                  </a:lnTo>
                  <a:lnTo>
                    <a:pt x="266700" y="688848"/>
                  </a:lnTo>
                  <a:lnTo>
                    <a:pt x="215900" y="656844"/>
                  </a:lnTo>
                  <a:lnTo>
                    <a:pt x="177800" y="640080"/>
                  </a:lnTo>
                  <a:lnTo>
                    <a:pt x="152400" y="623316"/>
                  </a:lnTo>
                  <a:lnTo>
                    <a:pt x="139700" y="605028"/>
                  </a:lnTo>
                  <a:lnTo>
                    <a:pt x="127000" y="597408"/>
                  </a:lnTo>
                  <a:lnTo>
                    <a:pt x="101600" y="579120"/>
                  </a:lnTo>
                  <a:lnTo>
                    <a:pt x="101600" y="569976"/>
                  </a:lnTo>
                  <a:lnTo>
                    <a:pt x="88900" y="560832"/>
                  </a:lnTo>
                  <a:lnTo>
                    <a:pt x="63500" y="524256"/>
                  </a:lnTo>
                  <a:lnTo>
                    <a:pt x="50800" y="496824"/>
                  </a:lnTo>
                  <a:lnTo>
                    <a:pt x="38100" y="486156"/>
                  </a:lnTo>
                  <a:lnTo>
                    <a:pt x="38100" y="563118"/>
                  </a:lnTo>
                  <a:lnTo>
                    <a:pt x="50800" y="579120"/>
                  </a:lnTo>
                  <a:lnTo>
                    <a:pt x="63500" y="600456"/>
                  </a:lnTo>
                  <a:lnTo>
                    <a:pt x="76200" y="609600"/>
                  </a:lnTo>
                  <a:lnTo>
                    <a:pt x="88900" y="620268"/>
                  </a:lnTo>
                  <a:lnTo>
                    <a:pt x="114300" y="638556"/>
                  </a:lnTo>
                  <a:lnTo>
                    <a:pt x="165100" y="676656"/>
                  </a:lnTo>
                  <a:lnTo>
                    <a:pt x="254000" y="726948"/>
                  </a:lnTo>
                  <a:lnTo>
                    <a:pt x="330200" y="757428"/>
                  </a:lnTo>
                  <a:lnTo>
                    <a:pt x="406400" y="784860"/>
                  </a:lnTo>
                  <a:lnTo>
                    <a:pt x="444500" y="797052"/>
                  </a:lnTo>
                  <a:lnTo>
                    <a:pt x="495300" y="809244"/>
                  </a:lnTo>
                  <a:lnTo>
                    <a:pt x="533400" y="819912"/>
                  </a:lnTo>
                  <a:lnTo>
                    <a:pt x="584200" y="830580"/>
                  </a:lnTo>
                  <a:lnTo>
                    <a:pt x="635000" y="839724"/>
                  </a:lnTo>
                  <a:lnTo>
                    <a:pt x="673100" y="848868"/>
                  </a:lnTo>
                  <a:lnTo>
                    <a:pt x="723900" y="856488"/>
                  </a:lnTo>
                  <a:lnTo>
                    <a:pt x="825500" y="868680"/>
                  </a:lnTo>
                  <a:lnTo>
                    <a:pt x="889000" y="873252"/>
                  </a:lnTo>
                  <a:lnTo>
                    <a:pt x="990600" y="879348"/>
                  </a:lnTo>
                  <a:lnTo>
                    <a:pt x="1054100" y="880872"/>
                  </a:lnTo>
                  <a:lnTo>
                    <a:pt x="1168400" y="880872"/>
                  </a:lnTo>
                  <a:lnTo>
                    <a:pt x="1219200" y="879348"/>
                  </a:lnTo>
                  <a:lnTo>
                    <a:pt x="1320800" y="873252"/>
                  </a:lnTo>
                  <a:lnTo>
                    <a:pt x="1384300" y="867156"/>
                  </a:lnTo>
                  <a:lnTo>
                    <a:pt x="1435100" y="862584"/>
                  </a:lnTo>
                  <a:lnTo>
                    <a:pt x="1587500" y="839724"/>
                  </a:lnTo>
                  <a:lnTo>
                    <a:pt x="1625600" y="830580"/>
                  </a:lnTo>
                  <a:lnTo>
                    <a:pt x="1727200" y="809244"/>
                  </a:lnTo>
                  <a:lnTo>
                    <a:pt x="1803400" y="784860"/>
                  </a:lnTo>
                  <a:lnTo>
                    <a:pt x="1879600" y="757428"/>
                  </a:lnTo>
                  <a:lnTo>
                    <a:pt x="1955800" y="726948"/>
                  </a:lnTo>
                  <a:lnTo>
                    <a:pt x="1993900" y="710184"/>
                  </a:lnTo>
                  <a:lnTo>
                    <a:pt x="2044700" y="675132"/>
                  </a:lnTo>
                  <a:lnTo>
                    <a:pt x="2082800" y="656844"/>
                  </a:lnTo>
                  <a:lnTo>
                    <a:pt x="2120900" y="629412"/>
                  </a:lnTo>
                  <a:close/>
                </a:path>
                <a:path w="2222500" h="881379">
                  <a:moveTo>
                    <a:pt x="2184400" y="556260"/>
                  </a:moveTo>
                  <a:lnTo>
                    <a:pt x="2184400" y="323088"/>
                  </a:lnTo>
                  <a:lnTo>
                    <a:pt x="2171700" y="312420"/>
                  </a:lnTo>
                  <a:lnTo>
                    <a:pt x="2159000" y="291084"/>
                  </a:lnTo>
                  <a:lnTo>
                    <a:pt x="2120900" y="262128"/>
                  </a:lnTo>
                  <a:lnTo>
                    <a:pt x="2108200" y="251460"/>
                  </a:lnTo>
                  <a:lnTo>
                    <a:pt x="2095500" y="242316"/>
                  </a:lnTo>
                  <a:lnTo>
                    <a:pt x="2082800" y="222504"/>
                  </a:lnTo>
                  <a:lnTo>
                    <a:pt x="2044700" y="204216"/>
                  </a:lnTo>
                  <a:lnTo>
                    <a:pt x="1993900" y="170688"/>
                  </a:lnTo>
                  <a:lnTo>
                    <a:pt x="1955800" y="153924"/>
                  </a:lnTo>
                  <a:lnTo>
                    <a:pt x="1879600" y="123444"/>
                  </a:lnTo>
                  <a:lnTo>
                    <a:pt x="1803400" y="96012"/>
                  </a:lnTo>
                  <a:lnTo>
                    <a:pt x="1765300" y="83820"/>
                  </a:lnTo>
                  <a:lnTo>
                    <a:pt x="1714500" y="71628"/>
                  </a:lnTo>
                  <a:lnTo>
                    <a:pt x="1676400" y="60960"/>
                  </a:lnTo>
                  <a:lnTo>
                    <a:pt x="1625600" y="50292"/>
                  </a:lnTo>
                  <a:lnTo>
                    <a:pt x="1587500" y="41148"/>
                  </a:lnTo>
                  <a:lnTo>
                    <a:pt x="1435100" y="18288"/>
                  </a:lnTo>
                  <a:lnTo>
                    <a:pt x="1384300" y="13716"/>
                  </a:lnTo>
                  <a:lnTo>
                    <a:pt x="1320800" y="7620"/>
                  </a:lnTo>
                  <a:lnTo>
                    <a:pt x="1219200" y="1524"/>
                  </a:lnTo>
                  <a:lnTo>
                    <a:pt x="1168400" y="0"/>
                  </a:lnTo>
                  <a:lnTo>
                    <a:pt x="1054100" y="0"/>
                  </a:lnTo>
                  <a:lnTo>
                    <a:pt x="990600" y="1524"/>
                  </a:lnTo>
                  <a:lnTo>
                    <a:pt x="889000" y="7620"/>
                  </a:lnTo>
                  <a:lnTo>
                    <a:pt x="825500" y="12192"/>
                  </a:lnTo>
                  <a:lnTo>
                    <a:pt x="774700" y="18288"/>
                  </a:lnTo>
                  <a:lnTo>
                    <a:pt x="622300" y="41148"/>
                  </a:lnTo>
                  <a:lnTo>
                    <a:pt x="584200" y="50292"/>
                  </a:lnTo>
                  <a:lnTo>
                    <a:pt x="482600" y="71628"/>
                  </a:lnTo>
                  <a:lnTo>
                    <a:pt x="406400" y="96012"/>
                  </a:lnTo>
                  <a:lnTo>
                    <a:pt x="330200" y="123444"/>
                  </a:lnTo>
                  <a:lnTo>
                    <a:pt x="254000" y="153924"/>
                  </a:lnTo>
                  <a:lnTo>
                    <a:pt x="215900" y="170688"/>
                  </a:lnTo>
                  <a:lnTo>
                    <a:pt x="165100" y="205740"/>
                  </a:lnTo>
                  <a:lnTo>
                    <a:pt x="101600" y="242316"/>
                  </a:lnTo>
                  <a:lnTo>
                    <a:pt x="101600" y="251460"/>
                  </a:lnTo>
                  <a:lnTo>
                    <a:pt x="88900" y="262128"/>
                  </a:lnTo>
                  <a:lnTo>
                    <a:pt x="76200" y="271272"/>
                  </a:lnTo>
                  <a:lnTo>
                    <a:pt x="50800" y="292608"/>
                  </a:lnTo>
                  <a:lnTo>
                    <a:pt x="50800" y="365760"/>
                  </a:lnTo>
                  <a:lnTo>
                    <a:pt x="63500" y="356616"/>
                  </a:lnTo>
                  <a:lnTo>
                    <a:pt x="63500" y="347472"/>
                  </a:lnTo>
                  <a:lnTo>
                    <a:pt x="76200" y="336804"/>
                  </a:lnTo>
                  <a:lnTo>
                    <a:pt x="76200" y="327660"/>
                  </a:lnTo>
                  <a:lnTo>
                    <a:pt x="114300" y="292608"/>
                  </a:lnTo>
                  <a:lnTo>
                    <a:pt x="139700" y="274320"/>
                  </a:lnTo>
                  <a:lnTo>
                    <a:pt x="152400" y="257556"/>
                  </a:lnTo>
                  <a:lnTo>
                    <a:pt x="177800" y="240792"/>
                  </a:lnTo>
                  <a:lnTo>
                    <a:pt x="215900" y="224028"/>
                  </a:lnTo>
                  <a:lnTo>
                    <a:pt x="241300" y="207264"/>
                  </a:lnTo>
                  <a:lnTo>
                    <a:pt x="266700" y="192024"/>
                  </a:lnTo>
                  <a:lnTo>
                    <a:pt x="304800" y="176784"/>
                  </a:lnTo>
                  <a:lnTo>
                    <a:pt x="381000" y="149352"/>
                  </a:lnTo>
                  <a:lnTo>
                    <a:pt x="419100" y="137160"/>
                  </a:lnTo>
                  <a:lnTo>
                    <a:pt x="457200" y="123444"/>
                  </a:lnTo>
                  <a:lnTo>
                    <a:pt x="546100" y="102108"/>
                  </a:lnTo>
                  <a:lnTo>
                    <a:pt x="584200" y="91440"/>
                  </a:lnTo>
                  <a:lnTo>
                    <a:pt x="635000" y="82296"/>
                  </a:lnTo>
                  <a:lnTo>
                    <a:pt x="736600" y="67056"/>
                  </a:lnTo>
                  <a:lnTo>
                    <a:pt x="838200" y="54864"/>
                  </a:lnTo>
                  <a:lnTo>
                    <a:pt x="939800" y="45720"/>
                  </a:lnTo>
                  <a:lnTo>
                    <a:pt x="1054100" y="42672"/>
                  </a:lnTo>
                  <a:lnTo>
                    <a:pt x="1104900" y="41148"/>
                  </a:lnTo>
                  <a:lnTo>
                    <a:pt x="1219200" y="44196"/>
                  </a:lnTo>
                  <a:lnTo>
                    <a:pt x="1320800" y="50292"/>
                  </a:lnTo>
                  <a:lnTo>
                    <a:pt x="1371600" y="54864"/>
                  </a:lnTo>
                  <a:lnTo>
                    <a:pt x="1473200" y="67056"/>
                  </a:lnTo>
                  <a:lnTo>
                    <a:pt x="1574800" y="82296"/>
                  </a:lnTo>
                  <a:lnTo>
                    <a:pt x="1625600" y="91440"/>
                  </a:lnTo>
                  <a:lnTo>
                    <a:pt x="1663700" y="102108"/>
                  </a:lnTo>
                  <a:lnTo>
                    <a:pt x="1714500" y="112776"/>
                  </a:lnTo>
                  <a:lnTo>
                    <a:pt x="1828800" y="149352"/>
                  </a:lnTo>
                  <a:lnTo>
                    <a:pt x="1866900" y="163068"/>
                  </a:lnTo>
                  <a:lnTo>
                    <a:pt x="1905000" y="178308"/>
                  </a:lnTo>
                  <a:lnTo>
                    <a:pt x="1943100" y="192024"/>
                  </a:lnTo>
                  <a:lnTo>
                    <a:pt x="1968500" y="208788"/>
                  </a:lnTo>
                  <a:lnTo>
                    <a:pt x="2006600" y="224028"/>
                  </a:lnTo>
                  <a:lnTo>
                    <a:pt x="2057400" y="257556"/>
                  </a:lnTo>
                  <a:lnTo>
                    <a:pt x="2082800" y="275844"/>
                  </a:lnTo>
                  <a:lnTo>
                    <a:pt x="2082800" y="283464"/>
                  </a:lnTo>
                  <a:lnTo>
                    <a:pt x="2120900" y="310896"/>
                  </a:lnTo>
                  <a:lnTo>
                    <a:pt x="2120900" y="320040"/>
                  </a:lnTo>
                  <a:lnTo>
                    <a:pt x="2159000" y="374904"/>
                  </a:lnTo>
                  <a:lnTo>
                    <a:pt x="2159000" y="385572"/>
                  </a:lnTo>
                  <a:lnTo>
                    <a:pt x="2171700" y="403860"/>
                  </a:lnTo>
                  <a:lnTo>
                    <a:pt x="2171700" y="566928"/>
                  </a:lnTo>
                  <a:lnTo>
                    <a:pt x="2184400" y="556260"/>
                  </a:lnTo>
                  <a:close/>
                </a:path>
                <a:path w="2222500" h="881379">
                  <a:moveTo>
                    <a:pt x="2171700" y="566928"/>
                  </a:moveTo>
                  <a:lnTo>
                    <a:pt x="2171700" y="478536"/>
                  </a:lnTo>
                  <a:lnTo>
                    <a:pt x="2159000" y="496824"/>
                  </a:lnTo>
                  <a:lnTo>
                    <a:pt x="2159000" y="515112"/>
                  </a:lnTo>
                  <a:lnTo>
                    <a:pt x="2146300" y="525780"/>
                  </a:lnTo>
                  <a:lnTo>
                    <a:pt x="2146300" y="533400"/>
                  </a:lnTo>
                  <a:lnTo>
                    <a:pt x="2133600" y="544068"/>
                  </a:lnTo>
                  <a:lnTo>
                    <a:pt x="2133600" y="553212"/>
                  </a:lnTo>
                  <a:lnTo>
                    <a:pt x="2120900" y="562356"/>
                  </a:lnTo>
                  <a:lnTo>
                    <a:pt x="2120900" y="618744"/>
                  </a:lnTo>
                  <a:lnTo>
                    <a:pt x="2133600" y="609600"/>
                  </a:lnTo>
                  <a:lnTo>
                    <a:pt x="2146300" y="598932"/>
                  </a:lnTo>
                  <a:lnTo>
                    <a:pt x="2159000" y="577596"/>
                  </a:lnTo>
                  <a:lnTo>
                    <a:pt x="2171700" y="566928"/>
                  </a:lnTo>
                  <a:close/>
                </a:path>
                <a:path w="2222500" h="881379">
                  <a:moveTo>
                    <a:pt x="2197100" y="534924"/>
                  </a:moveTo>
                  <a:lnTo>
                    <a:pt x="2197100" y="345948"/>
                  </a:lnTo>
                  <a:lnTo>
                    <a:pt x="2184400" y="333756"/>
                  </a:lnTo>
                  <a:lnTo>
                    <a:pt x="2184400" y="545592"/>
                  </a:lnTo>
                  <a:lnTo>
                    <a:pt x="2197100" y="534924"/>
                  </a:lnTo>
                  <a:close/>
                </a:path>
                <a:path w="2222500" h="881379">
                  <a:moveTo>
                    <a:pt x="2209800" y="487680"/>
                  </a:moveTo>
                  <a:lnTo>
                    <a:pt x="2209800" y="379476"/>
                  </a:lnTo>
                  <a:lnTo>
                    <a:pt x="2197100" y="368808"/>
                  </a:lnTo>
                  <a:lnTo>
                    <a:pt x="2197100" y="512064"/>
                  </a:lnTo>
                  <a:lnTo>
                    <a:pt x="2209800" y="487680"/>
                  </a:lnTo>
                  <a:close/>
                </a:path>
                <a:path w="2222500" h="881379">
                  <a:moveTo>
                    <a:pt x="2222500" y="464820"/>
                  </a:moveTo>
                  <a:lnTo>
                    <a:pt x="2222500" y="440436"/>
                  </a:lnTo>
                  <a:lnTo>
                    <a:pt x="2209800" y="403860"/>
                  </a:lnTo>
                  <a:lnTo>
                    <a:pt x="2209800" y="475488"/>
                  </a:lnTo>
                  <a:lnTo>
                    <a:pt x="2222500" y="4648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2223400" y="4775706"/>
            <a:ext cx="1713864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50" b="1" dirty="0">
                <a:latin typeface="Times New Roman"/>
                <a:cs typeface="Times New Roman"/>
              </a:rPr>
              <a:t>{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3050" b="1" dirty="0">
                <a:latin typeface="Times New Roman"/>
                <a:cs typeface="Times New Roman"/>
              </a:rPr>
              <a:t>,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3075" b="1" baseline="-20325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3050" b="1" dirty="0">
                <a:latin typeface="Times New Roman"/>
                <a:cs typeface="Times New Roman"/>
              </a:rPr>
              <a:t>,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3075" b="1" baseline="-20325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3050" b="1" dirty="0">
                <a:latin typeface="Times New Roman"/>
                <a:cs typeface="Times New Roman"/>
              </a:rPr>
              <a:t>,</a:t>
            </a:r>
            <a:r>
              <a:rPr sz="3050" b="1" spc="80" dirty="0">
                <a:latin typeface="Times New Roman"/>
                <a:cs typeface="Times New Roman"/>
              </a:rPr>
              <a:t> </a:t>
            </a:r>
            <a:r>
              <a:rPr sz="3050" b="1" i="1" spc="-35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3050" b="1" spc="-35" dirty="0">
                <a:latin typeface="Times New Roman"/>
                <a:cs typeface="Times New Roman"/>
              </a:rPr>
              <a:t>}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275976" y="2037079"/>
            <a:ext cx="36322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spc="-25" dirty="0">
                <a:latin typeface="Times New Roman"/>
                <a:cs typeface="Times New Roman"/>
              </a:rPr>
              <a:t>...</a:t>
            </a:r>
            <a:endParaRPr sz="3500">
              <a:latin typeface="Times New Roman"/>
              <a:cs typeface="Times New Roman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1045345" y="483108"/>
            <a:ext cx="8606155" cy="798830"/>
            <a:chOff x="1045345" y="483108"/>
            <a:chExt cx="8606155" cy="798830"/>
          </a:xfrm>
        </p:grpSpPr>
        <p:sp>
          <p:nvSpPr>
            <p:cNvPr id="76" name="object 76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340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135"/>
              </a:spcBef>
            </a:pPr>
            <a:r>
              <a:rPr sz="4150" dirty="0"/>
              <a:t>Odstranění</a:t>
            </a:r>
            <a:r>
              <a:rPr sz="4150" spc="45" dirty="0"/>
              <a:t> </a:t>
            </a:r>
            <a:r>
              <a:rPr sz="4150" dirty="0"/>
              <a:t>nedeterminismu:</a:t>
            </a:r>
            <a:r>
              <a:rPr sz="4150" spc="35" dirty="0"/>
              <a:t> </a:t>
            </a:r>
            <a:r>
              <a:rPr sz="4150" dirty="0"/>
              <a:t>Příklad</a:t>
            </a:r>
            <a:r>
              <a:rPr sz="4150" spc="70" dirty="0"/>
              <a:t> </a:t>
            </a:r>
            <a:r>
              <a:rPr sz="4150" spc="-25" dirty="0"/>
              <a:t>3/5</a:t>
            </a:r>
            <a:endParaRPr sz="4150"/>
          </a:p>
        </p:txBody>
      </p:sp>
      <p:sp>
        <p:nvSpPr>
          <p:cNvPr id="81" name="Zástupný symbol pro číslo snímku 80">
            <a:extLst>
              <a:ext uri="{FF2B5EF4-FFF2-40B4-BE49-F238E27FC236}">
                <a16:creationId xmlns:a16="http://schemas.microsoft.com/office/drawing/2014/main" id="{532A8436-7490-95BB-B822-83C3D2EAED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pPr/>
              <a:t>18</a:t>
            </a:fld>
            <a:r>
              <a:rPr lang="cs-CZ"/>
              <a:t> / 36</a:t>
            </a:r>
            <a:endParaRPr lang="cs-CZ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820" y="2238247"/>
            <a:ext cx="3420745" cy="1536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300" dirty="0">
                <a:latin typeface="Times New Roman"/>
                <a:cs typeface="Times New Roman"/>
              </a:rPr>
              <a:t>{</a:t>
            </a:r>
            <a:r>
              <a:rPr sz="3300" b="1" i="1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3300" dirty="0">
                <a:latin typeface="Times New Roman"/>
                <a:cs typeface="Times New Roman"/>
              </a:rPr>
              <a:t>}</a:t>
            </a:r>
            <a:r>
              <a:rPr sz="3300" spc="-3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Symbol"/>
                <a:cs typeface="Symbol"/>
              </a:rPr>
              <a:t></a:t>
            </a:r>
            <a:r>
              <a:rPr sz="3300" spc="-2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{</a:t>
            </a:r>
            <a:r>
              <a:rPr sz="3300" b="1" i="1" dirty="0">
                <a:solidFill>
                  <a:srgbClr val="00CC99"/>
                </a:solidFill>
                <a:latin typeface="Times New Roman"/>
                <a:cs typeface="Times New Roman"/>
              </a:rPr>
              <a:t>f</a:t>
            </a:r>
            <a:r>
              <a:rPr sz="3300" dirty="0">
                <a:latin typeface="Times New Roman"/>
                <a:cs typeface="Times New Roman"/>
              </a:rPr>
              <a:t>}</a:t>
            </a:r>
            <a:r>
              <a:rPr sz="3300" spc="-40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Times New Roman"/>
                <a:cs typeface="Times New Roman"/>
              </a:rPr>
              <a:t>=</a:t>
            </a:r>
            <a:r>
              <a:rPr sz="3300" b="1" spc="-10" dirty="0">
                <a:latin typeface="Times New Roman"/>
                <a:cs typeface="Times New Roman"/>
              </a:rPr>
              <a:t> </a:t>
            </a:r>
            <a:r>
              <a:rPr sz="3300" spc="-50" dirty="0">
                <a:latin typeface="Symbol"/>
                <a:cs typeface="Symbol"/>
              </a:rPr>
              <a:t></a:t>
            </a:r>
            <a:endParaRPr sz="3300">
              <a:latin typeface="Symbol"/>
              <a:cs typeface="Symbol"/>
            </a:endParaRPr>
          </a:p>
          <a:p>
            <a:pPr marL="38100">
              <a:lnSpc>
                <a:spcPct val="100000"/>
              </a:lnSpc>
            </a:pPr>
            <a:r>
              <a:rPr sz="3300" dirty="0">
                <a:latin typeface="Times New Roman"/>
                <a:cs typeface="Times New Roman"/>
              </a:rPr>
              <a:t>{</a:t>
            </a:r>
            <a:r>
              <a:rPr sz="3300" b="1" i="1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3300" dirty="0">
                <a:latin typeface="Times New Roman"/>
                <a:cs typeface="Times New Roman"/>
              </a:rPr>
              <a:t>,</a:t>
            </a:r>
            <a:r>
              <a:rPr sz="3300" b="1" i="1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3300" b="1" baseline="-20202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3300" dirty="0">
                <a:latin typeface="Times New Roman"/>
                <a:cs typeface="Times New Roman"/>
              </a:rPr>
              <a:t>}</a:t>
            </a:r>
            <a:r>
              <a:rPr sz="3300" spc="-4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Symbol"/>
                <a:cs typeface="Symbol"/>
              </a:rPr>
              <a:t></a:t>
            </a:r>
            <a:r>
              <a:rPr sz="3300" spc="-2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{</a:t>
            </a:r>
            <a:r>
              <a:rPr sz="3300" b="1" i="1" dirty="0">
                <a:solidFill>
                  <a:srgbClr val="00CC99"/>
                </a:solidFill>
                <a:latin typeface="Times New Roman"/>
                <a:cs typeface="Times New Roman"/>
              </a:rPr>
              <a:t>f</a:t>
            </a:r>
            <a:r>
              <a:rPr sz="3300" dirty="0">
                <a:latin typeface="Times New Roman"/>
                <a:cs typeface="Times New Roman"/>
              </a:rPr>
              <a:t>}</a:t>
            </a:r>
            <a:r>
              <a:rPr sz="3300" spc="-35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Times New Roman"/>
                <a:cs typeface="Times New Roman"/>
              </a:rPr>
              <a:t>=</a:t>
            </a:r>
            <a:r>
              <a:rPr sz="3300" b="1" spc="5" dirty="0">
                <a:latin typeface="Times New Roman"/>
                <a:cs typeface="Times New Roman"/>
              </a:rPr>
              <a:t> </a:t>
            </a:r>
            <a:r>
              <a:rPr sz="3300" spc="-50" dirty="0">
                <a:latin typeface="Symbol"/>
                <a:cs typeface="Symbol"/>
              </a:rPr>
              <a:t></a:t>
            </a:r>
            <a:endParaRPr sz="3300">
              <a:latin typeface="Symbol"/>
              <a:cs typeface="Symbol"/>
            </a:endParaRPr>
          </a:p>
          <a:p>
            <a:pPr marL="38100">
              <a:lnSpc>
                <a:spcPct val="100000"/>
              </a:lnSpc>
              <a:spcBef>
                <a:spcPts val="10"/>
              </a:spcBef>
            </a:pPr>
            <a:r>
              <a:rPr sz="3300" dirty="0">
                <a:latin typeface="Times New Roman"/>
                <a:cs typeface="Times New Roman"/>
              </a:rPr>
              <a:t>{</a:t>
            </a:r>
            <a:r>
              <a:rPr sz="3300" b="1" i="1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3300" dirty="0">
                <a:latin typeface="Times New Roman"/>
                <a:cs typeface="Times New Roman"/>
              </a:rPr>
              <a:t>,</a:t>
            </a:r>
            <a:r>
              <a:rPr sz="3300" b="1" i="1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3300" b="1" baseline="-20202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3300" dirty="0">
                <a:latin typeface="Times New Roman"/>
                <a:cs typeface="Times New Roman"/>
              </a:rPr>
              <a:t>,</a:t>
            </a:r>
            <a:r>
              <a:rPr sz="3300" b="1" i="1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3300" b="1" baseline="-20202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3300" dirty="0">
                <a:latin typeface="Times New Roman"/>
                <a:cs typeface="Times New Roman"/>
              </a:rPr>
              <a:t>}</a:t>
            </a:r>
            <a:r>
              <a:rPr sz="3300" spc="-5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Symbol"/>
                <a:cs typeface="Symbol"/>
              </a:rPr>
              <a:t></a:t>
            </a:r>
            <a:r>
              <a:rPr sz="3300" spc="-2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{</a:t>
            </a:r>
            <a:r>
              <a:rPr sz="3300" b="1" i="1" dirty="0">
                <a:solidFill>
                  <a:srgbClr val="00CC99"/>
                </a:solidFill>
                <a:latin typeface="Times New Roman"/>
                <a:cs typeface="Times New Roman"/>
              </a:rPr>
              <a:t>f</a:t>
            </a:r>
            <a:r>
              <a:rPr sz="3300" dirty="0">
                <a:latin typeface="Times New Roman"/>
                <a:cs typeface="Times New Roman"/>
              </a:rPr>
              <a:t>}</a:t>
            </a:r>
            <a:r>
              <a:rPr sz="3300" spc="-25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Times New Roman"/>
                <a:cs typeface="Times New Roman"/>
              </a:rPr>
              <a:t>=</a:t>
            </a:r>
            <a:r>
              <a:rPr sz="3300" b="1" spc="-10" dirty="0">
                <a:latin typeface="Times New Roman"/>
                <a:cs typeface="Times New Roman"/>
              </a:rPr>
              <a:t> </a:t>
            </a:r>
            <a:r>
              <a:rPr sz="3300" spc="-50" dirty="0">
                <a:latin typeface="Symbol"/>
                <a:cs typeface="Symbol"/>
              </a:rPr>
              <a:t></a:t>
            </a:r>
            <a:endParaRPr sz="3300">
              <a:latin typeface="Symbol"/>
              <a:cs typeface="Symbo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82167" y="2209291"/>
            <a:ext cx="3496945" cy="1570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ts val="4079"/>
              </a:lnSpc>
              <a:spcBef>
                <a:spcPts val="125"/>
              </a:spcBef>
              <a:tabLst>
                <a:tab pos="1883410" algn="l"/>
              </a:tabLst>
            </a:pPr>
            <a:r>
              <a:rPr sz="3300" spc="-50" dirty="0">
                <a:latin typeface="Symbol"/>
                <a:cs typeface="Symbol"/>
              </a:rPr>
              <a:t></a:t>
            </a:r>
            <a:r>
              <a:rPr sz="3300" dirty="0">
                <a:latin typeface="Times New Roman"/>
                <a:cs typeface="Times New Roman"/>
              </a:rPr>
              <a:t>	{</a:t>
            </a:r>
            <a:r>
              <a:rPr sz="3300" b="1" i="1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3300" dirty="0">
                <a:latin typeface="Times New Roman"/>
                <a:cs typeface="Times New Roman"/>
              </a:rPr>
              <a:t>}</a:t>
            </a:r>
            <a:r>
              <a:rPr sz="3300" spc="-3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Symbol"/>
                <a:cs typeface="Symbol"/>
              </a:rPr>
              <a:t></a:t>
            </a:r>
            <a:r>
              <a:rPr sz="3500" spc="-65" dirty="0">
                <a:latin typeface="Times New Roman"/>
                <a:cs typeface="Times New Roman"/>
              </a:rPr>
              <a:t> </a:t>
            </a:r>
            <a:r>
              <a:rPr sz="3300" i="1" spc="-25" dirty="0">
                <a:latin typeface="Times New Roman"/>
                <a:cs typeface="Times New Roman"/>
              </a:rPr>
              <a:t>F</a:t>
            </a:r>
            <a:r>
              <a:rPr sz="3300" i="1" spc="-37" baseline="-20202" dirty="0">
                <a:latin typeface="Times New Roman"/>
                <a:cs typeface="Times New Roman"/>
              </a:rPr>
              <a:t>d</a:t>
            </a:r>
            <a:endParaRPr sz="3300" baseline="-20202">
              <a:latin typeface="Times New Roman"/>
              <a:cs typeface="Times New Roman"/>
            </a:endParaRPr>
          </a:p>
          <a:p>
            <a:pPr marL="38100">
              <a:lnSpc>
                <a:spcPts val="3965"/>
              </a:lnSpc>
              <a:tabLst>
                <a:tab pos="1358900" algn="l"/>
              </a:tabLst>
            </a:pPr>
            <a:r>
              <a:rPr sz="3300" spc="-50" dirty="0">
                <a:latin typeface="Symbol"/>
                <a:cs typeface="Symbol"/>
              </a:rPr>
              <a:t></a:t>
            </a:r>
            <a:r>
              <a:rPr sz="3300" dirty="0">
                <a:latin typeface="Times New Roman"/>
                <a:cs typeface="Times New Roman"/>
              </a:rPr>
              <a:t>	{</a:t>
            </a:r>
            <a:r>
              <a:rPr sz="3300" b="1" i="1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330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,</a:t>
            </a:r>
            <a:r>
              <a:rPr sz="3300" b="1" i="1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3300" b="1" baseline="-20202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3300" dirty="0">
                <a:latin typeface="Times New Roman"/>
                <a:cs typeface="Times New Roman"/>
              </a:rPr>
              <a:t>}</a:t>
            </a:r>
            <a:r>
              <a:rPr sz="3300" spc="-2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Symbol"/>
                <a:cs typeface="Symbol"/>
              </a:rPr>
              <a:t></a:t>
            </a:r>
            <a:r>
              <a:rPr sz="3500" spc="-55" dirty="0">
                <a:latin typeface="Times New Roman"/>
                <a:cs typeface="Times New Roman"/>
              </a:rPr>
              <a:t> </a:t>
            </a:r>
            <a:r>
              <a:rPr sz="3300" i="1" spc="-35" dirty="0">
                <a:latin typeface="Times New Roman"/>
                <a:cs typeface="Times New Roman"/>
              </a:rPr>
              <a:t>F</a:t>
            </a:r>
            <a:r>
              <a:rPr sz="3300" i="1" spc="-52" baseline="-20202" dirty="0">
                <a:latin typeface="Times New Roman"/>
                <a:cs typeface="Times New Roman"/>
              </a:rPr>
              <a:t>d</a:t>
            </a:r>
            <a:endParaRPr sz="3300" baseline="-20202">
              <a:latin typeface="Times New Roman"/>
              <a:cs typeface="Times New Roman"/>
            </a:endParaRPr>
          </a:p>
          <a:p>
            <a:pPr marL="38100">
              <a:lnSpc>
                <a:spcPts val="4085"/>
              </a:lnSpc>
              <a:tabLst>
                <a:tab pos="869950" algn="l"/>
              </a:tabLst>
            </a:pPr>
            <a:r>
              <a:rPr sz="3300" spc="-50" dirty="0">
                <a:latin typeface="Symbol"/>
                <a:cs typeface="Symbol"/>
              </a:rPr>
              <a:t></a:t>
            </a:r>
            <a:r>
              <a:rPr sz="3300" dirty="0">
                <a:latin typeface="Times New Roman"/>
                <a:cs typeface="Times New Roman"/>
              </a:rPr>
              <a:t>	{</a:t>
            </a:r>
            <a:r>
              <a:rPr sz="3300" b="1" i="1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330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,</a:t>
            </a:r>
            <a:r>
              <a:rPr sz="3300" b="1" i="1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3300" b="1" baseline="-20202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3300" b="1" spc="-30" baseline="-20202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,</a:t>
            </a:r>
            <a:r>
              <a:rPr sz="3300" b="1" i="1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3300" b="1" baseline="-20202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3300" dirty="0">
                <a:latin typeface="Times New Roman"/>
                <a:cs typeface="Times New Roman"/>
              </a:rPr>
              <a:t>}</a:t>
            </a:r>
            <a:r>
              <a:rPr sz="3300" spc="-2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Symbol"/>
                <a:cs typeface="Symbol"/>
              </a:rPr>
              <a:t></a:t>
            </a:r>
            <a:r>
              <a:rPr sz="3500" spc="-50" dirty="0">
                <a:latin typeface="Times New Roman"/>
                <a:cs typeface="Times New Roman"/>
              </a:rPr>
              <a:t> </a:t>
            </a:r>
            <a:r>
              <a:rPr sz="3300" i="1" spc="-25" dirty="0">
                <a:latin typeface="Times New Roman"/>
                <a:cs typeface="Times New Roman"/>
              </a:rPr>
              <a:t>F</a:t>
            </a:r>
            <a:r>
              <a:rPr sz="3300" i="1" spc="-37" baseline="-20202" dirty="0">
                <a:latin typeface="Times New Roman"/>
                <a:cs typeface="Times New Roman"/>
              </a:rPr>
              <a:t>d</a:t>
            </a:r>
            <a:endParaRPr sz="3300" baseline="-2020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07567" y="3748530"/>
            <a:ext cx="43942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50" dirty="0">
                <a:latin typeface="Symbol"/>
                <a:cs typeface="Symbol"/>
              </a:rPr>
              <a:t></a:t>
            </a:r>
            <a:endParaRPr sz="33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1125" y="3719574"/>
            <a:ext cx="8547735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5"/>
              </a:spcBef>
              <a:tabLst>
                <a:tab pos="6026150" algn="l"/>
              </a:tabLst>
            </a:pPr>
            <a:r>
              <a:rPr sz="3300" dirty="0">
                <a:latin typeface="Times New Roman"/>
                <a:cs typeface="Times New Roman"/>
              </a:rPr>
              <a:t>{</a:t>
            </a:r>
            <a:r>
              <a:rPr sz="3300" b="1" i="1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3300" dirty="0">
                <a:latin typeface="Times New Roman"/>
                <a:cs typeface="Times New Roman"/>
              </a:rPr>
              <a:t>,</a:t>
            </a:r>
            <a:r>
              <a:rPr sz="3300" b="1" i="1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3300" b="1" baseline="-20202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3300" dirty="0">
                <a:latin typeface="Times New Roman"/>
                <a:cs typeface="Times New Roman"/>
              </a:rPr>
              <a:t>,</a:t>
            </a:r>
            <a:r>
              <a:rPr sz="3300" spc="-35" dirty="0">
                <a:latin typeface="Times New Roman"/>
                <a:cs typeface="Times New Roman"/>
              </a:rPr>
              <a:t> </a:t>
            </a:r>
            <a:r>
              <a:rPr sz="3300" b="1" i="1" dirty="0">
                <a:solidFill>
                  <a:srgbClr val="3232CC"/>
                </a:solidFill>
                <a:latin typeface="Times New Roman"/>
                <a:cs typeface="Times New Roman"/>
              </a:rPr>
              <a:t>f</a:t>
            </a:r>
            <a:r>
              <a:rPr sz="3300" dirty="0">
                <a:latin typeface="Times New Roman"/>
                <a:cs typeface="Times New Roman"/>
              </a:rPr>
              <a:t>}</a:t>
            </a:r>
            <a:r>
              <a:rPr sz="3300" spc="-3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Symbol"/>
                <a:cs typeface="Symbol"/>
              </a:rPr>
              <a:t></a:t>
            </a:r>
            <a:r>
              <a:rPr sz="3300" spc="-2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{</a:t>
            </a:r>
            <a:r>
              <a:rPr sz="3300" b="1" i="1" dirty="0">
                <a:solidFill>
                  <a:srgbClr val="00CC99"/>
                </a:solidFill>
                <a:latin typeface="Times New Roman"/>
                <a:cs typeface="Times New Roman"/>
              </a:rPr>
              <a:t>f</a:t>
            </a:r>
            <a:r>
              <a:rPr sz="3300" dirty="0">
                <a:latin typeface="Times New Roman"/>
                <a:cs typeface="Times New Roman"/>
              </a:rPr>
              <a:t>}</a:t>
            </a:r>
            <a:r>
              <a:rPr sz="3300" spc="-20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Times New Roman"/>
                <a:cs typeface="Times New Roman"/>
              </a:rPr>
              <a:t>=</a:t>
            </a:r>
            <a:r>
              <a:rPr sz="3300" b="1" spc="-1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{</a:t>
            </a:r>
            <a:r>
              <a:rPr sz="3300" b="1" i="1" dirty="0">
                <a:solidFill>
                  <a:srgbClr val="3232CC"/>
                </a:solidFill>
                <a:latin typeface="Times New Roman"/>
                <a:cs typeface="Times New Roman"/>
              </a:rPr>
              <a:t>f</a:t>
            </a:r>
            <a:r>
              <a:rPr sz="3300" dirty="0">
                <a:latin typeface="Times New Roman"/>
                <a:cs typeface="Times New Roman"/>
              </a:rPr>
              <a:t>}</a:t>
            </a:r>
            <a:r>
              <a:rPr sz="3300" spc="-10" dirty="0">
                <a:latin typeface="Times New Roman"/>
                <a:cs typeface="Times New Roman"/>
              </a:rPr>
              <a:t> </a:t>
            </a:r>
            <a:r>
              <a:rPr sz="3500" dirty="0">
                <a:solidFill>
                  <a:srgbClr val="FF0000"/>
                </a:solidFill>
                <a:latin typeface="Symbol"/>
                <a:cs typeface="Symbol"/>
              </a:rPr>
              <a:t></a:t>
            </a:r>
            <a:r>
              <a:rPr sz="3500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300" spc="-50" dirty="0">
                <a:latin typeface="Symbol"/>
                <a:cs typeface="Symbol"/>
              </a:rPr>
              <a:t></a:t>
            </a:r>
            <a:r>
              <a:rPr sz="3300" dirty="0">
                <a:latin typeface="Times New Roman"/>
                <a:cs typeface="Times New Roman"/>
              </a:rPr>
              <a:t>	{</a:t>
            </a:r>
            <a:r>
              <a:rPr sz="3300" b="1" i="1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330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,</a:t>
            </a:r>
            <a:r>
              <a:rPr sz="3300" b="1" i="1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3300" b="1" baseline="-20202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3300" b="1" spc="-30" baseline="-20202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,</a:t>
            </a:r>
            <a:r>
              <a:rPr sz="3300" spc="-5" dirty="0">
                <a:latin typeface="Times New Roman"/>
                <a:cs typeface="Times New Roman"/>
              </a:rPr>
              <a:t> </a:t>
            </a:r>
            <a:r>
              <a:rPr sz="3300" b="1" i="1" dirty="0">
                <a:solidFill>
                  <a:srgbClr val="3232CC"/>
                </a:solidFill>
                <a:latin typeface="Times New Roman"/>
                <a:cs typeface="Times New Roman"/>
              </a:rPr>
              <a:t>f</a:t>
            </a:r>
            <a:r>
              <a:rPr sz="3300" dirty="0">
                <a:latin typeface="Times New Roman"/>
                <a:cs typeface="Times New Roman"/>
              </a:rPr>
              <a:t>}</a:t>
            </a:r>
            <a:r>
              <a:rPr sz="3300" spc="-10" dirty="0">
                <a:latin typeface="Times New Roman"/>
                <a:cs typeface="Times New Roman"/>
              </a:rPr>
              <a:t> </a:t>
            </a:r>
            <a:r>
              <a:rPr sz="3500" dirty="0">
                <a:solidFill>
                  <a:srgbClr val="FF0000"/>
                </a:solidFill>
                <a:latin typeface="Symbol"/>
                <a:cs typeface="Symbol"/>
              </a:rPr>
              <a:t></a:t>
            </a:r>
            <a:r>
              <a:rPr sz="3500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300" i="1" spc="-25" dirty="0">
                <a:latin typeface="Times New Roman"/>
                <a:cs typeface="Times New Roman"/>
              </a:rPr>
              <a:t>F</a:t>
            </a:r>
            <a:r>
              <a:rPr sz="3300" i="1" spc="-37" baseline="-20202" dirty="0">
                <a:latin typeface="Times New Roman"/>
                <a:cs typeface="Times New Roman"/>
              </a:rPr>
              <a:t>d</a:t>
            </a:r>
            <a:endParaRPr sz="3300" baseline="-20202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99870" y="4908294"/>
            <a:ext cx="657225" cy="44577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5045"/>
              </a:lnSpc>
            </a:pPr>
            <a:r>
              <a:rPr sz="4400" b="1" spc="-25" dirty="0">
                <a:latin typeface="Times New Roman"/>
                <a:cs typeface="Times New Roman"/>
              </a:rPr>
              <a:t>...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65157" y="5353811"/>
            <a:ext cx="8564880" cy="41275"/>
          </a:xfrm>
          <a:custGeom>
            <a:avLst/>
            <a:gdLst/>
            <a:ahLst/>
            <a:cxnLst/>
            <a:rect l="l" t="t" r="r" b="b"/>
            <a:pathLst>
              <a:path w="8564880" h="41275">
                <a:moveTo>
                  <a:pt x="8564879" y="41147"/>
                </a:moveTo>
                <a:lnTo>
                  <a:pt x="8564879" y="0"/>
                </a:lnTo>
                <a:lnTo>
                  <a:pt x="0" y="0"/>
                </a:lnTo>
                <a:lnTo>
                  <a:pt x="0" y="41147"/>
                </a:lnTo>
                <a:lnTo>
                  <a:pt x="856487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31125" y="4228590"/>
            <a:ext cx="8582660" cy="23507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5"/>
              </a:spcBef>
              <a:tabLst>
                <a:tab pos="5088890" algn="l"/>
                <a:tab pos="5711825" algn="l"/>
              </a:tabLst>
            </a:pPr>
            <a:r>
              <a:rPr sz="3300" dirty="0">
                <a:latin typeface="Times New Roman"/>
                <a:cs typeface="Times New Roman"/>
              </a:rPr>
              <a:t>{</a:t>
            </a:r>
            <a:r>
              <a:rPr sz="3300" b="1" i="1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3300" dirty="0">
                <a:latin typeface="Times New Roman"/>
                <a:cs typeface="Times New Roman"/>
              </a:rPr>
              <a:t>,</a:t>
            </a:r>
            <a:r>
              <a:rPr sz="3300" b="1" i="1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3300" b="1" baseline="-20202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3300" dirty="0">
                <a:latin typeface="Times New Roman"/>
                <a:cs typeface="Times New Roman"/>
              </a:rPr>
              <a:t>,</a:t>
            </a:r>
            <a:r>
              <a:rPr sz="3300" b="1" i="1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3300" b="1" baseline="-20202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3300" b="1" spc="-60" baseline="-20202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,</a:t>
            </a:r>
            <a:r>
              <a:rPr sz="3300" spc="-15" dirty="0">
                <a:latin typeface="Times New Roman"/>
                <a:cs typeface="Times New Roman"/>
              </a:rPr>
              <a:t> </a:t>
            </a:r>
            <a:r>
              <a:rPr sz="3300" b="1" i="1" dirty="0">
                <a:solidFill>
                  <a:srgbClr val="3232CC"/>
                </a:solidFill>
                <a:latin typeface="Times New Roman"/>
                <a:cs typeface="Times New Roman"/>
              </a:rPr>
              <a:t>f</a:t>
            </a:r>
            <a:r>
              <a:rPr sz="3300" dirty="0">
                <a:latin typeface="Times New Roman"/>
                <a:cs typeface="Times New Roman"/>
              </a:rPr>
              <a:t>}</a:t>
            </a:r>
            <a:r>
              <a:rPr sz="3300" spc="-1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Symbol"/>
                <a:cs typeface="Symbol"/>
              </a:rPr>
              <a:t></a:t>
            </a:r>
            <a:r>
              <a:rPr sz="3300" spc="-2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{</a:t>
            </a:r>
            <a:r>
              <a:rPr sz="3300" b="1" i="1" dirty="0">
                <a:solidFill>
                  <a:srgbClr val="00CC99"/>
                </a:solidFill>
                <a:latin typeface="Times New Roman"/>
                <a:cs typeface="Times New Roman"/>
              </a:rPr>
              <a:t>f</a:t>
            </a:r>
            <a:r>
              <a:rPr sz="3300" dirty="0">
                <a:latin typeface="Times New Roman"/>
                <a:cs typeface="Times New Roman"/>
              </a:rPr>
              <a:t>}</a:t>
            </a:r>
            <a:r>
              <a:rPr sz="3300" spc="-30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Times New Roman"/>
                <a:cs typeface="Times New Roman"/>
              </a:rPr>
              <a:t>=</a:t>
            </a:r>
            <a:r>
              <a:rPr sz="3300" b="1" spc="-1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{</a:t>
            </a:r>
            <a:r>
              <a:rPr sz="3300" b="1" i="1" dirty="0">
                <a:solidFill>
                  <a:srgbClr val="3232CC"/>
                </a:solidFill>
                <a:latin typeface="Times New Roman"/>
                <a:cs typeface="Times New Roman"/>
              </a:rPr>
              <a:t>f</a:t>
            </a:r>
            <a:r>
              <a:rPr sz="3300" dirty="0">
                <a:latin typeface="Times New Roman"/>
                <a:cs typeface="Times New Roman"/>
              </a:rPr>
              <a:t>}</a:t>
            </a:r>
            <a:r>
              <a:rPr sz="3300" spc="-5" dirty="0">
                <a:latin typeface="Times New Roman"/>
                <a:cs typeface="Times New Roman"/>
              </a:rPr>
              <a:t> </a:t>
            </a:r>
            <a:r>
              <a:rPr sz="3500" dirty="0">
                <a:solidFill>
                  <a:srgbClr val="FF0000"/>
                </a:solidFill>
                <a:latin typeface="Symbol"/>
                <a:cs typeface="Symbol"/>
              </a:rPr>
              <a:t></a:t>
            </a:r>
            <a:r>
              <a:rPr sz="3500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300" spc="-50" dirty="0">
                <a:latin typeface="Symbol"/>
                <a:cs typeface="Symbol"/>
              </a:rPr>
              <a:t></a:t>
            </a:r>
            <a:r>
              <a:rPr sz="3300" dirty="0">
                <a:latin typeface="Times New Roman"/>
                <a:cs typeface="Times New Roman"/>
              </a:rPr>
              <a:t>	</a:t>
            </a:r>
            <a:r>
              <a:rPr sz="3300" spc="-50" dirty="0">
                <a:latin typeface="Symbol"/>
                <a:cs typeface="Symbol"/>
              </a:rPr>
              <a:t></a:t>
            </a:r>
            <a:r>
              <a:rPr sz="3300" dirty="0">
                <a:latin typeface="Times New Roman"/>
                <a:cs typeface="Times New Roman"/>
              </a:rPr>
              <a:t>	{</a:t>
            </a:r>
            <a:r>
              <a:rPr sz="3300" b="1" i="1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3300" dirty="0">
                <a:latin typeface="Times New Roman"/>
                <a:cs typeface="Times New Roman"/>
              </a:rPr>
              <a:t>,</a:t>
            </a:r>
            <a:r>
              <a:rPr sz="3300" b="1" i="1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3300" b="1" baseline="-20202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3300" dirty="0">
                <a:latin typeface="Times New Roman"/>
                <a:cs typeface="Times New Roman"/>
              </a:rPr>
              <a:t>,</a:t>
            </a:r>
            <a:r>
              <a:rPr sz="3300" b="1" i="1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3300" b="1" baseline="-20202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3300" b="1" spc="-52" baseline="-20202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,</a:t>
            </a:r>
            <a:r>
              <a:rPr sz="3300" spc="-5" dirty="0">
                <a:latin typeface="Times New Roman"/>
                <a:cs typeface="Times New Roman"/>
              </a:rPr>
              <a:t> </a:t>
            </a:r>
            <a:r>
              <a:rPr sz="3300" b="1" i="1" dirty="0">
                <a:solidFill>
                  <a:srgbClr val="3232CC"/>
                </a:solidFill>
                <a:latin typeface="Times New Roman"/>
                <a:cs typeface="Times New Roman"/>
              </a:rPr>
              <a:t>f</a:t>
            </a:r>
            <a:r>
              <a:rPr sz="3300" dirty="0">
                <a:latin typeface="Times New Roman"/>
                <a:cs typeface="Times New Roman"/>
              </a:rPr>
              <a:t>}</a:t>
            </a:r>
            <a:r>
              <a:rPr sz="3300" spc="-10" dirty="0">
                <a:latin typeface="Times New Roman"/>
                <a:cs typeface="Times New Roman"/>
              </a:rPr>
              <a:t> </a:t>
            </a:r>
            <a:r>
              <a:rPr sz="3500" dirty="0">
                <a:solidFill>
                  <a:srgbClr val="FF0000"/>
                </a:solidFill>
                <a:latin typeface="Symbol"/>
                <a:cs typeface="Symbol"/>
              </a:rPr>
              <a:t></a:t>
            </a:r>
            <a:r>
              <a:rPr sz="3500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300" i="1" spc="-25" dirty="0">
                <a:latin typeface="Times New Roman"/>
                <a:cs typeface="Times New Roman"/>
              </a:rPr>
              <a:t>F</a:t>
            </a:r>
            <a:r>
              <a:rPr sz="3300" i="1" spc="-37" baseline="-20202" dirty="0">
                <a:latin typeface="Times New Roman"/>
                <a:cs typeface="Times New Roman"/>
              </a:rPr>
              <a:t>d</a:t>
            </a:r>
            <a:endParaRPr sz="3300" baseline="-20202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860"/>
              </a:spcBef>
            </a:pPr>
            <a:endParaRPr sz="3300">
              <a:latin typeface="Times New Roman"/>
              <a:cs typeface="Times New Roman"/>
            </a:endParaRPr>
          </a:p>
          <a:p>
            <a:pPr marL="133985">
              <a:lnSpc>
                <a:spcPct val="100000"/>
              </a:lnSpc>
              <a:tabLst>
                <a:tab pos="1144905" algn="l"/>
              </a:tabLst>
            </a:pPr>
            <a:r>
              <a:rPr sz="3500" i="1" dirty="0">
                <a:latin typeface="Times New Roman"/>
                <a:cs typeface="Times New Roman"/>
              </a:rPr>
              <a:t>F</a:t>
            </a:r>
            <a:r>
              <a:rPr sz="3525" i="1" baseline="-20094" dirty="0">
                <a:latin typeface="Times New Roman"/>
                <a:cs typeface="Times New Roman"/>
              </a:rPr>
              <a:t>d</a:t>
            </a:r>
            <a:r>
              <a:rPr sz="3525" i="1" spc="412" baseline="-20094" dirty="0">
                <a:latin typeface="Times New Roman"/>
                <a:cs typeface="Times New Roman"/>
              </a:rPr>
              <a:t> </a:t>
            </a:r>
            <a:r>
              <a:rPr sz="3500" spc="-50" dirty="0">
                <a:latin typeface="Times New Roman"/>
                <a:cs typeface="Times New Roman"/>
              </a:rPr>
              <a:t>=</a:t>
            </a:r>
            <a:r>
              <a:rPr sz="3500" dirty="0">
                <a:latin typeface="Times New Roman"/>
                <a:cs typeface="Times New Roman"/>
              </a:rPr>
              <a:t>	</a:t>
            </a:r>
            <a:r>
              <a:rPr sz="3500" b="1" dirty="0">
                <a:latin typeface="Times New Roman"/>
                <a:cs typeface="Times New Roman"/>
              </a:rPr>
              <a:t>{</a:t>
            </a:r>
            <a:r>
              <a:rPr sz="3500" dirty="0">
                <a:latin typeface="Times New Roman"/>
                <a:cs typeface="Times New Roman"/>
              </a:rPr>
              <a:t>{</a:t>
            </a:r>
            <a:r>
              <a:rPr sz="3500" b="1" i="1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3500" dirty="0">
                <a:latin typeface="Times New Roman"/>
                <a:cs typeface="Times New Roman"/>
              </a:rPr>
              <a:t>,</a:t>
            </a:r>
            <a:r>
              <a:rPr sz="3500" b="1" i="1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3525" b="1" baseline="-20094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3500" dirty="0">
                <a:latin typeface="Times New Roman"/>
                <a:cs typeface="Times New Roman"/>
              </a:rPr>
              <a:t>,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b="1" i="1" dirty="0">
                <a:solidFill>
                  <a:srgbClr val="3232CC"/>
                </a:solidFill>
                <a:latin typeface="Times New Roman"/>
                <a:cs typeface="Times New Roman"/>
              </a:rPr>
              <a:t>f</a:t>
            </a:r>
            <a:r>
              <a:rPr sz="3500" dirty="0">
                <a:latin typeface="Times New Roman"/>
                <a:cs typeface="Times New Roman"/>
              </a:rPr>
              <a:t>},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{</a:t>
            </a:r>
            <a:r>
              <a:rPr sz="3500" b="1" i="1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3500" dirty="0">
                <a:latin typeface="Times New Roman"/>
                <a:cs typeface="Times New Roman"/>
              </a:rPr>
              <a:t>,</a:t>
            </a:r>
            <a:r>
              <a:rPr sz="3500" b="1" i="1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3525" b="1" baseline="-20094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3500" dirty="0">
                <a:latin typeface="Times New Roman"/>
                <a:cs typeface="Times New Roman"/>
              </a:rPr>
              <a:t>,</a:t>
            </a:r>
            <a:r>
              <a:rPr sz="3500" b="1" i="1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3525" b="1" baseline="-20094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3500" dirty="0">
                <a:latin typeface="Times New Roman"/>
                <a:cs typeface="Times New Roman"/>
              </a:rPr>
              <a:t>,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b="1" i="1" dirty="0">
                <a:solidFill>
                  <a:srgbClr val="3232CC"/>
                </a:solidFill>
                <a:latin typeface="Times New Roman"/>
                <a:cs typeface="Times New Roman"/>
              </a:rPr>
              <a:t>f</a:t>
            </a:r>
            <a:r>
              <a:rPr sz="3500" dirty="0">
                <a:latin typeface="Times New Roman"/>
                <a:cs typeface="Times New Roman"/>
              </a:rPr>
              <a:t>},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{</a:t>
            </a:r>
            <a:r>
              <a:rPr sz="3500" b="1" i="1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3500" dirty="0">
                <a:latin typeface="Times New Roman"/>
                <a:cs typeface="Times New Roman"/>
              </a:rPr>
              <a:t>,</a:t>
            </a:r>
            <a:r>
              <a:rPr sz="3500" b="1" i="1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3525" b="1" baseline="-20094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3500" dirty="0">
                <a:latin typeface="Times New Roman"/>
                <a:cs typeface="Times New Roman"/>
              </a:rPr>
              <a:t>,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b="1" i="1" dirty="0">
                <a:solidFill>
                  <a:srgbClr val="3232CC"/>
                </a:solidFill>
                <a:latin typeface="Times New Roman"/>
                <a:cs typeface="Times New Roman"/>
              </a:rPr>
              <a:t>f</a:t>
            </a:r>
            <a:r>
              <a:rPr sz="3500" dirty="0">
                <a:latin typeface="Times New Roman"/>
                <a:cs typeface="Times New Roman"/>
              </a:rPr>
              <a:t>},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{</a:t>
            </a:r>
            <a:r>
              <a:rPr sz="3500" b="1" i="1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3500" dirty="0">
                <a:latin typeface="Times New Roman"/>
                <a:cs typeface="Times New Roman"/>
              </a:rPr>
              <a:t>,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b="1" i="1" spc="-25" dirty="0">
                <a:solidFill>
                  <a:srgbClr val="3232CC"/>
                </a:solidFill>
                <a:latin typeface="Times New Roman"/>
                <a:cs typeface="Times New Roman"/>
              </a:rPr>
              <a:t>f</a:t>
            </a:r>
            <a:r>
              <a:rPr sz="3500" spc="-25" dirty="0">
                <a:latin typeface="Times New Roman"/>
                <a:cs typeface="Times New Roman"/>
              </a:rPr>
              <a:t>},</a:t>
            </a:r>
            <a:endParaRPr sz="3500">
              <a:latin typeface="Times New Roman"/>
              <a:cs typeface="Times New Roman"/>
            </a:endParaRPr>
          </a:p>
          <a:p>
            <a:pPr marR="292735" algn="ctr">
              <a:lnSpc>
                <a:spcPct val="100000"/>
              </a:lnSpc>
              <a:spcBef>
                <a:spcPts val="25"/>
              </a:spcBef>
            </a:pPr>
            <a:r>
              <a:rPr sz="3500" dirty="0">
                <a:latin typeface="Times New Roman"/>
                <a:cs typeface="Times New Roman"/>
              </a:rPr>
              <a:t>{</a:t>
            </a:r>
            <a:r>
              <a:rPr sz="3500" b="1" i="1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3525" b="1" baseline="-20094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3500" dirty="0">
                <a:latin typeface="Times New Roman"/>
                <a:cs typeface="Times New Roman"/>
              </a:rPr>
              <a:t>,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b="1" i="1" dirty="0">
                <a:solidFill>
                  <a:srgbClr val="3232CC"/>
                </a:solidFill>
                <a:latin typeface="Times New Roman"/>
                <a:cs typeface="Times New Roman"/>
              </a:rPr>
              <a:t>f</a:t>
            </a:r>
            <a:r>
              <a:rPr sz="3500" dirty="0">
                <a:latin typeface="Times New Roman"/>
                <a:cs typeface="Times New Roman"/>
              </a:rPr>
              <a:t>},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{</a:t>
            </a:r>
            <a:r>
              <a:rPr sz="3500" b="1" i="1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3525" b="1" baseline="-20094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3500" dirty="0">
                <a:latin typeface="Times New Roman"/>
                <a:cs typeface="Times New Roman"/>
              </a:rPr>
              <a:t>,</a:t>
            </a:r>
            <a:r>
              <a:rPr sz="3500" b="1" i="1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3525" b="1" baseline="-20094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3500" dirty="0">
                <a:latin typeface="Times New Roman"/>
                <a:cs typeface="Times New Roman"/>
              </a:rPr>
              <a:t>,</a:t>
            </a:r>
            <a:r>
              <a:rPr sz="3500" spc="-5" dirty="0">
                <a:latin typeface="Times New Roman"/>
                <a:cs typeface="Times New Roman"/>
              </a:rPr>
              <a:t> </a:t>
            </a:r>
            <a:r>
              <a:rPr sz="3500" b="1" i="1" dirty="0">
                <a:solidFill>
                  <a:srgbClr val="3232CC"/>
                </a:solidFill>
                <a:latin typeface="Times New Roman"/>
                <a:cs typeface="Times New Roman"/>
              </a:rPr>
              <a:t>f</a:t>
            </a:r>
            <a:r>
              <a:rPr sz="3500" dirty="0">
                <a:latin typeface="Times New Roman"/>
                <a:cs typeface="Times New Roman"/>
              </a:rPr>
              <a:t>},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{</a:t>
            </a:r>
            <a:r>
              <a:rPr sz="3500" b="1" i="1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3525" b="1" baseline="-20094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3500" dirty="0">
                <a:latin typeface="Times New Roman"/>
                <a:cs typeface="Times New Roman"/>
              </a:rPr>
              <a:t>,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b="1" i="1" dirty="0">
                <a:solidFill>
                  <a:srgbClr val="3232CC"/>
                </a:solidFill>
                <a:latin typeface="Times New Roman"/>
                <a:cs typeface="Times New Roman"/>
              </a:rPr>
              <a:t>f</a:t>
            </a:r>
            <a:r>
              <a:rPr sz="3500" dirty="0">
                <a:latin typeface="Times New Roman"/>
                <a:cs typeface="Times New Roman"/>
              </a:rPr>
              <a:t>},</a:t>
            </a:r>
            <a:r>
              <a:rPr sz="3500" spc="2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{</a:t>
            </a:r>
            <a:r>
              <a:rPr sz="3500" spc="30" dirty="0">
                <a:latin typeface="Times New Roman"/>
                <a:cs typeface="Times New Roman"/>
              </a:rPr>
              <a:t> </a:t>
            </a:r>
            <a:r>
              <a:rPr sz="3500" b="1" i="1" spc="-25" dirty="0">
                <a:solidFill>
                  <a:srgbClr val="3232CC"/>
                </a:solidFill>
                <a:latin typeface="Times New Roman"/>
                <a:cs typeface="Times New Roman"/>
              </a:rPr>
              <a:t>f</a:t>
            </a:r>
            <a:r>
              <a:rPr sz="3500" spc="-25" dirty="0">
                <a:latin typeface="Times New Roman"/>
                <a:cs typeface="Times New Roman"/>
              </a:rPr>
              <a:t>}</a:t>
            </a:r>
            <a:r>
              <a:rPr sz="3500" b="1" spc="-25" dirty="0">
                <a:latin typeface="Times New Roman"/>
                <a:cs typeface="Times New Roman"/>
              </a:rPr>
              <a:t>}</a:t>
            </a:r>
            <a:endParaRPr sz="35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045345" y="483108"/>
            <a:ext cx="8606155" cy="798830"/>
            <a:chOff x="1045345" y="483108"/>
            <a:chExt cx="8606155" cy="798830"/>
          </a:xfrm>
        </p:grpSpPr>
        <p:sp>
          <p:nvSpPr>
            <p:cNvPr id="10" name="object 10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018420" y="549911"/>
            <a:ext cx="8629635" cy="1780539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25400" marR="17780" indent="45720" algn="just">
              <a:lnSpc>
                <a:spcPct val="101099"/>
              </a:lnSpc>
              <a:spcBef>
                <a:spcPts val="450"/>
              </a:spcBef>
            </a:pPr>
            <a:r>
              <a:rPr sz="4150" dirty="0"/>
              <a:t>Odstranění</a:t>
            </a:r>
            <a:r>
              <a:rPr sz="4150" spc="45" dirty="0"/>
              <a:t> </a:t>
            </a:r>
            <a:r>
              <a:rPr sz="4150" dirty="0"/>
              <a:t>nedeterminismu:</a:t>
            </a:r>
            <a:r>
              <a:rPr sz="4150" spc="35" dirty="0"/>
              <a:t> </a:t>
            </a:r>
            <a:r>
              <a:rPr sz="4150" dirty="0"/>
              <a:t>Příklad</a:t>
            </a:r>
            <a:r>
              <a:rPr sz="2800" spc="70" dirty="0"/>
              <a:t> </a:t>
            </a:r>
            <a:r>
              <a:rPr sz="4150" spc="-25" dirty="0"/>
              <a:t>4/5 </a:t>
            </a:r>
            <a:r>
              <a:rPr sz="3400" b="1" dirty="0">
                <a:latin typeface="Times New Roman"/>
                <a:cs typeface="Times New Roman"/>
              </a:rPr>
              <a:t>Koncové</a:t>
            </a:r>
            <a:r>
              <a:rPr sz="3400" b="1" spc="-155" dirty="0">
                <a:latin typeface="Times New Roman"/>
                <a:cs typeface="Times New Roman"/>
              </a:rPr>
              <a:t> </a:t>
            </a:r>
            <a:r>
              <a:rPr sz="3400" b="1" dirty="0">
                <a:latin typeface="Times New Roman"/>
                <a:cs typeface="Times New Roman"/>
              </a:rPr>
              <a:t>stavy:</a:t>
            </a:r>
            <a:r>
              <a:rPr sz="3400" b="1" spc="5" dirty="0">
                <a:latin typeface="Times New Roman"/>
                <a:cs typeface="Times New Roman"/>
              </a:rPr>
              <a:t> </a:t>
            </a:r>
            <a:r>
              <a:rPr sz="3400" i="1" dirty="0">
                <a:latin typeface="Times New Roman"/>
                <a:cs typeface="Times New Roman"/>
              </a:rPr>
              <a:t>F</a:t>
            </a:r>
            <a:r>
              <a:rPr sz="3375" i="1" baseline="-20987" dirty="0">
                <a:latin typeface="Times New Roman"/>
                <a:cs typeface="Times New Roman"/>
              </a:rPr>
              <a:t>d</a:t>
            </a:r>
            <a:r>
              <a:rPr sz="3375" i="1" spc="457" baseline="-20987" dirty="0">
                <a:latin typeface="Times New Roman"/>
                <a:cs typeface="Times New Roman"/>
              </a:rPr>
              <a:t> </a:t>
            </a:r>
            <a:r>
              <a:rPr sz="3400" dirty="0"/>
              <a:t>:</a:t>
            </a:r>
            <a:r>
              <a:rPr sz="3400" i="1" dirty="0">
                <a:latin typeface="Times New Roman"/>
                <a:cs typeface="Times New Roman"/>
              </a:rPr>
              <a:t>=</a:t>
            </a:r>
            <a:r>
              <a:rPr sz="3400" i="1" spc="10" dirty="0">
                <a:latin typeface="Times New Roman"/>
                <a:cs typeface="Times New Roman"/>
              </a:rPr>
              <a:t> </a:t>
            </a:r>
            <a:r>
              <a:rPr sz="3400" dirty="0"/>
              <a:t>{</a:t>
            </a:r>
            <a:r>
              <a:rPr sz="3400" i="1" dirty="0">
                <a:latin typeface="Times New Roman"/>
                <a:cs typeface="Times New Roman"/>
              </a:rPr>
              <a:t>F</a:t>
            </a:r>
            <a:r>
              <a:rPr sz="3400" dirty="0"/>
              <a:t>’: </a:t>
            </a:r>
            <a:r>
              <a:rPr sz="3400" i="1" spc="-50" dirty="0">
                <a:latin typeface="Times New Roman"/>
                <a:cs typeface="Times New Roman"/>
              </a:rPr>
              <a:t>F</a:t>
            </a:r>
            <a:r>
              <a:rPr sz="3400" spc="-50" dirty="0"/>
              <a:t>’</a:t>
            </a:r>
            <a:r>
              <a:rPr sz="3400" spc="-160" dirty="0"/>
              <a:t> </a:t>
            </a:r>
            <a:r>
              <a:rPr sz="3400" dirty="0">
                <a:latin typeface="Symbol"/>
                <a:cs typeface="Symbol"/>
              </a:rPr>
              <a:t></a:t>
            </a:r>
            <a:r>
              <a:rPr sz="3400" spc="10" dirty="0"/>
              <a:t> </a:t>
            </a:r>
            <a:r>
              <a:rPr sz="3400" i="1" dirty="0">
                <a:latin typeface="Times New Roman"/>
                <a:cs typeface="Times New Roman"/>
              </a:rPr>
              <a:t>Q</a:t>
            </a:r>
            <a:r>
              <a:rPr sz="3375" i="1" baseline="-20987" dirty="0">
                <a:latin typeface="Times New Roman"/>
                <a:cs typeface="Times New Roman"/>
              </a:rPr>
              <a:t>d</a:t>
            </a:r>
            <a:r>
              <a:rPr sz="3400" dirty="0"/>
              <a:t>,</a:t>
            </a:r>
            <a:r>
              <a:rPr sz="3400" spc="10" dirty="0"/>
              <a:t> </a:t>
            </a:r>
            <a:r>
              <a:rPr sz="3400" i="1" spc="-35" dirty="0">
                <a:latin typeface="Times New Roman"/>
                <a:cs typeface="Times New Roman"/>
              </a:rPr>
              <a:t>F</a:t>
            </a:r>
            <a:r>
              <a:rPr sz="3400" spc="-35" dirty="0"/>
              <a:t>’</a:t>
            </a:r>
            <a:r>
              <a:rPr sz="3400" spc="-175" dirty="0"/>
              <a:t> </a:t>
            </a:r>
            <a:r>
              <a:rPr sz="3400" dirty="0">
                <a:latin typeface="Symbol"/>
                <a:cs typeface="Symbol"/>
              </a:rPr>
              <a:t></a:t>
            </a:r>
            <a:r>
              <a:rPr sz="3400" spc="5" dirty="0"/>
              <a:t> </a:t>
            </a:r>
            <a:r>
              <a:rPr sz="3400" i="1" dirty="0">
                <a:latin typeface="Times New Roman"/>
                <a:cs typeface="Times New Roman"/>
              </a:rPr>
              <a:t>F</a:t>
            </a:r>
            <a:r>
              <a:rPr sz="3400" i="1" spc="5" dirty="0">
                <a:latin typeface="Times New Roman"/>
                <a:cs typeface="Times New Roman"/>
              </a:rPr>
              <a:t> </a:t>
            </a:r>
            <a:r>
              <a:rPr sz="3400" dirty="0">
                <a:latin typeface="Symbol"/>
                <a:cs typeface="Symbol"/>
              </a:rPr>
              <a:t></a:t>
            </a:r>
            <a:r>
              <a:rPr sz="3400" spc="20" dirty="0"/>
              <a:t> </a:t>
            </a:r>
            <a:r>
              <a:rPr sz="3400" spc="-25" dirty="0">
                <a:latin typeface="Symbol"/>
                <a:cs typeface="Symbol"/>
              </a:rPr>
              <a:t></a:t>
            </a:r>
            <a:r>
              <a:rPr sz="3400" spc="-25" dirty="0"/>
              <a:t>} </a:t>
            </a:r>
            <a:r>
              <a:rPr sz="3500" dirty="0"/>
              <a:t>pro </a:t>
            </a:r>
            <a:r>
              <a:rPr sz="3500" i="1" dirty="0">
                <a:latin typeface="Times New Roman"/>
                <a:cs typeface="Times New Roman"/>
              </a:rPr>
              <a:t>F</a:t>
            </a:r>
            <a:r>
              <a:rPr sz="3500" i="1" spc="-10" dirty="0">
                <a:latin typeface="Times New Roman"/>
                <a:cs typeface="Times New Roman"/>
              </a:rPr>
              <a:t> </a:t>
            </a:r>
            <a:r>
              <a:rPr sz="3500" dirty="0"/>
              <a:t>= </a:t>
            </a:r>
            <a:r>
              <a:rPr sz="3500" spc="-20" dirty="0"/>
              <a:t>{</a:t>
            </a:r>
            <a:r>
              <a:rPr sz="3500" b="1" i="1" spc="-20" dirty="0">
                <a:solidFill>
                  <a:srgbClr val="00CC99"/>
                </a:solidFill>
                <a:latin typeface="Times New Roman"/>
                <a:cs typeface="Times New Roman"/>
              </a:rPr>
              <a:t>f</a:t>
            </a:r>
            <a:r>
              <a:rPr sz="3500" spc="-20" dirty="0"/>
              <a:t>}:</a:t>
            </a:r>
            <a:endParaRPr sz="3500" dirty="0">
              <a:latin typeface="Times New Roman"/>
              <a:cs typeface="Times New Roman"/>
            </a:endParaRPr>
          </a:p>
        </p:txBody>
      </p:sp>
      <p:sp>
        <p:nvSpPr>
          <p:cNvPr id="15" name="Zástupný symbol pro číslo snímku 14">
            <a:extLst>
              <a:ext uri="{FF2B5EF4-FFF2-40B4-BE49-F238E27FC236}">
                <a16:creationId xmlns:a16="http://schemas.microsoft.com/office/drawing/2014/main" id="{E57D31BB-60F4-765F-9404-828B783129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pPr/>
              <a:t>19</a:t>
            </a:fld>
            <a:r>
              <a:rPr lang="cs-CZ"/>
              <a:t> / 36</a:t>
            </a:r>
            <a:endParaRPr lang="cs-CZ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3040" y="1281175"/>
            <a:ext cx="363220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dirty="0">
                <a:latin typeface="Times New Roman"/>
                <a:cs typeface="Times New Roman"/>
              </a:rPr>
              <a:t>a)</a:t>
            </a:r>
            <a:r>
              <a:rPr sz="3500" b="1" spc="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Konfigurace:</a:t>
            </a:r>
            <a:r>
              <a:rPr sz="3500" spc="20" dirty="0">
                <a:latin typeface="Times New Roman"/>
                <a:cs typeface="Times New Roman"/>
              </a:rPr>
              <a:t> </a:t>
            </a:r>
            <a:r>
              <a:rPr sz="350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3500" i="1" spc="-25" dirty="0">
                <a:latin typeface="Times New Roman"/>
                <a:cs typeface="Times New Roman"/>
              </a:rPr>
              <a:t>ax</a:t>
            </a:r>
            <a:endParaRPr sz="35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8262" y="2078736"/>
            <a:ext cx="2141220" cy="197358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750453" y="2803650"/>
            <a:ext cx="22161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latin typeface="Times New Roman"/>
                <a:cs typeface="Times New Roman"/>
              </a:rPr>
              <a:t>p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98252" y="2131567"/>
            <a:ext cx="22161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latin typeface="Times New Roman"/>
                <a:cs typeface="Times New Roman"/>
              </a:rPr>
              <a:t>q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94848" y="2358643"/>
            <a:ext cx="156210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b="1" spc="-50" dirty="0">
                <a:latin typeface="Times New Roman"/>
                <a:cs typeface="Times New Roman"/>
              </a:rPr>
              <a:t>1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98252" y="3474210"/>
            <a:ext cx="22161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latin typeface="Times New Roman"/>
                <a:cs typeface="Times New Roman"/>
              </a:rPr>
              <a:t>q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94848" y="3701286"/>
            <a:ext cx="156210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b="1" spc="-50" dirty="0">
                <a:latin typeface="Times New Roman"/>
                <a:cs typeface="Times New Roman"/>
              </a:rPr>
              <a:t>3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95688" y="1874011"/>
            <a:ext cx="193040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b="1" i="1" spc="-50" dirty="0">
                <a:latin typeface="Times New Roman"/>
                <a:cs typeface="Times New Roman"/>
              </a:rPr>
              <a:t>a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95688" y="2629915"/>
            <a:ext cx="193040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b="1" i="1" spc="-50" dirty="0">
                <a:latin typeface="Times New Roman"/>
                <a:cs typeface="Times New Roman"/>
              </a:rPr>
              <a:t>a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72852" y="2803650"/>
            <a:ext cx="40322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50" b="1" i="1" spc="-25" dirty="0">
                <a:latin typeface="Times New Roman"/>
                <a:cs typeface="Times New Roman"/>
              </a:rPr>
              <a:t>q</a:t>
            </a:r>
            <a:r>
              <a:rPr sz="3075" b="1" spc="-37" baseline="-20325" dirty="0">
                <a:latin typeface="Times New Roman"/>
                <a:cs typeface="Times New Roman"/>
              </a:rPr>
              <a:t>2</a:t>
            </a:r>
            <a:endParaRPr sz="3075" baseline="-20325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97212" y="3305046"/>
            <a:ext cx="172720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spc="-50" dirty="0">
                <a:latin typeface="Symbol"/>
                <a:cs typeface="Symbol"/>
              </a:rPr>
              <a:t></a:t>
            </a:r>
            <a:endParaRPr sz="2600" dirty="0">
              <a:latin typeface="Symbol"/>
              <a:cs typeface="Symbo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65157" y="4177283"/>
            <a:ext cx="8564880" cy="43180"/>
          </a:xfrm>
          <a:custGeom>
            <a:avLst/>
            <a:gdLst/>
            <a:ahLst/>
            <a:cxnLst/>
            <a:rect l="l" t="t" r="r" b="b"/>
            <a:pathLst>
              <a:path w="8564880" h="43179">
                <a:moveTo>
                  <a:pt x="8564879" y="42671"/>
                </a:moveTo>
                <a:lnTo>
                  <a:pt x="8564879" y="0"/>
                </a:lnTo>
                <a:lnTo>
                  <a:pt x="0" y="0"/>
                </a:lnTo>
                <a:lnTo>
                  <a:pt x="0" y="42671"/>
                </a:lnTo>
                <a:lnTo>
                  <a:pt x="8564879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72268" y="2538475"/>
            <a:ext cx="404495" cy="631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950" b="1" spc="-25" dirty="0">
                <a:latin typeface="Times New Roman"/>
                <a:cs typeface="Times New Roman"/>
              </a:rPr>
              <a:t>...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42899" y="1799640"/>
            <a:ext cx="404495" cy="212598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3950" b="1" spc="-25" dirty="0">
                <a:latin typeface="Times New Roman"/>
                <a:cs typeface="Times New Roman"/>
              </a:rPr>
              <a:t>...</a:t>
            </a:r>
            <a:endParaRPr sz="3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3950" b="1" spc="-25" dirty="0">
                <a:latin typeface="Times New Roman"/>
                <a:cs typeface="Times New Roman"/>
              </a:rPr>
              <a:t>...</a:t>
            </a:r>
            <a:endParaRPr sz="3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sz="3950" b="1" spc="-25" dirty="0">
                <a:latin typeface="Times New Roman"/>
                <a:cs typeface="Times New Roman"/>
              </a:rPr>
              <a:t>...</a:t>
            </a:r>
            <a:endParaRPr sz="395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045345" y="483108"/>
            <a:ext cx="8606155" cy="798830"/>
            <a:chOff x="1045345" y="483108"/>
            <a:chExt cx="8606155" cy="798830"/>
          </a:xfrm>
        </p:grpSpPr>
        <p:sp>
          <p:nvSpPr>
            <p:cNvPr id="17" name="object 17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59660">
              <a:lnSpc>
                <a:spcPct val="100000"/>
              </a:lnSpc>
              <a:spcBef>
                <a:spcPts val="95"/>
              </a:spcBef>
            </a:pPr>
            <a:r>
              <a:rPr sz="4850" dirty="0"/>
              <a:t>Teorie</a:t>
            </a:r>
            <a:r>
              <a:rPr sz="4850" spc="-75" dirty="0"/>
              <a:t> </a:t>
            </a:r>
            <a:r>
              <a:rPr sz="4850" dirty="0"/>
              <a:t>vs.</a:t>
            </a:r>
            <a:r>
              <a:rPr sz="4850" spc="-45" dirty="0"/>
              <a:t> </a:t>
            </a:r>
            <a:r>
              <a:rPr sz="4850" spc="-10" dirty="0"/>
              <a:t>praxe</a:t>
            </a:r>
            <a:endParaRPr sz="4850"/>
          </a:p>
        </p:txBody>
      </p:sp>
      <p:grpSp>
        <p:nvGrpSpPr>
          <p:cNvPr id="20" name="object 20"/>
          <p:cNvGrpSpPr/>
          <p:nvPr/>
        </p:nvGrpSpPr>
        <p:grpSpPr>
          <a:xfrm>
            <a:off x="4739518" y="3253740"/>
            <a:ext cx="4742815" cy="690880"/>
            <a:chOff x="4739518" y="3253740"/>
            <a:chExt cx="4742815" cy="690880"/>
          </a:xfrm>
        </p:grpSpPr>
        <p:sp>
          <p:nvSpPr>
            <p:cNvPr id="21" name="object 21"/>
            <p:cNvSpPr/>
            <p:nvPr/>
          </p:nvSpPr>
          <p:spPr>
            <a:xfrm>
              <a:off x="4759329" y="3275075"/>
              <a:ext cx="4703445" cy="647700"/>
            </a:xfrm>
            <a:custGeom>
              <a:avLst/>
              <a:gdLst/>
              <a:ahLst/>
              <a:cxnLst/>
              <a:rect l="l" t="t" r="r" b="b"/>
              <a:pathLst>
                <a:path w="4703445" h="647700">
                  <a:moveTo>
                    <a:pt x="4703063" y="647699"/>
                  </a:moveTo>
                  <a:lnTo>
                    <a:pt x="4703063" y="0"/>
                  </a:lnTo>
                  <a:lnTo>
                    <a:pt x="0" y="0"/>
                  </a:lnTo>
                  <a:lnTo>
                    <a:pt x="0" y="647699"/>
                  </a:lnTo>
                  <a:lnTo>
                    <a:pt x="4703063" y="647699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739518" y="3253740"/>
              <a:ext cx="4742815" cy="690880"/>
            </a:xfrm>
            <a:custGeom>
              <a:avLst/>
              <a:gdLst/>
              <a:ahLst/>
              <a:cxnLst/>
              <a:rect l="l" t="t" r="r" b="b"/>
              <a:pathLst>
                <a:path w="4742815" h="690879">
                  <a:moveTo>
                    <a:pt x="4742688" y="690372"/>
                  </a:moveTo>
                  <a:lnTo>
                    <a:pt x="4742688" y="0"/>
                  </a:lnTo>
                  <a:lnTo>
                    <a:pt x="0" y="0"/>
                  </a:lnTo>
                  <a:lnTo>
                    <a:pt x="0" y="690372"/>
                  </a:lnTo>
                  <a:lnTo>
                    <a:pt x="19812" y="690372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4701540" y="42672"/>
                  </a:lnTo>
                  <a:lnTo>
                    <a:pt x="4701540" y="21336"/>
                  </a:lnTo>
                  <a:lnTo>
                    <a:pt x="4722876" y="42672"/>
                  </a:lnTo>
                  <a:lnTo>
                    <a:pt x="4722876" y="690372"/>
                  </a:lnTo>
                  <a:lnTo>
                    <a:pt x="4742688" y="690372"/>
                  </a:lnTo>
                  <a:close/>
                </a:path>
                <a:path w="4742815" h="690879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4742815" h="690879">
                  <a:moveTo>
                    <a:pt x="41148" y="647700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647700"/>
                  </a:lnTo>
                  <a:lnTo>
                    <a:pt x="41148" y="647700"/>
                  </a:lnTo>
                  <a:close/>
                </a:path>
                <a:path w="4742815" h="690879">
                  <a:moveTo>
                    <a:pt x="4722876" y="647700"/>
                  </a:moveTo>
                  <a:lnTo>
                    <a:pt x="19812" y="647700"/>
                  </a:lnTo>
                  <a:lnTo>
                    <a:pt x="41148" y="669036"/>
                  </a:lnTo>
                  <a:lnTo>
                    <a:pt x="41148" y="690372"/>
                  </a:lnTo>
                  <a:lnTo>
                    <a:pt x="4701540" y="690372"/>
                  </a:lnTo>
                  <a:lnTo>
                    <a:pt x="4701540" y="669036"/>
                  </a:lnTo>
                  <a:lnTo>
                    <a:pt x="4722876" y="647700"/>
                  </a:lnTo>
                  <a:close/>
                </a:path>
                <a:path w="4742815" h="690879">
                  <a:moveTo>
                    <a:pt x="41148" y="690372"/>
                  </a:moveTo>
                  <a:lnTo>
                    <a:pt x="41148" y="669036"/>
                  </a:lnTo>
                  <a:lnTo>
                    <a:pt x="19812" y="647700"/>
                  </a:lnTo>
                  <a:lnTo>
                    <a:pt x="19812" y="690372"/>
                  </a:lnTo>
                  <a:lnTo>
                    <a:pt x="41148" y="690372"/>
                  </a:lnTo>
                  <a:close/>
                </a:path>
                <a:path w="4742815" h="690879">
                  <a:moveTo>
                    <a:pt x="4722876" y="42672"/>
                  </a:moveTo>
                  <a:lnTo>
                    <a:pt x="4701540" y="21336"/>
                  </a:lnTo>
                  <a:lnTo>
                    <a:pt x="4701540" y="42672"/>
                  </a:lnTo>
                  <a:lnTo>
                    <a:pt x="4722876" y="42672"/>
                  </a:lnTo>
                  <a:close/>
                </a:path>
                <a:path w="4742815" h="690879">
                  <a:moveTo>
                    <a:pt x="4722876" y="647700"/>
                  </a:moveTo>
                  <a:lnTo>
                    <a:pt x="4722876" y="42672"/>
                  </a:lnTo>
                  <a:lnTo>
                    <a:pt x="4701540" y="42672"/>
                  </a:lnTo>
                  <a:lnTo>
                    <a:pt x="4701540" y="647700"/>
                  </a:lnTo>
                  <a:lnTo>
                    <a:pt x="4722876" y="647700"/>
                  </a:lnTo>
                  <a:close/>
                </a:path>
                <a:path w="4742815" h="690879">
                  <a:moveTo>
                    <a:pt x="4722876" y="690372"/>
                  </a:moveTo>
                  <a:lnTo>
                    <a:pt x="4722876" y="647700"/>
                  </a:lnTo>
                  <a:lnTo>
                    <a:pt x="4701540" y="669036"/>
                  </a:lnTo>
                  <a:lnTo>
                    <a:pt x="4701540" y="690372"/>
                  </a:lnTo>
                  <a:lnTo>
                    <a:pt x="4722876" y="6903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5" name="object 2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15902" y="4933188"/>
            <a:ext cx="2141220" cy="1973580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1918092" y="5658101"/>
            <a:ext cx="22161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latin typeface="Times New Roman"/>
                <a:cs typeface="Times New Roman"/>
              </a:rPr>
              <a:t>p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36860" y="4220970"/>
            <a:ext cx="3656965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dirty="0">
                <a:latin typeface="Times New Roman"/>
                <a:cs typeface="Times New Roman"/>
              </a:rPr>
              <a:t>b) </a:t>
            </a:r>
            <a:r>
              <a:rPr sz="3500" dirty="0">
                <a:latin typeface="Times New Roman"/>
                <a:cs typeface="Times New Roman"/>
              </a:rPr>
              <a:t>Konfigurace:</a:t>
            </a:r>
            <a:r>
              <a:rPr sz="3500" spc="30" dirty="0">
                <a:latin typeface="Times New Roman"/>
                <a:cs typeface="Times New Roman"/>
              </a:rPr>
              <a:t> </a:t>
            </a:r>
            <a:r>
              <a:rPr sz="350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3500" i="1" spc="-25" dirty="0">
                <a:latin typeface="Times New Roman"/>
                <a:cs typeface="Times New Roman"/>
              </a:rPr>
              <a:t>ax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562488" y="5213093"/>
            <a:ext cx="156210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b="1" spc="-50" dirty="0">
                <a:latin typeface="Times New Roman"/>
                <a:cs typeface="Times New Roman"/>
              </a:rPr>
              <a:t>1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562488" y="6557261"/>
            <a:ext cx="156210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b="1" spc="-50" dirty="0">
                <a:latin typeface="Times New Roman"/>
                <a:cs typeface="Times New Roman"/>
              </a:rPr>
              <a:t>3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664852" y="4728462"/>
            <a:ext cx="193040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b="1" i="1" spc="-50" dirty="0">
                <a:latin typeface="Times New Roman"/>
                <a:cs typeface="Times New Roman"/>
              </a:rPr>
              <a:t>a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664852" y="5484366"/>
            <a:ext cx="193040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b="1" i="1" spc="-50" dirty="0">
                <a:latin typeface="Times New Roman"/>
                <a:cs typeface="Times New Roman"/>
              </a:rPr>
              <a:t>b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365892" y="4783935"/>
            <a:ext cx="221615" cy="20421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44600"/>
              </a:lnSpc>
              <a:spcBef>
                <a:spcPts val="90"/>
              </a:spcBef>
            </a:pPr>
            <a:r>
              <a:rPr sz="3050" b="1" i="1" spc="-50" dirty="0">
                <a:latin typeface="Times New Roman"/>
                <a:cs typeface="Times New Roman"/>
              </a:rPr>
              <a:t>q q q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562488" y="5885177"/>
            <a:ext cx="156210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b="1" spc="-50" dirty="0">
                <a:latin typeface="Times New Roman"/>
                <a:cs typeface="Times New Roman"/>
              </a:rPr>
              <a:t>2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664852" y="6156449"/>
            <a:ext cx="17462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b="1" i="1" spc="-50" dirty="0">
                <a:latin typeface="Times New Roman"/>
                <a:cs typeface="Times New Roman"/>
              </a:rPr>
              <a:t>c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4907158" y="6277356"/>
            <a:ext cx="4744720" cy="688975"/>
            <a:chOff x="4907158" y="6277356"/>
            <a:chExt cx="4744720" cy="688975"/>
          </a:xfrm>
        </p:grpSpPr>
        <p:sp>
          <p:nvSpPr>
            <p:cNvPr id="36" name="object 36"/>
            <p:cNvSpPr/>
            <p:nvPr/>
          </p:nvSpPr>
          <p:spPr>
            <a:xfrm>
              <a:off x="4928493" y="6297168"/>
              <a:ext cx="4701540" cy="647700"/>
            </a:xfrm>
            <a:custGeom>
              <a:avLst/>
              <a:gdLst/>
              <a:ahLst/>
              <a:cxnLst/>
              <a:rect l="l" t="t" r="r" b="b"/>
              <a:pathLst>
                <a:path w="4701540" h="647700">
                  <a:moveTo>
                    <a:pt x="4701539" y="647699"/>
                  </a:moveTo>
                  <a:lnTo>
                    <a:pt x="4701539" y="0"/>
                  </a:lnTo>
                  <a:lnTo>
                    <a:pt x="0" y="0"/>
                  </a:lnTo>
                  <a:lnTo>
                    <a:pt x="0" y="647699"/>
                  </a:lnTo>
                  <a:lnTo>
                    <a:pt x="4701539" y="647699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907158" y="6277356"/>
              <a:ext cx="4744720" cy="688975"/>
            </a:xfrm>
            <a:custGeom>
              <a:avLst/>
              <a:gdLst/>
              <a:ahLst/>
              <a:cxnLst/>
              <a:rect l="l" t="t" r="r" b="b"/>
              <a:pathLst>
                <a:path w="4744720" h="688975">
                  <a:moveTo>
                    <a:pt x="4744212" y="688848"/>
                  </a:moveTo>
                  <a:lnTo>
                    <a:pt x="4744212" y="0"/>
                  </a:lnTo>
                  <a:lnTo>
                    <a:pt x="0" y="0"/>
                  </a:lnTo>
                  <a:lnTo>
                    <a:pt x="0" y="688848"/>
                  </a:lnTo>
                  <a:lnTo>
                    <a:pt x="21336" y="688848"/>
                  </a:lnTo>
                  <a:lnTo>
                    <a:pt x="21336" y="41148"/>
                  </a:lnTo>
                  <a:lnTo>
                    <a:pt x="41148" y="19812"/>
                  </a:lnTo>
                  <a:lnTo>
                    <a:pt x="41148" y="41148"/>
                  </a:lnTo>
                  <a:lnTo>
                    <a:pt x="4701540" y="41148"/>
                  </a:lnTo>
                  <a:lnTo>
                    <a:pt x="4701540" y="19812"/>
                  </a:lnTo>
                  <a:lnTo>
                    <a:pt x="4722876" y="41148"/>
                  </a:lnTo>
                  <a:lnTo>
                    <a:pt x="4722876" y="688848"/>
                  </a:lnTo>
                  <a:lnTo>
                    <a:pt x="4744212" y="688848"/>
                  </a:lnTo>
                  <a:close/>
                </a:path>
                <a:path w="4744720" h="688975">
                  <a:moveTo>
                    <a:pt x="41148" y="41148"/>
                  </a:moveTo>
                  <a:lnTo>
                    <a:pt x="41148" y="19812"/>
                  </a:lnTo>
                  <a:lnTo>
                    <a:pt x="21336" y="41148"/>
                  </a:lnTo>
                  <a:lnTo>
                    <a:pt x="41148" y="41148"/>
                  </a:lnTo>
                  <a:close/>
                </a:path>
                <a:path w="4744720" h="688975">
                  <a:moveTo>
                    <a:pt x="41148" y="646176"/>
                  </a:moveTo>
                  <a:lnTo>
                    <a:pt x="41148" y="41148"/>
                  </a:lnTo>
                  <a:lnTo>
                    <a:pt x="21336" y="41148"/>
                  </a:lnTo>
                  <a:lnTo>
                    <a:pt x="21336" y="646176"/>
                  </a:lnTo>
                  <a:lnTo>
                    <a:pt x="41148" y="646176"/>
                  </a:lnTo>
                  <a:close/>
                </a:path>
                <a:path w="4744720" h="688975">
                  <a:moveTo>
                    <a:pt x="4722876" y="646176"/>
                  </a:moveTo>
                  <a:lnTo>
                    <a:pt x="21336" y="646176"/>
                  </a:lnTo>
                  <a:lnTo>
                    <a:pt x="41148" y="667512"/>
                  </a:lnTo>
                  <a:lnTo>
                    <a:pt x="41148" y="688848"/>
                  </a:lnTo>
                  <a:lnTo>
                    <a:pt x="4701540" y="688848"/>
                  </a:lnTo>
                  <a:lnTo>
                    <a:pt x="4701540" y="667512"/>
                  </a:lnTo>
                  <a:lnTo>
                    <a:pt x="4722876" y="646176"/>
                  </a:lnTo>
                  <a:close/>
                </a:path>
                <a:path w="4744720" h="688975">
                  <a:moveTo>
                    <a:pt x="41148" y="688848"/>
                  </a:moveTo>
                  <a:lnTo>
                    <a:pt x="41148" y="667512"/>
                  </a:lnTo>
                  <a:lnTo>
                    <a:pt x="21336" y="646176"/>
                  </a:lnTo>
                  <a:lnTo>
                    <a:pt x="21336" y="688848"/>
                  </a:lnTo>
                  <a:lnTo>
                    <a:pt x="41148" y="688848"/>
                  </a:lnTo>
                  <a:close/>
                </a:path>
                <a:path w="4744720" h="688975">
                  <a:moveTo>
                    <a:pt x="4722876" y="41148"/>
                  </a:moveTo>
                  <a:lnTo>
                    <a:pt x="4701540" y="19812"/>
                  </a:lnTo>
                  <a:lnTo>
                    <a:pt x="4701540" y="41148"/>
                  </a:lnTo>
                  <a:lnTo>
                    <a:pt x="4722876" y="41148"/>
                  </a:lnTo>
                  <a:close/>
                </a:path>
                <a:path w="4744720" h="688975">
                  <a:moveTo>
                    <a:pt x="4722876" y="646176"/>
                  </a:moveTo>
                  <a:lnTo>
                    <a:pt x="4722876" y="41148"/>
                  </a:lnTo>
                  <a:lnTo>
                    <a:pt x="4701540" y="41148"/>
                  </a:lnTo>
                  <a:lnTo>
                    <a:pt x="4701540" y="646176"/>
                  </a:lnTo>
                  <a:lnTo>
                    <a:pt x="4722876" y="646176"/>
                  </a:lnTo>
                  <a:close/>
                </a:path>
                <a:path w="4744720" h="688975">
                  <a:moveTo>
                    <a:pt x="4722876" y="688848"/>
                  </a:moveTo>
                  <a:lnTo>
                    <a:pt x="4722876" y="646176"/>
                  </a:lnTo>
                  <a:lnTo>
                    <a:pt x="4701540" y="667512"/>
                  </a:lnTo>
                  <a:lnTo>
                    <a:pt x="4701540" y="688848"/>
                  </a:lnTo>
                  <a:lnTo>
                    <a:pt x="4722876" y="6888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5157099" y="4891530"/>
            <a:ext cx="4069079" cy="197297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ts val="4085"/>
              </a:lnSpc>
              <a:spcBef>
                <a:spcPts val="125"/>
              </a:spcBef>
            </a:pPr>
            <a:r>
              <a:rPr sz="3500" dirty="0">
                <a:latin typeface="Times New Roman"/>
                <a:cs typeface="Times New Roman"/>
              </a:rPr>
              <a:t>Další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-10" dirty="0">
                <a:latin typeface="Times New Roman"/>
                <a:cs typeface="Times New Roman"/>
              </a:rPr>
              <a:t>konfigurace:</a:t>
            </a:r>
            <a:endParaRPr sz="3500" dirty="0">
              <a:latin typeface="Times New Roman"/>
              <a:cs typeface="Times New Roman"/>
            </a:endParaRPr>
          </a:p>
          <a:p>
            <a:pPr marL="1046480">
              <a:lnSpc>
                <a:spcPts val="4085"/>
              </a:lnSpc>
            </a:pPr>
            <a:r>
              <a:rPr sz="3500" dirty="0">
                <a:latin typeface="Times New Roman"/>
                <a:cs typeface="Times New Roman"/>
              </a:rPr>
              <a:t>pouze</a:t>
            </a:r>
            <a:r>
              <a:rPr sz="3500" spc="20" dirty="0">
                <a:latin typeface="Times New Roman"/>
                <a:cs typeface="Times New Roman"/>
              </a:rPr>
              <a:t> </a:t>
            </a:r>
            <a:r>
              <a:rPr sz="350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3525" b="1" spc="-37" baseline="-20094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3500" i="1" spc="-25" dirty="0">
                <a:latin typeface="Times New Roman"/>
                <a:cs typeface="Times New Roman"/>
              </a:rPr>
              <a:t>x</a:t>
            </a:r>
            <a:endParaRPr sz="3500" dirty="0">
              <a:latin typeface="Times New Roman"/>
              <a:cs typeface="Times New Roman"/>
            </a:endParaRPr>
          </a:p>
          <a:p>
            <a:pPr marL="210185">
              <a:lnSpc>
                <a:spcPct val="100000"/>
              </a:lnSpc>
              <a:spcBef>
                <a:spcPts val="3080"/>
              </a:spcBef>
            </a:pPr>
            <a:r>
              <a:rPr sz="3300" b="1" spc="-20" dirty="0">
                <a:latin typeface="Times New Roman"/>
                <a:cs typeface="Times New Roman"/>
              </a:rPr>
              <a:t>Teorie:</a:t>
            </a:r>
            <a:r>
              <a:rPr sz="3300" b="1" spc="-65" dirty="0">
                <a:latin typeface="Times New Roman"/>
                <a:cs typeface="Times New Roman"/>
              </a:rPr>
              <a:t> </a:t>
            </a:r>
            <a:r>
              <a:rPr lang="cs-CZ" sz="29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☹</a:t>
            </a:r>
            <a:r>
              <a:rPr sz="3300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latin typeface="Symbol"/>
                <a:cs typeface="Symbol"/>
              </a:rPr>
              <a:t></a:t>
            </a:r>
            <a:r>
              <a:rPr sz="3300" spc="-65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Times New Roman"/>
                <a:cs typeface="Times New Roman"/>
              </a:rPr>
              <a:t>Praxe:</a:t>
            </a:r>
            <a:r>
              <a:rPr sz="3300" b="1" spc="-30" dirty="0">
                <a:latin typeface="Times New Roman"/>
                <a:cs typeface="Times New Roman"/>
              </a:rPr>
              <a:t> </a:t>
            </a:r>
            <a:r>
              <a:rPr sz="3300" spc="-50" dirty="0">
                <a:solidFill>
                  <a:srgbClr val="FF0000"/>
                </a:solidFill>
                <a:latin typeface="Wingdings"/>
                <a:cs typeface="Wingdings"/>
              </a:rPr>
              <a:t></a:t>
            </a:r>
            <a:endParaRPr sz="3300" dirty="0">
              <a:solidFill>
                <a:srgbClr val="FF0000"/>
              </a:solidFill>
              <a:latin typeface="Wingdings"/>
              <a:cs typeface="Wingding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239908" y="5392925"/>
            <a:ext cx="404495" cy="631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950" b="1" spc="-25" dirty="0">
                <a:latin typeface="Times New Roman"/>
                <a:cs typeface="Times New Roman"/>
              </a:rPr>
              <a:t>...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010538" y="4654090"/>
            <a:ext cx="404495" cy="212598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3950" b="1" spc="-25" dirty="0">
                <a:latin typeface="Times New Roman"/>
                <a:cs typeface="Times New Roman"/>
              </a:rPr>
              <a:t>...</a:t>
            </a:r>
            <a:endParaRPr sz="3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3950" b="1" spc="-25" dirty="0">
                <a:latin typeface="Times New Roman"/>
                <a:cs typeface="Times New Roman"/>
              </a:rPr>
              <a:t>...</a:t>
            </a:r>
            <a:endParaRPr sz="3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sz="3950" b="1" spc="-25" dirty="0">
                <a:latin typeface="Times New Roman"/>
                <a:cs typeface="Times New Roman"/>
              </a:rPr>
              <a:t>...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70359" y="1869439"/>
            <a:ext cx="4989830" cy="19608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40385">
              <a:lnSpc>
                <a:spcPts val="4085"/>
              </a:lnSpc>
              <a:spcBef>
                <a:spcPts val="125"/>
              </a:spcBef>
            </a:pPr>
            <a:r>
              <a:rPr sz="3500" dirty="0">
                <a:latin typeface="Times New Roman"/>
                <a:cs typeface="Times New Roman"/>
              </a:rPr>
              <a:t>Další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-10" dirty="0">
                <a:latin typeface="Times New Roman"/>
                <a:cs typeface="Times New Roman"/>
              </a:rPr>
              <a:t>konfigurace:</a:t>
            </a:r>
            <a:endParaRPr sz="3500" dirty="0">
              <a:latin typeface="Times New Roman"/>
              <a:cs typeface="Times New Roman"/>
            </a:endParaRPr>
          </a:p>
          <a:p>
            <a:pPr algn="ctr">
              <a:lnSpc>
                <a:spcPts val="4085"/>
              </a:lnSpc>
              <a:tabLst>
                <a:tab pos="795020" algn="l"/>
                <a:tab pos="1891030" algn="l"/>
                <a:tab pos="2686685" algn="l"/>
                <a:tab pos="3780790" algn="l"/>
              </a:tabLst>
            </a:pPr>
            <a:r>
              <a:rPr sz="350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3525" b="1" spc="-37" baseline="-20094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3500" i="1" spc="-25" dirty="0">
                <a:latin typeface="Times New Roman"/>
                <a:cs typeface="Times New Roman"/>
              </a:rPr>
              <a:t>x</a:t>
            </a:r>
            <a:r>
              <a:rPr sz="3500" i="1" dirty="0">
                <a:latin typeface="Times New Roman"/>
                <a:cs typeface="Times New Roman"/>
              </a:rPr>
              <a:t>	</a:t>
            </a:r>
            <a:r>
              <a:rPr sz="3500" spc="-20" dirty="0">
                <a:latin typeface="Times New Roman"/>
                <a:cs typeface="Times New Roman"/>
              </a:rPr>
              <a:t>nebo</a:t>
            </a:r>
            <a:r>
              <a:rPr sz="3500" dirty="0">
                <a:latin typeface="Times New Roman"/>
                <a:cs typeface="Times New Roman"/>
              </a:rPr>
              <a:t>	</a:t>
            </a:r>
            <a:r>
              <a:rPr sz="350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3525" b="1" spc="-37" baseline="-20094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3500" i="1" spc="-25" dirty="0">
                <a:latin typeface="Times New Roman"/>
                <a:cs typeface="Times New Roman"/>
              </a:rPr>
              <a:t>x</a:t>
            </a:r>
            <a:r>
              <a:rPr sz="3500" i="1" dirty="0">
                <a:latin typeface="Times New Roman"/>
                <a:cs typeface="Times New Roman"/>
              </a:rPr>
              <a:t>	</a:t>
            </a:r>
            <a:r>
              <a:rPr sz="3500" spc="-20" dirty="0">
                <a:latin typeface="Times New Roman"/>
                <a:cs typeface="Times New Roman"/>
              </a:rPr>
              <a:t>nebo</a:t>
            </a:r>
            <a:r>
              <a:rPr sz="3500" dirty="0">
                <a:latin typeface="Times New Roman"/>
                <a:cs typeface="Times New Roman"/>
              </a:rPr>
              <a:t>	</a:t>
            </a:r>
            <a:r>
              <a:rPr sz="3500" b="1" i="1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3525" b="1" baseline="-20094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r>
              <a:rPr sz="3500" i="1" dirty="0">
                <a:latin typeface="Times New Roman"/>
                <a:cs typeface="Times New Roman"/>
              </a:rPr>
              <a:t>ax</a:t>
            </a:r>
            <a:r>
              <a:rPr sz="3500" i="1" spc="5" dirty="0">
                <a:latin typeface="Times New Roman"/>
                <a:cs typeface="Times New Roman"/>
              </a:rPr>
              <a:t> </a:t>
            </a:r>
            <a:r>
              <a:rPr sz="3500" b="1" spc="-50" dirty="0">
                <a:latin typeface="Times New Roman"/>
                <a:cs typeface="Times New Roman"/>
              </a:rPr>
              <a:t>?</a:t>
            </a:r>
            <a:endParaRPr sz="3500" dirty="0">
              <a:latin typeface="Times New Roman"/>
              <a:cs typeface="Times New Roman"/>
            </a:endParaRPr>
          </a:p>
          <a:p>
            <a:pPr marL="629285">
              <a:lnSpc>
                <a:spcPct val="100000"/>
              </a:lnSpc>
              <a:spcBef>
                <a:spcPts val="3080"/>
              </a:spcBef>
            </a:pPr>
            <a:r>
              <a:rPr sz="3300" b="1" spc="-20" dirty="0">
                <a:latin typeface="Times New Roman"/>
                <a:cs typeface="Times New Roman"/>
              </a:rPr>
              <a:t>Teorie:</a:t>
            </a:r>
            <a:r>
              <a:rPr sz="3300" b="1" spc="-15" dirty="0">
                <a:latin typeface="Times New Roman"/>
                <a:cs typeface="Times New Roman"/>
              </a:rPr>
              <a:t> </a:t>
            </a:r>
            <a:r>
              <a:rPr sz="3300" dirty="0">
                <a:solidFill>
                  <a:srgbClr val="FF0000"/>
                </a:solidFill>
                <a:latin typeface="Wingdings"/>
                <a:cs typeface="Wingdings"/>
              </a:rPr>
              <a:t></a:t>
            </a:r>
            <a:r>
              <a:rPr sz="3300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latin typeface="Symbol"/>
                <a:cs typeface="Symbol"/>
              </a:rPr>
              <a:t></a:t>
            </a:r>
            <a:r>
              <a:rPr sz="3300" spc="-75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Times New Roman"/>
                <a:cs typeface="Times New Roman"/>
              </a:rPr>
              <a:t>Praxe:</a:t>
            </a:r>
            <a:r>
              <a:rPr sz="3300" b="1" spc="-35" dirty="0">
                <a:latin typeface="Times New Roman"/>
                <a:cs typeface="Times New Roman"/>
              </a:rPr>
              <a:t> </a:t>
            </a:r>
            <a:r>
              <a:rPr lang="cs-CZ" sz="28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☹</a:t>
            </a:r>
            <a:endParaRPr sz="2800" b="1" dirty="0">
              <a:solidFill>
                <a:srgbClr val="FF0000"/>
              </a:solidFill>
              <a:latin typeface="Wingdings"/>
              <a:cs typeface="Wingdings"/>
            </a:endParaRPr>
          </a:p>
        </p:txBody>
      </p:sp>
      <p:sp>
        <p:nvSpPr>
          <p:cNvPr id="42" name="Zástupný symbol pro číslo snímku 41">
            <a:extLst>
              <a:ext uri="{FF2B5EF4-FFF2-40B4-BE49-F238E27FC236}">
                <a16:creationId xmlns:a16="http://schemas.microsoft.com/office/drawing/2014/main" id="{0A8826FA-0E53-11E1-D69F-E4FDD5F16A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pPr/>
              <a:t>2</a:t>
            </a:fld>
            <a:r>
              <a:rPr lang="cs-CZ"/>
              <a:t> / 36</a:t>
            </a:r>
            <a:endParaRPr lang="cs-CZ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8541" y="1406652"/>
            <a:ext cx="9110469" cy="524865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908677" y="1813051"/>
            <a:ext cx="156210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spc="-50" dirty="0">
                <a:latin typeface="Times New Roman"/>
                <a:cs typeface="Times New Roman"/>
              </a:rPr>
              <a:t>1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24630" y="1585975"/>
            <a:ext cx="103378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dirty="0">
                <a:latin typeface="Times New Roman"/>
                <a:cs typeface="Times New Roman"/>
              </a:rPr>
              <a:t>{</a:t>
            </a:r>
            <a:r>
              <a:rPr sz="3050" i="1" dirty="0">
                <a:latin typeface="Times New Roman"/>
                <a:cs typeface="Times New Roman"/>
              </a:rPr>
              <a:t>q</a:t>
            </a:r>
            <a:r>
              <a:rPr sz="3050" i="1" spc="28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i="1" spc="-25" dirty="0">
                <a:latin typeface="Times New Roman"/>
                <a:cs typeface="Times New Roman"/>
              </a:rPr>
              <a:t>f</a:t>
            </a:r>
            <a:r>
              <a:rPr sz="3050" spc="-25" dirty="0">
                <a:latin typeface="Times New Roman"/>
                <a:cs typeface="Times New Roman"/>
              </a:rPr>
              <a:t>}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2108" y="5658101"/>
            <a:ext cx="118173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50" dirty="0">
                <a:latin typeface="Times New Roman"/>
                <a:cs typeface="Times New Roman"/>
              </a:rPr>
              <a:t>{</a:t>
            </a:r>
            <a:r>
              <a:rPr sz="3050" i="1" dirty="0">
                <a:latin typeface="Times New Roman"/>
                <a:cs typeface="Times New Roman"/>
              </a:rPr>
              <a:t>q</a:t>
            </a:r>
            <a:r>
              <a:rPr sz="3075" baseline="-20325" dirty="0">
                <a:latin typeface="Times New Roman"/>
                <a:cs typeface="Times New Roman"/>
              </a:rPr>
              <a:t>2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f</a:t>
            </a:r>
            <a:r>
              <a:rPr sz="3050" i="1" spc="25" dirty="0">
                <a:latin typeface="Times New Roman"/>
                <a:cs typeface="Times New Roman"/>
              </a:rPr>
              <a:t> </a:t>
            </a:r>
            <a:r>
              <a:rPr sz="3050" spc="-50" dirty="0">
                <a:latin typeface="Times New Roman"/>
                <a:cs typeface="Times New Roman"/>
              </a:rPr>
              <a:t>}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02567" y="3410202"/>
            <a:ext cx="542925" cy="316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08305" algn="l"/>
              </a:tabLst>
            </a:pPr>
            <a:r>
              <a:rPr sz="1900" spc="-50" dirty="0">
                <a:latin typeface="Times New Roman"/>
                <a:cs typeface="Times New Roman"/>
              </a:rPr>
              <a:t>1</a:t>
            </a:r>
            <a:r>
              <a:rPr sz="1900" dirty="0">
                <a:latin typeface="Times New Roman"/>
                <a:cs typeface="Times New Roman"/>
              </a:rPr>
              <a:t>	</a:t>
            </a:r>
            <a:r>
              <a:rPr sz="1900" spc="-50" dirty="0">
                <a:latin typeface="Times New Roman"/>
                <a:cs typeface="Times New Roman"/>
              </a:rPr>
              <a:t>2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44428" y="3198366"/>
            <a:ext cx="1075055" cy="462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850" dirty="0">
                <a:latin typeface="Times New Roman"/>
                <a:cs typeface="Times New Roman"/>
              </a:rPr>
              <a:t>{</a:t>
            </a:r>
            <a:r>
              <a:rPr sz="2850" i="1" dirty="0">
                <a:latin typeface="Times New Roman"/>
                <a:cs typeface="Times New Roman"/>
              </a:rPr>
              <a:t>q</a:t>
            </a:r>
            <a:r>
              <a:rPr sz="2850" i="1" spc="245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,</a:t>
            </a:r>
            <a:r>
              <a:rPr sz="2850" i="1" dirty="0">
                <a:latin typeface="Times New Roman"/>
                <a:cs typeface="Times New Roman"/>
              </a:rPr>
              <a:t>q</a:t>
            </a:r>
            <a:r>
              <a:rPr sz="2850" i="1" spc="250" dirty="0">
                <a:latin typeface="Times New Roman"/>
                <a:cs typeface="Times New Roman"/>
              </a:rPr>
              <a:t> </a:t>
            </a:r>
            <a:r>
              <a:rPr sz="2850" spc="-50" dirty="0">
                <a:latin typeface="Times New Roman"/>
                <a:cs typeface="Times New Roman"/>
              </a:rPr>
              <a:t>}</a:t>
            </a:r>
            <a:endParaRPr sz="285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441058" y="2834640"/>
            <a:ext cx="713740" cy="713740"/>
            <a:chOff x="9441058" y="2834640"/>
            <a:chExt cx="713740" cy="713740"/>
          </a:xfrm>
        </p:grpSpPr>
        <p:sp>
          <p:nvSpPr>
            <p:cNvPr id="9" name="object 9"/>
            <p:cNvSpPr/>
            <p:nvPr/>
          </p:nvSpPr>
          <p:spPr>
            <a:xfrm>
              <a:off x="9462394" y="2855976"/>
              <a:ext cx="670560" cy="670560"/>
            </a:xfrm>
            <a:custGeom>
              <a:avLst/>
              <a:gdLst/>
              <a:ahLst/>
              <a:cxnLst/>
              <a:rect l="l" t="t" r="r" b="b"/>
              <a:pathLst>
                <a:path w="670559" h="670560">
                  <a:moveTo>
                    <a:pt x="670559" y="335279"/>
                  </a:moveTo>
                  <a:lnTo>
                    <a:pt x="666941" y="285563"/>
                  </a:lnTo>
                  <a:lnTo>
                    <a:pt x="656426" y="238169"/>
                  </a:lnTo>
                  <a:lnTo>
                    <a:pt x="639521" y="193606"/>
                  </a:lnTo>
                  <a:lnTo>
                    <a:pt x="616735" y="152381"/>
                  </a:lnTo>
                  <a:lnTo>
                    <a:pt x="588577" y="115004"/>
                  </a:lnTo>
                  <a:lnTo>
                    <a:pt x="555555" y="81982"/>
                  </a:lnTo>
                  <a:lnTo>
                    <a:pt x="518178" y="53824"/>
                  </a:lnTo>
                  <a:lnTo>
                    <a:pt x="476953" y="31038"/>
                  </a:lnTo>
                  <a:lnTo>
                    <a:pt x="432390" y="14133"/>
                  </a:lnTo>
                  <a:lnTo>
                    <a:pt x="384996" y="3618"/>
                  </a:lnTo>
                  <a:lnTo>
                    <a:pt x="335279" y="0"/>
                  </a:lnTo>
                  <a:lnTo>
                    <a:pt x="285563" y="3618"/>
                  </a:lnTo>
                  <a:lnTo>
                    <a:pt x="238169" y="14133"/>
                  </a:lnTo>
                  <a:lnTo>
                    <a:pt x="193606" y="31038"/>
                  </a:lnTo>
                  <a:lnTo>
                    <a:pt x="152381" y="53824"/>
                  </a:lnTo>
                  <a:lnTo>
                    <a:pt x="115004" y="81982"/>
                  </a:lnTo>
                  <a:lnTo>
                    <a:pt x="81982" y="115004"/>
                  </a:lnTo>
                  <a:lnTo>
                    <a:pt x="53824" y="152381"/>
                  </a:lnTo>
                  <a:lnTo>
                    <a:pt x="31038" y="193606"/>
                  </a:lnTo>
                  <a:lnTo>
                    <a:pt x="14133" y="238169"/>
                  </a:lnTo>
                  <a:lnTo>
                    <a:pt x="3618" y="285563"/>
                  </a:lnTo>
                  <a:lnTo>
                    <a:pt x="0" y="335279"/>
                  </a:lnTo>
                  <a:lnTo>
                    <a:pt x="3618" y="384996"/>
                  </a:lnTo>
                  <a:lnTo>
                    <a:pt x="14133" y="432390"/>
                  </a:lnTo>
                  <a:lnTo>
                    <a:pt x="31038" y="476953"/>
                  </a:lnTo>
                  <a:lnTo>
                    <a:pt x="53824" y="518178"/>
                  </a:lnTo>
                  <a:lnTo>
                    <a:pt x="81982" y="555555"/>
                  </a:lnTo>
                  <a:lnTo>
                    <a:pt x="115004" y="588577"/>
                  </a:lnTo>
                  <a:lnTo>
                    <a:pt x="152381" y="616735"/>
                  </a:lnTo>
                  <a:lnTo>
                    <a:pt x="193606" y="639521"/>
                  </a:lnTo>
                  <a:lnTo>
                    <a:pt x="238169" y="656426"/>
                  </a:lnTo>
                  <a:lnTo>
                    <a:pt x="285563" y="666941"/>
                  </a:lnTo>
                  <a:lnTo>
                    <a:pt x="335279" y="670559"/>
                  </a:lnTo>
                  <a:lnTo>
                    <a:pt x="384996" y="666941"/>
                  </a:lnTo>
                  <a:lnTo>
                    <a:pt x="432390" y="656426"/>
                  </a:lnTo>
                  <a:lnTo>
                    <a:pt x="476953" y="639521"/>
                  </a:lnTo>
                  <a:lnTo>
                    <a:pt x="518178" y="616735"/>
                  </a:lnTo>
                  <a:lnTo>
                    <a:pt x="555555" y="588577"/>
                  </a:lnTo>
                  <a:lnTo>
                    <a:pt x="588577" y="555555"/>
                  </a:lnTo>
                  <a:lnTo>
                    <a:pt x="616735" y="518178"/>
                  </a:lnTo>
                  <a:lnTo>
                    <a:pt x="639521" y="476953"/>
                  </a:lnTo>
                  <a:lnTo>
                    <a:pt x="656426" y="432390"/>
                  </a:lnTo>
                  <a:lnTo>
                    <a:pt x="666941" y="384996"/>
                  </a:lnTo>
                  <a:lnTo>
                    <a:pt x="670559" y="335279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441058" y="2834640"/>
              <a:ext cx="713740" cy="713740"/>
            </a:xfrm>
            <a:custGeom>
              <a:avLst/>
              <a:gdLst/>
              <a:ahLst/>
              <a:cxnLst/>
              <a:rect l="l" t="t" r="r" b="b"/>
              <a:pathLst>
                <a:path w="713740" h="713739">
                  <a:moveTo>
                    <a:pt x="713232" y="374904"/>
                  </a:moveTo>
                  <a:lnTo>
                    <a:pt x="713232" y="338328"/>
                  </a:lnTo>
                  <a:lnTo>
                    <a:pt x="711708" y="320040"/>
                  </a:lnTo>
                  <a:lnTo>
                    <a:pt x="708660" y="301752"/>
                  </a:lnTo>
                  <a:lnTo>
                    <a:pt x="705612" y="284988"/>
                  </a:lnTo>
                  <a:lnTo>
                    <a:pt x="702564" y="266700"/>
                  </a:lnTo>
                  <a:lnTo>
                    <a:pt x="696468" y="249936"/>
                  </a:lnTo>
                  <a:lnTo>
                    <a:pt x="691896" y="233172"/>
                  </a:lnTo>
                  <a:lnTo>
                    <a:pt x="685800" y="217932"/>
                  </a:lnTo>
                  <a:lnTo>
                    <a:pt x="661416" y="170688"/>
                  </a:lnTo>
                  <a:lnTo>
                    <a:pt x="620268" y="115824"/>
                  </a:lnTo>
                  <a:lnTo>
                    <a:pt x="595884" y="92964"/>
                  </a:lnTo>
                  <a:lnTo>
                    <a:pt x="583692" y="80772"/>
                  </a:lnTo>
                  <a:lnTo>
                    <a:pt x="525780" y="42672"/>
                  </a:lnTo>
                  <a:lnTo>
                    <a:pt x="461772" y="15240"/>
                  </a:lnTo>
                  <a:lnTo>
                    <a:pt x="391668" y="1524"/>
                  </a:lnTo>
                  <a:lnTo>
                    <a:pt x="374904" y="0"/>
                  </a:lnTo>
                  <a:lnTo>
                    <a:pt x="338328" y="0"/>
                  </a:lnTo>
                  <a:lnTo>
                    <a:pt x="320040" y="1524"/>
                  </a:lnTo>
                  <a:lnTo>
                    <a:pt x="283464" y="7620"/>
                  </a:lnTo>
                  <a:lnTo>
                    <a:pt x="266700" y="10668"/>
                  </a:lnTo>
                  <a:lnTo>
                    <a:pt x="249936" y="16764"/>
                  </a:lnTo>
                  <a:lnTo>
                    <a:pt x="233172" y="21336"/>
                  </a:lnTo>
                  <a:lnTo>
                    <a:pt x="185928" y="42672"/>
                  </a:lnTo>
                  <a:lnTo>
                    <a:pt x="115824" y="92964"/>
                  </a:lnTo>
                  <a:lnTo>
                    <a:pt x="80772" y="129540"/>
                  </a:lnTo>
                  <a:lnTo>
                    <a:pt x="42672" y="187452"/>
                  </a:lnTo>
                  <a:lnTo>
                    <a:pt x="15240" y="251460"/>
                  </a:lnTo>
                  <a:lnTo>
                    <a:pt x="7620" y="284988"/>
                  </a:lnTo>
                  <a:lnTo>
                    <a:pt x="3048" y="303276"/>
                  </a:lnTo>
                  <a:lnTo>
                    <a:pt x="0" y="338328"/>
                  </a:lnTo>
                  <a:lnTo>
                    <a:pt x="0" y="374904"/>
                  </a:lnTo>
                  <a:lnTo>
                    <a:pt x="7620" y="429768"/>
                  </a:lnTo>
                  <a:lnTo>
                    <a:pt x="21336" y="480060"/>
                  </a:lnTo>
                  <a:lnTo>
                    <a:pt x="41148" y="524256"/>
                  </a:lnTo>
                  <a:lnTo>
                    <a:pt x="41148" y="356616"/>
                  </a:lnTo>
                  <a:lnTo>
                    <a:pt x="42672" y="339852"/>
                  </a:lnTo>
                  <a:lnTo>
                    <a:pt x="42672" y="323088"/>
                  </a:lnTo>
                  <a:lnTo>
                    <a:pt x="51816" y="277368"/>
                  </a:lnTo>
                  <a:lnTo>
                    <a:pt x="67056" y="233172"/>
                  </a:lnTo>
                  <a:lnTo>
                    <a:pt x="86868" y="193548"/>
                  </a:lnTo>
                  <a:lnTo>
                    <a:pt x="114300" y="155448"/>
                  </a:lnTo>
                  <a:lnTo>
                    <a:pt x="144780" y="123444"/>
                  </a:lnTo>
                  <a:lnTo>
                    <a:pt x="181356" y="96012"/>
                  </a:lnTo>
                  <a:lnTo>
                    <a:pt x="193548" y="86868"/>
                  </a:lnTo>
                  <a:lnTo>
                    <a:pt x="207264" y="79248"/>
                  </a:lnTo>
                  <a:lnTo>
                    <a:pt x="248412" y="60960"/>
                  </a:lnTo>
                  <a:lnTo>
                    <a:pt x="278892" y="51816"/>
                  </a:lnTo>
                  <a:lnTo>
                    <a:pt x="324612" y="42672"/>
                  </a:lnTo>
                  <a:lnTo>
                    <a:pt x="341376" y="42672"/>
                  </a:lnTo>
                  <a:lnTo>
                    <a:pt x="356616" y="41148"/>
                  </a:lnTo>
                  <a:lnTo>
                    <a:pt x="373380" y="42672"/>
                  </a:lnTo>
                  <a:lnTo>
                    <a:pt x="388620" y="44196"/>
                  </a:lnTo>
                  <a:lnTo>
                    <a:pt x="405384" y="45720"/>
                  </a:lnTo>
                  <a:lnTo>
                    <a:pt x="451104" y="56388"/>
                  </a:lnTo>
                  <a:lnTo>
                    <a:pt x="493776" y="73152"/>
                  </a:lnTo>
                  <a:lnTo>
                    <a:pt x="507492" y="80772"/>
                  </a:lnTo>
                  <a:lnTo>
                    <a:pt x="519684" y="86868"/>
                  </a:lnTo>
                  <a:lnTo>
                    <a:pt x="557784" y="114300"/>
                  </a:lnTo>
                  <a:lnTo>
                    <a:pt x="589788" y="144780"/>
                  </a:lnTo>
                  <a:lnTo>
                    <a:pt x="618744" y="181356"/>
                  </a:lnTo>
                  <a:lnTo>
                    <a:pt x="652272" y="248412"/>
                  </a:lnTo>
                  <a:lnTo>
                    <a:pt x="670560" y="324612"/>
                  </a:lnTo>
                  <a:lnTo>
                    <a:pt x="670560" y="341376"/>
                  </a:lnTo>
                  <a:lnTo>
                    <a:pt x="672084" y="356616"/>
                  </a:lnTo>
                  <a:lnTo>
                    <a:pt x="672084" y="522732"/>
                  </a:lnTo>
                  <a:lnTo>
                    <a:pt x="685800" y="495300"/>
                  </a:lnTo>
                  <a:lnTo>
                    <a:pt x="697992" y="461772"/>
                  </a:lnTo>
                  <a:lnTo>
                    <a:pt x="702564" y="445008"/>
                  </a:lnTo>
                  <a:lnTo>
                    <a:pt x="705612" y="428244"/>
                  </a:lnTo>
                  <a:lnTo>
                    <a:pt x="708660" y="409956"/>
                  </a:lnTo>
                  <a:lnTo>
                    <a:pt x="711708" y="393192"/>
                  </a:lnTo>
                  <a:lnTo>
                    <a:pt x="713232" y="374904"/>
                  </a:lnTo>
                  <a:close/>
                </a:path>
                <a:path w="713740" h="713739">
                  <a:moveTo>
                    <a:pt x="672084" y="522732"/>
                  </a:moveTo>
                  <a:lnTo>
                    <a:pt x="672084" y="356616"/>
                  </a:lnTo>
                  <a:lnTo>
                    <a:pt x="667512" y="405384"/>
                  </a:lnTo>
                  <a:lnTo>
                    <a:pt x="661416" y="435864"/>
                  </a:lnTo>
                  <a:lnTo>
                    <a:pt x="646176" y="480060"/>
                  </a:lnTo>
                  <a:lnTo>
                    <a:pt x="624840" y="519684"/>
                  </a:lnTo>
                  <a:lnTo>
                    <a:pt x="617220" y="533400"/>
                  </a:lnTo>
                  <a:lnTo>
                    <a:pt x="589788" y="568452"/>
                  </a:lnTo>
                  <a:lnTo>
                    <a:pt x="556260" y="600456"/>
                  </a:lnTo>
                  <a:lnTo>
                    <a:pt x="519684" y="626364"/>
                  </a:lnTo>
                  <a:lnTo>
                    <a:pt x="492252" y="640080"/>
                  </a:lnTo>
                  <a:lnTo>
                    <a:pt x="478536" y="647700"/>
                  </a:lnTo>
                  <a:lnTo>
                    <a:pt x="464820" y="652272"/>
                  </a:lnTo>
                  <a:lnTo>
                    <a:pt x="434340" y="661416"/>
                  </a:lnTo>
                  <a:lnTo>
                    <a:pt x="388620" y="670560"/>
                  </a:lnTo>
                  <a:lnTo>
                    <a:pt x="371856" y="670560"/>
                  </a:lnTo>
                  <a:lnTo>
                    <a:pt x="356616" y="672084"/>
                  </a:lnTo>
                  <a:lnTo>
                    <a:pt x="339852" y="670560"/>
                  </a:lnTo>
                  <a:lnTo>
                    <a:pt x="323088" y="670560"/>
                  </a:lnTo>
                  <a:lnTo>
                    <a:pt x="277368" y="661416"/>
                  </a:lnTo>
                  <a:lnTo>
                    <a:pt x="233172" y="646176"/>
                  </a:lnTo>
                  <a:lnTo>
                    <a:pt x="193548" y="626364"/>
                  </a:lnTo>
                  <a:lnTo>
                    <a:pt x="155448" y="598932"/>
                  </a:lnTo>
                  <a:lnTo>
                    <a:pt x="123444" y="568452"/>
                  </a:lnTo>
                  <a:lnTo>
                    <a:pt x="94488" y="531876"/>
                  </a:lnTo>
                  <a:lnTo>
                    <a:pt x="73152" y="492252"/>
                  </a:lnTo>
                  <a:lnTo>
                    <a:pt x="65532" y="478536"/>
                  </a:lnTo>
                  <a:lnTo>
                    <a:pt x="60960" y="464820"/>
                  </a:lnTo>
                  <a:lnTo>
                    <a:pt x="47244" y="419100"/>
                  </a:lnTo>
                  <a:lnTo>
                    <a:pt x="45720" y="403860"/>
                  </a:lnTo>
                  <a:lnTo>
                    <a:pt x="42672" y="388620"/>
                  </a:lnTo>
                  <a:lnTo>
                    <a:pt x="42672" y="371856"/>
                  </a:lnTo>
                  <a:lnTo>
                    <a:pt x="41148" y="356616"/>
                  </a:lnTo>
                  <a:lnTo>
                    <a:pt x="41148" y="524256"/>
                  </a:lnTo>
                  <a:lnTo>
                    <a:pt x="92964" y="597408"/>
                  </a:lnTo>
                  <a:lnTo>
                    <a:pt x="129540" y="632460"/>
                  </a:lnTo>
                  <a:lnTo>
                    <a:pt x="187452" y="670560"/>
                  </a:lnTo>
                  <a:lnTo>
                    <a:pt x="251460" y="697992"/>
                  </a:lnTo>
                  <a:lnTo>
                    <a:pt x="284988" y="705612"/>
                  </a:lnTo>
                  <a:lnTo>
                    <a:pt x="303276" y="710184"/>
                  </a:lnTo>
                  <a:lnTo>
                    <a:pt x="320040" y="711708"/>
                  </a:lnTo>
                  <a:lnTo>
                    <a:pt x="338328" y="713232"/>
                  </a:lnTo>
                  <a:lnTo>
                    <a:pt x="374904" y="713232"/>
                  </a:lnTo>
                  <a:lnTo>
                    <a:pt x="391668" y="711835"/>
                  </a:lnTo>
                  <a:lnTo>
                    <a:pt x="393192" y="711708"/>
                  </a:lnTo>
                  <a:lnTo>
                    <a:pt x="411480" y="708660"/>
                  </a:lnTo>
                  <a:lnTo>
                    <a:pt x="428244" y="705612"/>
                  </a:lnTo>
                  <a:lnTo>
                    <a:pt x="446532" y="702564"/>
                  </a:lnTo>
                  <a:lnTo>
                    <a:pt x="495300" y="685800"/>
                  </a:lnTo>
                  <a:lnTo>
                    <a:pt x="542544" y="661416"/>
                  </a:lnTo>
                  <a:lnTo>
                    <a:pt x="597408" y="620268"/>
                  </a:lnTo>
                  <a:lnTo>
                    <a:pt x="620268" y="595884"/>
                  </a:lnTo>
                  <a:lnTo>
                    <a:pt x="632460" y="583692"/>
                  </a:lnTo>
                  <a:lnTo>
                    <a:pt x="643128" y="569976"/>
                  </a:lnTo>
                  <a:lnTo>
                    <a:pt x="652272" y="556260"/>
                  </a:lnTo>
                  <a:lnTo>
                    <a:pt x="670560" y="525780"/>
                  </a:lnTo>
                  <a:lnTo>
                    <a:pt x="672084" y="5227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99396" y="4457190"/>
            <a:ext cx="731520" cy="462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850" spc="-20" dirty="0">
                <a:latin typeface="Times New Roman"/>
                <a:cs typeface="Times New Roman"/>
              </a:rPr>
              <a:t>{</a:t>
            </a:r>
            <a:r>
              <a:rPr sz="2850" i="1" spc="-20" dirty="0">
                <a:latin typeface="Times New Roman"/>
                <a:cs typeface="Times New Roman"/>
              </a:rPr>
              <a:t>q</a:t>
            </a:r>
            <a:r>
              <a:rPr sz="2850" spc="-30" baseline="-20467" dirty="0">
                <a:latin typeface="Times New Roman"/>
                <a:cs typeface="Times New Roman"/>
              </a:rPr>
              <a:t>2</a:t>
            </a:r>
            <a:r>
              <a:rPr sz="2850" spc="-20" dirty="0">
                <a:latin typeface="Times New Roman"/>
                <a:cs typeface="Times New Roman"/>
              </a:rPr>
              <a:t>}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76346" y="5213093"/>
            <a:ext cx="1354455" cy="462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850" dirty="0">
                <a:latin typeface="Times New Roman"/>
                <a:cs typeface="Times New Roman"/>
              </a:rPr>
              <a:t>{</a:t>
            </a:r>
            <a:r>
              <a:rPr sz="2850" i="1" dirty="0">
                <a:latin typeface="Times New Roman"/>
                <a:cs typeface="Times New Roman"/>
              </a:rPr>
              <a:t>q</a:t>
            </a:r>
            <a:r>
              <a:rPr sz="2850" i="1" spc="254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,</a:t>
            </a:r>
            <a:r>
              <a:rPr sz="2850" i="1" dirty="0">
                <a:latin typeface="Times New Roman"/>
                <a:cs typeface="Times New Roman"/>
              </a:rPr>
              <a:t>q</a:t>
            </a:r>
            <a:r>
              <a:rPr sz="2850" i="1" spc="245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,</a:t>
            </a:r>
            <a:r>
              <a:rPr sz="2850" spc="-30" dirty="0">
                <a:latin typeface="Times New Roman"/>
                <a:cs typeface="Times New Roman"/>
              </a:rPr>
              <a:t> </a:t>
            </a:r>
            <a:r>
              <a:rPr sz="2850" i="1" spc="-25" dirty="0">
                <a:latin typeface="Times New Roman"/>
                <a:cs typeface="Times New Roman"/>
              </a:rPr>
              <a:t>f</a:t>
            </a:r>
            <a:r>
              <a:rPr sz="2850" spc="-25" dirty="0">
                <a:latin typeface="Times New Roman"/>
                <a:cs typeface="Times New Roman"/>
              </a:rPr>
              <a:t>}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98352" y="5088125"/>
            <a:ext cx="146685" cy="316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00" spc="-50" dirty="0">
                <a:latin typeface="Times New Roman"/>
                <a:cs typeface="Times New Roman"/>
              </a:rPr>
              <a:t>2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07040" y="4876289"/>
            <a:ext cx="1192530" cy="462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850" dirty="0">
                <a:latin typeface="Times New Roman"/>
                <a:cs typeface="Times New Roman"/>
              </a:rPr>
              <a:t>{</a:t>
            </a:r>
            <a:r>
              <a:rPr sz="2850" i="1" dirty="0">
                <a:latin typeface="Times New Roman"/>
                <a:cs typeface="Times New Roman"/>
              </a:rPr>
              <a:t>s</a:t>
            </a:r>
            <a:r>
              <a:rPr sz="2850" dirty="0">
                <a:latin typeface="Times New Roman"/>
                <a:cs typeface="Times New Roman"/>
              </a:rPr>
              <a:t>,</a:t>
            </a:r>
            <a:r>
              <a:rPr sz="2850" i="1" dirty="0">
                <a:latin typeface="Times New Roman"/>
                <a:cs typeface="Times New Roman"/>
              </a:rPr>
              <a:t>q</a:t>
            </a:r>
            <a:r>
              <a:rPr sz="2850" i="1" spc="260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,</a:t>
            </a:r>
            <a:r>
              <a:rPr sz="2850" spc="-30" dirty="0">
                <a:latin typeface="Times New Roman"/>
                <a:cs typeface="Times New Roman"/>
              </a:rPr>
              <a:t> </a:t>
            </a:r>
            <a:r>
              <a:rPr sz="2850" i="1" spc="-25" dirty="0">
                <a:latin typeface="Times New Roman"/>
                <a:cs typeface="Times New Roman"/>
              </a:rPr>
              <a:t>f</a:t>
            </a:r>
            <a:r>
              <a:rPr sz="2850" spc="-25" dirty="0">
                <a:latin typeface="Times New Roman"/>
                <a:cs typeface="Times New Roman"/>
              </a:rPr>
              <a:t>}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19275" y="4752845"/>
            <a:ext cx="542925" cy="316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08305" algn="l"/>
              </a:tabLst>
            </a:pPr>
            <a:r>
              <a:rPr sz="1900" spc="-50" dirty="0">
                <a:latin typeface="Times New Roman"/>
                <a:cs typeface="Times New Roman"/>
              </a:rPr>
              <a:t>1</a:t>
            </a:r>
            <a:r>
              <a:rPr sz="1900" dirty="0">
                <a:latin typeface="Times New Roman"/>
                <a:cs typeface="Times New Roman"/>
              </a:rPr>
              <a:t>	</a:t>
            </a:r>
            <a:r>
              <a:rPr sz="1900" spc="-50" dirty="0">
                <a:latin typeface="Times New Roman"/>
                <a:cs typeface="Times New Roman"/>
              </a:rPr>
              <a:t>2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27963" y="4541010"/>
            <a:ext cx="1678939" cy="462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850" dirty="0">
                <a:latin typeface="Times New Roman"/>
                <a:cs typeface="Times New Roman"/>
              </a:rPr>
              <a:t>{</a:t>
            </a:r>
            <a:r>
              <a:rPr sz="2850" i="1" dirty="0">
                <a:latin typeface="Times New Roman"/>
                <a:cs typeface="Times New Roman"/>
              </a:rPr>
              <a:t>s,q</a:t>
            </a:r>
            <a:r>
              <a:rPr sz="2850" i="1" spc="254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,</a:t>
            </a:r>
            <a:r>
              <a:rPr sz="2850" i="1" dirty="0">
                <a:latin typeface="Times New Roman"/>
                <a:cs typeface="Times New Roman"/>
              </a:rPr>
              <a:t>q</a:t>
            </a:r>
            <a:r>
              <a:rPr sz="2850" i="1" spc="245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,</a:t>
            </a:r>
            <a:r>
              <a:rPr sz="2850" spc="-35" dirty="0">
                <a:latin typeface="Times New Roman"/>
                <a:cs typeface="Times New Roman"/>
              </a:rPr>
              <a:t> </a:t>
            </a:r>
            <a:r>
              <a:rPr sz="2850" i="1" dirty="0">
                <a:latin typeface="Times New Roman"/>
                <a:cs typeface="Times New Roman"/>
              </a:rPr>
              <a:t>f</a:t>
            </a:r>
            <a:r>
              <a:rPr sz="2850" i="1" spc="15" dirty="0">
                <a:latin typeface="Times New Roman"/>
                <a:cs typeface="Times New Roman"/>
              </a:rPr>
              <a:t> </a:t>
            </a:r>
            <a:r>
              <a:rPr sz="2850" spc="-50" dirty="0">
                <a:latin typeface="Times New Roman"/>
                <a:cs typeface="Times New Roman"/>
              </a:rPr>
              <a:t>}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074794" y="5952233"/>
            <a:ext cx="60833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dirty="0">
                <a:latin typeface="Times New Roman"/>
                <a:cs typeface="Times New Roman"/>
              </a:rPr>
              <a:t>{</a:t>
            </a:r>
            <a:r>
              <a:rPr sz="3050" i="1" dirty="0">
                <a:latin typeface="Times New Roman"/>
                <a:cs typeface="Times New Roman"/>
              </a:rPr>
              <a:t>f</a:t>
            </a:r>
            <a:r>
              <a:rPr sz="3050" i="1" spc="10" dirty="0">
                <a:latin typeface="Times New Roman"/>
                <a:cs typeface="Times New Roman"/>
              </a:rPr>
              <a:t> </a:t>
            </a:r>
            <a:r>
              <a:rPr sz="3050" spc="-50" dirty="0">
                <a:latin typeface="Times New Roman"/>
                <a:cs typeface="Times New Roman"/>
              </a:rPr>
              <a:t>}</a:t>
            </a:r>
            <a:endParaRPr sz="305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876181" y="1947672"/>
            <a:ext cx="9240520" cy="5372100"/>
            <a:chOff x="876181" y="1947672"/>
            <a:chExt cx="9240520" cy="5372100"/>
          </a:xfrm>
        </p:grpSpPr>
        <p:sp>
          <p:nvSpPr>
            <p:cNvPr id="19" name="object 19"/>
            <p:cNvSpPr/>
            <p:nvPr/>
          </p:nvSpPr>
          <p:spPr>
            <a:xfrm>
              <a:off x="1129156" y="2171712"/>
              <a:ext cx="3479800" cy="3371215"/>
            </a:xfrm>
            <a:custGeom>
              <a:avLst/>
              <a:gdLst/>
              <a:ahLst/>
              <a:cxnLst/>
              <a:rect l="l" t="t" r="r" b="b"/>
              <a:pathLst>
                <a:path w="3479800" h="3371215">
                  <a:moveTo>
                    <a:pt x="208788" y="3230880"/>
                  </a:moveTo>
                  <a:lnTo>
                    <a:pt x="168465" y="3244151"/>
                  </a:lnTo>
                  <a:lnTo>
                    <a:pt x="39624" y="2860548"/>
                  </a:lnTo>
                  <a:lnTo>
                    <a:pt x="0" y="2872740"/>
                  </a:lnTo>
                  <a:lnTo>
                    <a:pt x="128651" y="3257245"/>
                  </a:lnTo>
                  <a:lnTo>
                    <a:pt x="88392" y="3270504"/>
                  </a:lnTo>
                  <a:lnTo>
                    <a:pt x="175260" y="3357372"/>
                  </a:lnTo>
                  <a:lnTo>
                    <a:pt x="188976" y="3371088"/>
                  </a:lnTo>
                  <a:lnTo>
                    <a:pt x="208788" y="3230880"/>
                  </a:lnTo>
                  <a:close/>
                </a:path>
                <a:path w="3479800" h="3371215">
                  <a:moveTo>
                    <a:pt x="3479292" y="24384"/>
                  </a:moveTo>
                  <a:lnTo>
                    <a:pt x="3445764" y="0"/>
                  </a:lnTo>
                  <a:lnTo>
                    <a:pt x="1002792" y="3257296"/>
                  </a:lnTo>
                  <a:lnTo>
                    <a:pt x="969264" y="3232404"/>
                  </a:lnTo>
                  <a:lnTo>
                    <a:pt x="943356" y="3371088"/>
                  </a:lnTo>
                  <a:lnTo>
                    <a:pt x="990600" y="3347174"/>
                  </a:lnTo>
                  <a:lnTo>
                    <a:pt x="1069848" y="3307080"/>
                  </a:lnTo>
                  <a:lnTo>
                    <a:pt x="1036802" y="3282543"/>
                  </a:lnTo>
                  <a:lnTo>
                    <a:pt x="3479292" y="243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32894" y="1947672"/>
              <a:ext cx="8083296" cy="4622292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8266054" y="5876544"/>
              <a:ext cx="646430" cy="314325"/>
            </a:xfrm>
            <a:custGeom>
              <a:avLst/>
              <a:gdLst/>
              <a:ahLst/>
              <a:cxnLst/>
              <a:rect l="l" t="t" r="r" b="b"/>
              <a:pathLst>
                <a:path w="646429" h="314325">
                  <a:moveTo>
                    <a:pt x="520693" y="230124"/>
                  </a:moveTo>
                  <a:lnTo>
                    <a:pt x="518160" y="230124"/>
                  </a:lnTo>
                  <a:lnTo>
                    <a:pt x="408432" y="217932"/>
                  </a:lnTo>
                  <a:lnTo>
                    <a:pt x="382524" y="213360"/>
                  </a:lnTo>
                  <a:lnTo>
                    <a:pt x="356616" y="207264"/>
                  </a:lnTo>
                  <a:lnTo>
                    <a:pt x="332232" y="202692"/>
                  </a:lnTo>
                  <a:lnTo>
                    <a:pt x="284988" y="190500"/>
                  </a:lnTo>
                  <a:lnTo>
                    <a:pt x="219456" y="167640"/>
                  </a:lnTo>
                  <a:lnTo>
                    <a:pt x="181356" y="152400"/>
                  </a:lnTo>
                  <a:lnTo>
                    <a:pt x="146304" y="134112"/>
                  </a:lnTo>
                  <a:lnTo>
                    <a:pt x="117348" y="114300"/>
                  </a:lnTo>
                  <a:lnTo>
                    <a:pt x="103632" y="105156"/>
                  </a:lnTo>
                  <a:lnTo>
                    <a:pt x="91440" y="94488"/>
                  </a:lnTo>
                  <a:lnTo>
                    <a:pt x="80772" y="83820"/>
                  </a:lnTo>
                  <a:lnTo>
                    <a:pt x="71628" y="73152"/>
                  </a:lnTo>
                  <a:lnTo>
                    <a:pt x="62484" y="64008"/>
                  </a:lnTo>
                  <a:lnTo>
                    <a:pt x="50292" y="42672"/>
                  </a:lnTo>
                  <a:lnTo>
                    <a:pt x="45720" y="32004"/>
                  </a:lnTo>
                  <a:lnTo>
                    <a:pt x="42672" y="21336"/>
                  </a:lnTo>
                  <a:lnTo>
                    <a:pt x="41148" y="10668"/>
                  </a:lnTo>
                  <a:lnTo>
                    <a:pt x="41148" y="0"/>
                  </a:lnTo>
                  <a:lnTo>
                    <a:pt x="0" y="3048"/>
                  </a:lnTo>
                  <a:lnTo>
                    <a:pt x="0" y="18288"/>
                  </a:lnTo>
                  <a:lnTo>
                    <a:pt x="3048" y="33528"/>
                  </a:lnTo>
                  <a:lnTo>
                    <a:pt x="21336" y="76200"/>
                  </a:lnTo>
                  <a:lnTo>
                    <a:pt x="51816" y="114300"/>
                  </a:lnTo>
                  <a:lnTo>
                    <a:pt x="92964" y="149352"/>
                  </a:lnTo>
                  <a:lnTo>
                    <a:pt x="126492" y="170688"/>
                  </a:lnTo>
                  <a:lnTo>
                    <a:pt x="144780" y="179832"/>
                  </a:lnTo>
                  <a:lnTo>
                    <a:pt x="164592" y="190500"/>
                  </a:lnTo>
                  <a:lnTo>
                    <a:pt x="184404" y="199644"/>
                  </a:lnTo>
                  <a:lnTo>
                    <a:pt x="205740" y="207264"/>
                  </a:lnTo>
                  <a:lnTo>
                    <a:pt x="227076" y="216408"/>
                  </a:lnTo>
                  <a:lnTo>
                    <a:pt x="249936" y="224028"/>
                  </a:lnTo>
                  <a:lnTo>
                    <a:pt x="272796" y="230124"/>
                  </a:lnTo>
                  <a:lnTo>
                    <a:pt x="297180" y="237744"/>
                  </a:lnTo>
                  <a:lnTo>
                    <a:pt x="323088" y="243840"/>
                  </a:lnTo>
                  <a:lnTo>
                    <a:pt x="348996" y="248412"/>
                  </a:lnTo>
                  <a:lnTo>
                    <a:pt x="374904" y="254508"/>
                  </a:lnTo>
                  <a:lnTo>
                    <a:pt x="429768" y="263652"/>
                  </a:lnTo>
                  <a:lnTo>
                    <a:pt x="487680" y="269748"/>
                  </a:lnTo>
                  <a:lnTo>
                    <a:pt x="516636" y="271272"/>
                  </a:lnTo>
                  <a:lnTo>
                    <a:pt x="518160" y="271367"/>
                  </a:lnTo>
                  <a:lnTo>
                    <a:pt x="519684" y="271462"/>
                  </a:lnTo>
                  <a:lnTo>
                    <a:pt x="520195" y="271494"/>
                  </a:lnTo>
                  <a:lnTo>
                    <a:pt x="520693" y="230124"/>
                  </a:lnTo>
                  <a:close/>
                </a:path>
                <a:path w="646429" h="314325">
                  <a:moveTo>
                    <a:pt x="542544" y="302927"/>
                  </a:moveTo>
                  <a:lnTo>
                    <a:pt x="542544" y="230124"/>
                  </a:lnTo>
                  <a:lnTo>
                    <a:pt x="541020" y="272796"/>
                  </a:lnTo>
                  <a:lnTo>
                    <a:pt x="521208" y="271557"/>
                  </a:lnTo>
                  <a:lnTo>
                    <a:pt x="520195" y="271494"/>
                  </a:lnTo>
                  <a:lnTo>
                    <a:pt x="519684" y="313944"/>
                  </a:lnTo>
                  <a:lnTo>
                    <a:pt x="542544" y="302927"/>
                  </a:lnTo>
                  <a:close/>
                </a:path>
                <a:path w="646429" h="314325">
                  <a:moveTo>
                    <a:pt x="542544" y="230124"/>
                  </a:moveTo>
                  <a:lnTo>
                    <a:pt x="520693" y="230124"/>
                  </a:lnTo>
                  <a:lnTo>
                    <a:pt x="520195" y="271494"/>
                  </a:lnTo>
                  <a:lnTo>
                    <a:pt x="541020" y="272796"/>
                  </a:lnTo>
                  <a:lnTo>
                    <a:pt x="542544" y="230124"/>
                  </a:lnTo>
                  <a:close/>
                </a:path>
                <a:path w="646429" h="314325">
                  <a:moveTo>
                    <a:pt x="646176" y="252984"/>
                  </a:moveTo>
                  <a:lnTo>
                    <a:pt x="521208" y="187452"/>
                  </a:lnTo>
                  <a:lnTo>
                    <a:pt x="520693" y="230124"/>
                  </a:lnTo>
                  <a:lnTo>
                    <a:pt x="542544" y="230124"/>
                  </a:lnTo>
                  <a:lnTo>
                    <a:pt x="542544" y="302927"/>
                  </a:lnTo>
                  <a:lnTo>
                    <a:pt x="646176" y="2529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97517" y="6717791"/>
              <a:ext cx="6129655" cy="581025"/>
            </a:xfrm>
            <a:custGeom>
              <a:avLst/>
              <a:gdLst/>
              <a:ahLst/>
              <a:cxnLst/>
              <a:rect l="l" t="t" r="r" b="b"/>
              <a:pathLst>
                <a:path w="6129655" h="581025">
                  <a:moveTo>
                    <a:pt x="6129527" y="580643"/>
                  </a:moveTo>
                  <a:lnTo>
                    <a:pt x="6129527" y="0"/>
                  </a:lnTo>
                  <a:lnTo>
                    <a:pt x="0" y="0"/>
                  </a:lnTo>
                  <a:lnTo>
                    <a:pt x="0" y="580643"/>
                  </a:lnTo>
                  <a:lnTo>
                    <a:pt x="6129527" y="580643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76181" y="6696456"/>
              <a:ext cx="6172200" cy="623570"/>
            </a:xfrm>
            <a:custGeom>
              <a:avLst/>
              <a:gdLst/>
              <a:ahLst/>
              <a:cxnLst/>
              <a:rect l="l" t="t" r="r" b="b"/>
              <a:pathLst>
                <a:path w="6172200" h="623570">
                  <a:moveTo>
                    <a:pt x="6172197" y="623316"/>
                  </a:moveTo>
                  <a:lnTo>
                    <a:pt x="6172197" y="0"/>
                  </a:lnTo>
                  <a:lnTo>
                    <a:pt x="0" y="0"/>
                  </a:lnTo>
                  <a:lnTo>
                    <a:pt x="0" y="623316"/>
                  </a:lnTo>
                  <a:lnTo>
                    <a:pt x="21336" y="623316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6129525" y="42672"/>
                  </a:lnTo>
                  <a:lnTo>
                    <a:pt x="6129525" y="21336"/>
                  </a:lnTo>
                  <a:lnTo>
                    <a:pt x="6150861" y="42672"/>
                  </a:lnTo>
                  <a:lnTo>
                    <a:pt x="6150861" y="623316"/>
                  </a:lnTo>
                  <a:lnTo>
                    <a:pt x="6172197" y="623316"/>
                  </a:lnTo>
                  <a:close/>
                </a:path>
                <a:path w="6172200" h="623570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6172200" h="623570">
                  <a:moveTo>
                    <a:pt x="42672" y="580644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580644"/>
                  </a:lnTo>
                  <a:lnTo>
                    <a:pt x="42672" y="580644"/>
                  </a:lnTo>
                  <a:close/>
                </a:path>
                <a:path w="6172200" h="623570">
                  <a:moveTo>
                    <a:pt x="6150861" y="580644"/>
                  </a:moveTo>
                  <a:lnTo>
                    <a:pt x="21336" y="580644"/>
                  </a:lnTo>
                  <a:lnTo>
                    <a:pt x="42672" y="601980"/>
                  </a:lnTo>
                  <a:lnTo>
                    <a:pt x="42672" y="623316"/>
                  </a:lnTo>
                  <a:lnTo>
                    <a:pt x="6129525" y="623316"/>
                  </a:lnTo>
                  <a:lnTo>
                    <a:pt x="6129525" y="601980"/>
                  </a:lnTo>
                  <a:lnTo>
                    <a:pt x="6150861" y="580644"/>
                  </a:lnTo>
                  <a:close/>
                </a:path>
                <a:path w="6172200" h="623570">
                  <a:moveTo>
                    <a:pt x="42672" y="623316"/>
                  </a:moveTo>
                  <a:lnTo>
                    <a:pt x="42672" y="601980"/>
                  </a:lnTo>
                  <a:lnTo>
                    <a:pt x="21336" y="580644"/>
                  </a:lnTo>
                  <a:lnTo>
                    <a:pt x="21336" y="623316"/>
                  </a:lnTo>
                  <a:lnTo>
                    <a:pt x="42672" y="623316"/>
                  </a:lnTo>
                  <a:close/>
                </a:path>
                <a:path w="6172200" h="623570">
                  <a:moveTo>
                    <a:pt x="6150861" y="42672"/>
                  </a:moveTo>
                  <a:lnTo>
                    <a:pt x="6129525" y="21336"/>
                  </a:lnTo>
                  <a:lnTo>
                    <a:pt x="6129525" y="42672"/>
                  </a:lnTo>
                  <a:lnTo>
                    <a:pt x="6150861" y="42672"/>
                  </a:lnTo>
                  <a:close/>
                </a:path>
                <a:path w="6172200" h="623570">
                  <a:moveTo>
                    <a:pt x="6150861" y="580644"/>
                  </a:moveTo>
                  <a:lnTo>
                    <a:pt x="6150861" y="42672"/>
                  </a:lnTo>
                  <a:lnTo>
                    <a:pt x="6129525" y="42672"/>
                  </a:lnTo>
                  <a:lnTo>
                    <a:pt x="6129525" y="580644"/>
                  </a:lnTo>
                  <a:lnTo>
                    <a:pt x="6150861" y="580644"/>
                  </a:lnTo>
                  <a:close/>
                </a:path>
                <a:path w="6172200" h="623570">
                  <a:moveTo>
                    <a:pt x="6150861" y="623316"/>
                  </a:moveTo>
                  <a:lnTo>
                    <a:pt x="6150861" y="580644"/>
                  </a:lnTo>
                  <a:lnTo>
                    <a:pt x="6129525" y="601980"/>
                  </a:lnTo>
                  <a:lnTo>
                    <a:pt x="6129525" y="623316"/>
                  </a:lnTo>
                  <a:lnTo>
                    <a:pt x="6150861" y="6233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029596" y="6740141"/>
            <a:ext cx="5861050" cy="462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850" b="1" dirty="0">
                <a:latin typeface="Times New Roman"/>
                <a:cs typeface="Times New Roman"/>
              </a:rPr>
              <a:t>Otázka:</a:t>
            </a:r>
            <a:r>
              <a:rPr sz="2850" b="1" spc="-20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Můžeme</a:t>
            </a:r>
            <a:r>
              <a:rPr sz="2850" spc="-10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vytvořit</a:t>
            </a:r>
            <a:r>
              <a:rPr sz="2850" spc="-30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DKA</a:t>
            </a:r>
            <a:r>
              <a:rPr sz="2850" spc="-180" dirty="0">
                <a:latin typeface="Times New Roman"/>
                <a:cs typeface="Times New Roman"/>
              </a:rPr>
              <a:t> </a:t>
            </a:r>
            <a:r>
              <a:rPr sz="2850" spc="-10" dirty="0">
                <a:latin typeface="Times New Roman"/>
                <a:cs typeface="Times New Roman"/>
              </a:rPr>
              <a:t>menší?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01580" y="2206243"/>
            <a:ext cx="22161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latin typeface="Times New Roman"/>
                <a:cs typeface="Times New Roman"/>
              </a:rPr>
              <a:t>a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418221" y="1198879"/>
            <a:ext cx="880110" cy="8401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670560">
              <a:lnSpc>
                <a:spcPts val="3185"/>
              </a:lnSpc>
              <a:spcBef>
                <a:spcPts val="130"/>
              </a:spcBef>
            </a:pPr>
            <a:r>
              <a:rPr sz="3050" b="1" i="1" spc="-50" dirty="0">
                <a:latin typeface="Times New Roman"/>
                <a:cs typeface="Times New Roman"/>
              </a:rPr>
              <a:t>b</a:t>
            </a:r>
            <a:endParaRPr sz="3050">
              <a:latin typeface="Times New Roman"/>
              <a:cs typeface="Times New Roman"/>
            </a:endParaRPr>
          </a:p>
          <a:p>
            <a:pPr marL="12700">
              <a:lnSpc>
                <a:spcPts val="3185"/>
              </a:lnSpc>
            </a:pPr>
            <a:r>
              <a:rPr sz="3050" spc="-25" dirty="0">
                <a:latin typeface="Times New Roman"/>
                <a:cs typeface="Times New Roman"/>
              </a:rPr>
              <a:t>{</a:t>
            </a:r>
            <a:r>
              <a:rPr sz="3050" i="1" spc="-25" dirty="0">
                <a:latin typeface="Times New Roman"/>
                <a:cs typeface="Times New Roman"/>
              </a:rPr>
              <a:t>s</a:t>
            </a:r>
            <a:r>
              <a:rPr sz="3050" spc="-25" dirty="0">
                <a:latin typeface="Times New Roman"/>
                <a:cs typeface="Times New Roman"/>
              </a:rPr>
              <a:t>}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53040" y="3298950"/>
            <a:ext cx="19939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latin typeface="Times New Roman"/>
                <a:cs typeface="Times New Roman"/>
              </a:rPr>
              <a:t>c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801736" y="1535683"/>
            <a:ext cx="22161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latin typeface="Times New Roman"/>
                <a:cs typeface="Times New Roman"/>
              </a:rPr>
              <a:t>b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431918" y="2267903"/>
            <a:ext cx="731520" cy="114046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212725">
              <a:lnSpc>
                <a:spcPct val="100000"/>
              </a:lnSpc>
              <a:spcBef>
                <a:spcPts val="980"/>
              </a:spcBef>
            </a:pPr>
            <a:r>
              <a:rPr sz="3050" b="1" i="1" spc="-50" dirty="0">
                <a:latin typeface="Times New Roman"/>
                <a:cs typeface="Times New Roman"/>
              </a:rPr>
              <a:t>b</a:t>
            </a:r>
            <a:endParaRPr sz="30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810"/>
              </a:spcBef>
            </a:pPr>
            <a:r>
              <a:rPr sz="2850" spc="-20" dirty="0">
                <a:latin typeface="Times New Roman"/>
                <a:cs typeface="Times New Roman"/>
              </a:rPr>
              <a:t>{</a:t>
            </a:r>
            <a:r>
              <a:rPr sz="2850" i="1" spc="-20" dirty="0">
                <a:latin typeface="Times New Roman"/>
                <a:cs typeface="Times New Roman"/>
              </a:rPr>
              <a:t>q</a:t>
            </a:r>
            <a:r>
              <a:rPr sz="2850" spc="-30" baseline="-20467" dirty="0">
                <a:latin typeface="Times New Roman"/>
                <a:cs typeface="Times New Roman"/>
              </a:rPr>
              <a:t>1</a:t>
            </a:r>
            <a:r>
              <a:rPr sz="2850" spc="-20" dirty="0">
                <a:latin typeface="Times New Roman"/>
                <a:cs typeface="Times New Roman"/>
              </a:rPr>
              <a:t>}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548752" y="3885690"/>
            <a:ext cx="22161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latin typeface="Times New Roman"/>
                <a:cs typeface="Times New Roman"/>
              </a:rPr>
              <a:t>a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351658" y="6069581"/>
            <a:ext cx="22161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latin typeface="Times New Roman"/>
                <a:cs typeface="Times New Roman"/>
              </a:rPr>
              <a:t>a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33940" y="4978398"/>
            <a:ext cx="19939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latin typeface="Times New Roman"/>
                <a:cs typeface="Times New Roman"/>
              </a:rPr>
              <a:t>c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632572" y="5062218"/>
            <a:ext cx="22161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latin typeface="Times New Roman"/>
                <a:cs typeface="Times New Roman"/>
              </a:rPr>
              <a:t>a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236860" y="4893054"/>
            <a:ext cx="19939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latin typeface="Times New Roman"/>
                <a:cs typeface="Times New Roman"/>
              </a:rPr>
              <a:t>c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923670" y="1368043"/>
            <a:ext cx="198501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775460" algn="l"/>
              </a:tabLst>
            </a:pPr>
            <a:r>
              <a:rPr sz="3050" b="1" i="1" spc="-50" dirty="0">
                <a:latin typeface="Times New Roman"/>
                <a:cs typeface="Times New Roman"/>
              </a:rPr>
              <a:t>a</a:t>
            </a:r>
            <a:r>
              <a:rPr sz="3050" b="1" i="1" dirty="0">
                <a:latin typeface="Times New Roman"/>
                <a:cs typeface="Times New Roman"/>
              </a:rPr>
              <a:t>	</a:t>
            </a:r>
            <a:r>
              <a:rPr sz="3050" b="1" i="1" spc="-50" dirty="0">
                <a:latin typeface="Times New Roman"/>
                <a:cs typeface="Times New Roman"/>
              </a:rPr>
              <a:t>b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825123" y="2878326"/>
            <a:ext cx="22161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latin typeface="Times New Roman"/>
                <a:cs typeface="Times New Roman"/>
              </a:rPr>
              <a:t>a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505597" y="3382770"/>
            <a:ext cx="1153160" cy="150304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918844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latin typeface="Times New Roman"/>
                <a:cs typeface="Times New Roman"/>
              </a:rPr>
              <a:t>b</a:t>
            </a:r>
            <a:endParaRPr sz="30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55"/>
              </a:spcBef>
            </a:pPr>
            <a:r>
              <a:rPr sz="2850" spc="-10" dirty="0">
                <a:latin typeface="Times New Roman"/>
                <a:cs typeface="Times New Roman"/>
              </a:rPr>
              <a:t>{</a:t>
            </a:r>
            <a:r>
              <a:rPr sz="2850" i="1" spc="-10" dirty="0">
                <a:latin typeface="Times New Roman"/>
                <a:cs typeface="Times New Roman"/>
              </a:rPr>
              <a:t>s</a:t>
            </a:r>
            <a:r>
              <a:rPr sz="2850" spc="-10" dirty="0">
                <a:latin typeface="Times New Roman"/>
                <a:cs typeface="Times New Roman"/>
              </a:rPr>
              <a:t>,</a:t>
            </a:r>
            <a:r>
              <a:rPr sz="2850" i="1" spc="-10" dirty="0">
                <a:latin typeface="Times New Roman"/>
                <a:cs typeface="Times New Roman"/>
              </a:rPr>
              <a:t>q</a:t>
            </a:r>
            <a:r>
              <a:rPr sz="2850" spc="-15" baseline="-20467" dirty="0">
                <a:latin typeface="Times New Roman"/>
                <a:cs typeface="Times New Roman"/>
              </a:rPr>
              <a:t>2</a:t>
            </a:r>
            <a:r>
              <a:rPr sz="2850" spc="-10" dirty="0">
                <a:latin typeface="Times New Roman"/>
                <a:cs typeface="Times New Roman"/>
              </a:rPr>
              <a:t>}</a:t>
            </a:r>
            <a:endParaRPr sz="2850">
              <a:latin typeface="Times New Roman"/>
              <a:cs typeface="Times New Roman"/>
            </a:endParaRPr>
          </a:p>
          <a:p>
            <a:pPr marL="332105">
              <a:lnSpc>
                <a:spcPct val="100000"/>
              </a:lnSpc>
              <a:spcBef>
                <a:spcPts val="700"/>
              </a:spcBef>
            </a:pPr>
            <a:r>
              <a:rPr sz="3050" b="1" i="1" spc="-50" dirty="0">
                <a:latin typeface="Times New Roman"/>
                <a:cs typeface="Times New Roman"/>
              </a:rPr>
              <a:t>c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931034" y="4893054"/>
            <a:ext cx="19939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latin typeface="Times New Roman"/>
                <a:cs typeface="Times New Roman"/>
              </a:rPr>
              <a:t>c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233550" y="1742947"/>
            <a:ext cx="1260475" cy="14636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4575" b="1" i="1" baseline="-30054" dirty="0">
                <a:latin typeface="Times New Roman"/>
                <a:cs typeface="Times New Roman"/>
              </a:rPr>
              <a:t>c</a:t>
            </a:r>
            <a:r>
              <a:rPr sz="4575" b="1" i="1" spc="300" baseline="-30054" dirty="0">
                <a:latin typeface="Times New Roman"/>
                <a:cs typeface="Times New Roman"/>
              </a:rPr>
              <a:t> </a:t>
            </a:r>
            <a:r>
              <a:rPr sz="2850" spc="-10" dirty="0">
                <a:latin typeface="Times New Roman"/>
                <a:cs typeface="Times New Roman"/>
              </a:rPr>
              <a:t>{</a:t>
            </a:r>
            <a:r>
              <a:rPr sz="2850" i="1" spc="-10" dirty="0">
                <a:latin typeface="Times New Roman"/>
                <a:cs typeface="Times New Roman"/>
              </a:rPr>
              <a:t>s</a:t>
            </a:r>
            <a:r>
              <a:rPr sz="2850" spc="-10" dirty="0">
                <a:latin typeface="Times New Roman"/>
                <a:cs typeface="Times New Roman"/>
              </a:rPr>
              <a:t>,</a:t>
            </a:r>
            <a:r>
              <a:rPr sz="2850" i="1" spc="-10" dirty="0">
                <a:latin typeface="Times New Roman"/>
                <a:cs typeface="Times New Roman"/>
              </a:rPr>
              <a:t>q</a:t>
            </a:r>
            <a:r>
              <a:rPr sz="2850" spc="-15" baseline="-20467" dirty="0">
                <a:latin typeface="Times New Roman"/>
                <a:cs typeface="Times New Roman"/>
              </a:rPr>
              <a:t>1</a:t>
            </a:r>
            <a:r>
              <a:rPr sz="2850" spc="-10" dirty="0">
                <a:latin typeface="Times New Roman"/>
                <a:cs typeface="Times New Roman"/>
              </a:rPr>
              <a:t>}</a:t>
            </a:r>
            <a:endParaRPr sz="2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85"/>
              </a:spcBef>
            </a:pPr>
            <a:endParaRPr sz="2850">
              <a:latin typeface="Times New Roman"/>
              <a:cs typeface="Times New Roman"/>
            </a:endParaRPr>
          </a:p>
          <a:p>
            <a:pPr marL="20955" algn="ctr">
              <a:lnSpc>
                <a:spcPct val="100000"/>
              </a:lnSpc>
            </a:pPr>
            <a:r>
              <a:rPr sz="3050" b="1" i="1" spc="-50" dirty="0">
                <a:latin typeface="Times New Roman"/>
                <a:cs typeface="Times New Roman"/>
              </a:rPr>
              <a:t>b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672211" y="3382770"/>
            <a:ext cx="19939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latin typeface="Times New Roman"/>
                <a:cs typeface="Times New Roman"/>
              </a:rPr>
              <a:t>c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122289" y="4138674"/>
            <a:ext cx="22161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latin typeface="Times New Roman"/>
                <a:cs typeface="Times New Roman"/>
              </a:rPr>
              <a:t>b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182496" y="3952746"/>
            <a:ext cx="983615" cy="16891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114"/>
              </a:spcBef>
            </a:pPr>
            <a:r>
              <a:rPr sz="2850" dirty="0">
                <a:latin typeface="Times New Roman"/>
                <a:cs typeface="Times New Roman"/>
              </a:rPr>
              <a:t>{</a:t>
            </a:r>
            <a:r>
              <a:rPr sz="2850" i="1" dirty="0">
                <a:latin typeface="Times New Roman"/>
                <a:cs typeface="Times New Roman"/>
              </a:rPr>
              <a:t>s</a:t>
            </a:r>
            <a:r>
              <a:rPr sz="2850" dirty="0">
                <a:latin typeface="Times New Roman"/>
                <a:cs typeface="Times New Roman"/>
              </a:rPr>
              <a:t>, </a:t>
            </a:r>
            <a:r>
              <a:rPr sz="2850" i="1" spc="-25" dirty="0">
                <a:latin typeface="Times New Roman"/>
                <a:cs typeface="Times New Roman"/>
              </a:rPr>
              <a:t>f</a:t>
            </a:r>
            <a:r>
              <a:rPr sz="2850" spc="-25" dirty="0">
                <a:latin typeface="Times New Roman"/>
                <a:cs typeface="Times New Roman"/>
              </a:rPr>
              <a:t>}</a:t>
            </a:r>
            <a:endParaRPr sz="2850">
              <a:latin typeface="Times New Roman"/>
              <a:cs typeface="Times New Roman"/>
            </a:endParaRPr>
          </a:p>
          <a:p>
            <a:pPr marL="12700">
              <a:lnSpc>
                <a:spcPts val="3479"/>
              </a:lnSpc>
              <a:spcBef>
                <a:spcPts val="40"/>
              </a:spcBef>
            </a:pPr>
            <a:r>
              <a:rPr sz="3050" b="1" i="1" spc="-50" dirty="0">
                <a:latin typeface="Times New Roman"/>
                <a:cs typeface="Times New Roman"/>
              </a:rPr>
              <a:t>a</a:t>
            </a:r>
            <a:endParaRPr sz="3050">
              <a:latin typeface="Times New Roman"/>
              <a:cs typeface="Times New Roman"/>
            </a:endParaRPr>
          </a:p>
          <a:p>
            <a:pPr marL="684530">
              <a:lnSpc>
                <a:spcPts val="2975"/>
              </a:lnSpc>
            </a:pPr>
            <a:r>
              <a:rPr sz="3050" b="1" i="1" spc="-50" dirty="0">
                <a:latin typeface="Times New Roman"/>
                <a:cs typeface="Times New Roman"/>
              </a:rPr>
              <a:t>a</a:t>
            </a:r>
            <a:endParaRPr sz="3050">
              <a:latin typeface="Times New Roman"/>
              <a:cs typeface="Times New Roman"/>
            </a:endParaRPr>
          </a:p>
          <a:p>
            <a:pPr marL="181610">
              <a:lnSpc>
                <a:spcPts val="3155"/>
              </a:lnSpc>
            </a:pPr>
            <a:r>
              <a:rPr sz="3050" b="1" i="1" spc="-50" dirty="0">
                <a:latin typeface="Times New Roman"/>
                <a:cs typeface="Times New Roman"/>
              </a:rPr>
              <a:t>c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386463" y="2038603"/>
            <a:ext cx="1540510" cy="95059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latin typeface="Times New Roman"/>
                <a:cs typeface="Times New Roman"/>
              </a:rPr>
              <a:t>a</a:t>
            </a:r>
            <a:endParaRPr sz="3050">
              <a:latin typeface="Times New Roman"/>
              <a:cs typeface="Times New Roman"/>
            </a:endParaRPr>
          </a:p>
          <a:p>
            <a:pPr marL="219075">
              <a:lnSpc>
                <a:spcPct val="100000"/>
              </a:lnSpc>
              <a:spcBef>
                <a:spcPts val="165"/>
              </a:spcBef>
            </a:pPr>
            <a:r>
              <a:rPr sz="2850" spc="-10" dirty="0">
                <a:latin typeface="Times New Roman"/>
                <a:cs typeface="Times New Roman"/>
              </a:rPr>
              <a:t>{</a:t>
            </a:r>
            <a:r>
              <a:rPr sz="2850" i="1" spc="-10" dirty="0">
                <a:latin typeface="Times New Roman"/>
                <a:cs typeface="Times New Roman"/>
              </a:rPr>
              <a:t>s</a:t>
            </a:r>
            <a:r>
              <a:rPr sz="2850" spc="-10" dirty="0">
                <a:latin typeface="Times New Roman"/>
                <a:cs typeface="Times New Roman"/>
              </a:rPr>
              <a:t>,</a:t>
            </a:r>
            <a:r>
              <a:rPr sz="2850" i="1" spc="-10" dirty="0">
                <a:latin typeface="Times New Roman"/>
                <a:cs typeface="Times New Roman"/>
              </a:rPr>
              <a:t>q</a:t>
            </a:r>
            <a:r>
              <a:rPr sz="2850" spc="-15" baseline="-20467" dirty="0">
                <a:latin typeface="Times New Roman"/>
                <a:cs typeface="Times New Roman"/>
              </a:rPr>
              <a:t>1</a:t>
            </a:r>
            <a:r>
              <a:rPr sz="2850" spc="-10" dirty="0">
                <a:latin typeface="Times New Roman"/>
                <a:cs typeface="Times New Roman"/>
              </a:rPr>
              <a:t>,</a:t>
            </a:r>
            <a:r>
              <a:rPr sz="2850" i="1" spc="-10" dirty="0">
                <a:latin typeface="Times New Roman"/>
                <a:cs typeface="Times New Roman"/>
              </a:rPr>
              <a:t>q</a:t>
            </a:r>
            <a:r>
              <a:rPr sz="2850" spc="-15" baseline="-20467" dirty="0">
                <a:latin typeface="Times New Roman"/>
                <a:cs typeface="Times New Roman"/>
              </a:rPr>
              <a:t>2</a:t>
            </a:r>
            <a:r>
              <a:rPr sz="2850" spc="-10" dirty="0">
                <a:latin typeface="Times New Roman"/>
                <a:cs typeface="Times New Roman"/>
              </a:rPr>
              <a:t>}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923670" y="2122423"/>
            <a:ext cx="22161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latin typeface="Times New Roman"/>
                <a:cs typeface="Times New Roman"/>
              </a:rPr>
              <a:t>b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664847" y="2962146"/>
            <a:ext cx="19939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latin typeface="Times New Roman"/>
                <a:cs typeface="Times New Roman"/>
              </a:rPr>
              <a:t>c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991994" y="2267903"/>
            <a:ext cx="1377315" cy="114046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142365">
              <a:lnSpc>
                <a:spcPct val="100000"/>
              </a:lnSpc>
              <a:spcBef>
                <a:spcPts val="980"/>
              </a:spcBef>
            </a:pPr>
            <a:r>
              <a:rPr sz="3050" b="1" i="1" spc="-50" dirty="0">
                <a:latin typeface="Times New Roman"/>
                <a:cs typeface="Times New Roman"/>
              </a:rPr>
              <a:t>b</a:t>
            </a:r>
            <a:endParaRPr sz="30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810"/>
              </a:spcBef>
            </a:pPr>
            <a:r>
              <a:rPr sz="2850" dirty="0">
                <a:latin typeface="Times New Roman"/>
                <a:cs typeface="Times New Roman"/>
              </a:rPr>
              <a:t>{</a:t>
            </a:r>
            <a:r>
              <a:rPr sz="2850" i="1" dirty="0">
                <a:latin typeface="Times New Roman"/>
                <a:cs typeface="Times New Roman"/>
              </a:rPr>
              <a:t>s</a:t>
            </a:r>
            <a:r>
              <a:rPr sz="2850" dirty="0">
                <a:latin typeface="Times New Roman"/>
                <a:cs typeface="Times New Roman"/>
              </a:rPr>
              <a:t>,</a:t>
            </a:r>
            <a:r>
              <a:rPr sz="2850" i="1" dirty="0">
                <a:latin typeface="Times New Roman"/>
                <a:cs typeface="Times New Roman"/>
              </a:rPr>
              <a:t>q</a:t>
            </a:r>
            <a:r>
              <a:rPr sz="2850" baseline="-20467" dirty="0">
                <a:latin typeface="Times New Roman"/>
                <a:cs typeface="Times New Roman"/>
              </a:rPr>
              <a:t>1</a:t>
            </a:r>
            <a:r>
              <a:rPr sz="2850" dirty="0">
                <a:latin typeface="Times New Roman"/>
                <a:cs typeface="Times New Roman"/>
              </a:rPr>
              <a:t>,</a:t>
            </a:r>
            <a:r>
              <a:rPr sz="2850" spc="-10" dirty="0">
                <a:latin typeface="Times New Roman"/>
                <a:cs typeface="Times New Roman"/>
              </a:rPr>
              <a:t> </a:t>
            </a:r>
            <a:r>
              <a:rPr sz="2850" i="1" spc="-25" dirty="0">
                <a:latin typeface="Times New Roman"/>
                <a:cs typeface="Times New Roman"/>
              </a:rPr>
              <a:t>f</a:t>
            </a:r>
            <a:r>
              <a:rPr sz="2850" spc="-25" dirty="0">
                <a:latin typeface="Times New Roman"/>
                <a:cs typeface="Times New Roman"/>
              </a:rPr>
              <a:t>}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923670" y="4222494"/>
            <a:ext cx="72580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516890" algn="l"/>
              </a:tabLst>
            </a:pPr>
            <a:r>
              <a:rPr sz="3050" b="1" i="1" spc="-50" dirty="0">
                <a:latin typeface="Times New Roman"/>
                <a:cs typeface="Times New Roman"/>
              </a:rPr>
              <a:t>b</a:t>
            </a:r>
            <a:r>
              <a:rPr sz="3050" b="1" i="1" dirty="0">
                <a:latin typeface="Times New Roman"/>
                <a:cs typeface="Times New Roman"/>
              </a:rPr>
              <a:t>	</a:t>
            </a:r>
            <a:r>
              <a:rPr sz="3050" b="1" i="1" spc="-50" dirty="0">
                <a:latin typeface="Times New Roman"/>
                <a:cs typeface="Times New Roman"/>
              </a:rPr>
              <a:t>a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832487" y="4978398"/>
            <a:ext cx="19939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latin typeface="Times New Roman"/>
                <a:cs typeface="Times New Roman"/>
              </a:rPr>
              <a:t>c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442842" y="2878326"/>
            <a:ext cx="305435" cy="14192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3155"/>
              </a:lnSpc>
              <a:spcBef>
                <a:spcPts val="130"/>
              </a:spcBef>
            </a:pPr>
            <a:r>
              <a:rPr sz="3050" b="1" i="1" spc="-50" dirty="0">
                <a:latin typeface="Times New Roman"/>
                <a:cs typeface="Times New Roman"/>
              </a:rPr>
              <a:t>c</a:t>
            </a:r>
            <a:endParaRPr sz="3050">
              <a:latin typeface="Times New Roman"/>
              <a:cs typeface="Times New Roman"/>
            </a:endParaRPr>
          </a:p>
          <a:p>
            <a:pPr marL="95885">
              <a:lnSpc>
                <a:spcPts val="3155"/>
              </a:lnSpc>
            </a:pPr>
            <a:r>
              <a:rPr sz="3050" b="1" i="1" spc="-50" dirty="0">
                <a:latin typeface="Times New Roman"/>
                <a:cs typeface="Times New Roman"/>
              </a:rPr>
              <a:t>a</a:t>
            </a:r>
            <a:endParaRPr sz="3050">
              <a:latin typeface="Times New Roman"/>
              <a:cs typeface="Times New Roman"/>
            </a:endParaRPr>
          </a:p>
          <a:p>
            <a:pPr marL="95885">
              <a:lnSpc>
                <a:spcPct val="100000"/>
              </a:lnSpc>
              <a:spcBef>
                <a:spcPts val="960"/>
              </a:spcBef>
            </a:pPr>
            <a:r>
              <a:rPr sz="3050" b="1" i="1" spc="-50" dirty="0">
                <a:latin typeface="Times New Roman"/>
                <a:cs typeface="Times New Roman"/>
              </a:rPr>
              <a:t>b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122289" y="5362512"/>
            <a:ext cx="554990" cy="94996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600"/>
              </a:spcBef>
              <a:tabLst>
                <a:tab pos="421005" algn="l"/>
              </a:tabLst>
            </a:pPr>
            <a:r>
              <a:rPr sz="1900" spc="-50" dirty="0">
                <a:latin typeface="Times New Roman"/>
                <a:cs typeface="Times New Roman"/>
              </a:rPr>
              <a:t>1</a:t>
            </a:r>
            <a:r>
              <a:rPr sz="1900" dirty="0">
                <a:latin typeface="Times New Roman"/>
                <a:cs typeface="Times New Roman"/>
              </a:rPr>
              <a:t>	</a:t>
            </a:r>
            <a:r>
              <a:rPr sz="1900" spc="-50" dirty="0">
                <a:latin typeface="Times New Roman"/>
                <a:cs typeface="Times New Roman"/>
              </a:rPr>
              <a:t>2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3050" b="1" i="1" spc="-50" dirty="0">
                <a:latin typeface="Times New Roman"/>
                <a:cs typeface="Times New Roman"/>
              </a:rPr>
              <a:t>a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8792849" y="4557774"/>
            <a:ext cx="22161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latin typeface="Times New Roman"/>
                <a:cs typeface="Times New Roman"/>
              </a:rPr>
              <a:t>b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114925" y="5229857"/>
            <a:ext cx="19939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latin typeface="Times New Roman"/>
                <a:cs typeface="Times New Roman"/>
              </a:rPr>
              <a:t>c</a:t>
            </a:r>
            <a:endParaRPr sz="3050">
              <a:latin typeface="Times New Roman"/>
              <a:cs typeface="Times New Roman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1045345" y="483108"/>
            <a:ext cx="8606155" cy="798830"/>
            <a:chOff x="1045345" y="483108"/>
            <a:chExt cx="8606155" cy="798830"/>
          </a:xfrm>
        </p:grpSpPr>
        <p:sp>
          <p:nvSpPr>
            <p:cNvPr id="54" name="object 54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xfrm>
            <a:off x="1076840" y="531367"/>
            <a:ext cx="8538210" cy="6642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150" dirty="0"/>
              <a:t>Odstranění</a:t>
            </a:r>
            <a:r>
              <a:rPr sz="4150" spc="45" dirty="0"/>
              <a:t> </a:t>
            </a:r>
            <a:r>
              <a:rPr sz="4150" dirty="0"/>
              <a:t>nedeterminismu:</a:t>
            </a:r>
            <a:r>
              <a:rPr sz="4150" spc="35" dirty="0"/>
              <a:t> </a:t>
            </a:r>
            <a:r>
              <a:rPr sz="4150" dirty="0"/>
              <a:t>Příklad</a:t>
            </a:r>
            <a:r>
              <a:rPr sz="4150" spc="70" dirty="0"/>
              <a:t> </a:t>
            </a:r>
            <a:r>
              <a:rPr sz="4150" spc="-25" dirty="0"/>
              <a:t>5/5</a:t>
            </a:r>
            <a:endParaRPr sz="4150"/>
          </a:p>
        </p:txBody>
      </p:sp>
      <p:grpSp>
        <p:nvGrpSpPr>
          <p:cNvPr id="57" name="object 57"/>
          <p:cNvGrpSpPr/>
          <p:nvPr/>
        </p:nvGrpSpPr>
        <p:grpSpPr>
          <a:xfrm>
            <a:off x="7173346" y="6696456"/>
            <a:ext cx="2646045" cy="623570"/>
            <a:chOff x="7173346" y="6696456"/>
            <a:chExt cx="2646045" cy="623570"/>
          </a:xfrm>
        </p:grpSpPr>
        <p:sp>
          <p:nvSpPr>
            <p:cNvPr id="58" name="object 58"/>
            <p:cNvSpPr/>
            <p:nvPr/>
          </p:nvSpPr>
          <p:spPr>
            <a:xfrm>
              <a:off x="7194682" y="6717792"/>
              <a:ext cx="2603500" cy="581025"/>
            </a:xfrm>
            <a:custGeom>
              <a:avLst/>
              <a:gdLst/>
              <a:ahLst/>
              <a:cxnLst/>
              <a:rect l="l" t="t" r="r" b="b"/>
              <a:pathLst>
                <a:path w="2603500" h="581025">
                  <a:moveTo>
                    <a:pt x="2602991" y="580643"/>
                  </a:moveTo>
                  <a:lnTo>
                    <a:pt x="2602991" y="0"/>
                  </a:lnTo>
                  <a:lnTo>
                    <a:pt x="0" y="0"/>
                  </a:lnTo>
                  <a:lnTo>
                    <a:pt x="0" y="580643"/>
                  </a:lnTo>
                  <a:lnTo>
                    <a:pt x="2602991" y="580643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173346" y="6696456"/>
              <a:ext cx="2646045" cy="623570"/>
            </a:xfrm>
            <a:custGeom>
              <a:avLst/>
              <a:gdLst/>
              <a:ahLst/>
              <a:cxnLst/>
              <a:rect l="l" t="t" r="r" b="b"/>
              <a:pathLst>
                <a:path w="2646045" h="623570">
                  <a:moveTo>
                    <a:pt x="2645664" y="623316"/>
                  </a:moveTo>
                  <a:lnTo>
                    <a:pt x="2645664" y="0"/>
                  </a:lnTo>
                  <a:lnTo>
                    <a:pt x="0" y="0"/>
                  </a:lnTo>
                  <a:lnTo>
                    <a:pt x="0" y="623316"/>
                  </a:lnTo>
                  <a:lnTo>
                    <a:pt x="21336" y="623316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2602992" y="42672"/>
                  </a:lnTo>
                  <a:lnTo>
                    <a:pt x="2602992" y="21336"/>
                  </a:lnTo>
                  <a:lnTo>
                    <a:pt x="2624328" y="42672"/>
                  </a:lnTo>
                  <a:lnTo>
                    <a:pt x="2624328" y="623316"/>
                  </a:lnTo>
                  <a:lnTo>
                    <a:pt x="2645664" y="623316"/>
                  </a:lnTo>
                  <a:close/>
                </a:path>
                <a:path w="2646045" h="623570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2646045" h="623570">
                  <a:moveTo>
                    <a:pt x="42672" y="580644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580644"/>
                  </a:lnTo>
                  <a:lnTo>
                    <a:pt x="42672" y="580644"/>
                  </a:lnTo>
                  <a:close/>
                </a:path>
                <a:path w="2646045" h="623570">
                  <a:moveTo>
                    <a:pt x="2624328" y="580644"/>
                  </a:moveTo>
                  <a:lnTo>
                    <a:pt x="21336" y="580644"/>
                  </a:lnTo>
                  <a:lnTo>
                    <a:pt x="42672" y="601980"/>
                  </a:lnTo>
                  <a:lnTo>
                    <a:pt x="42672" y="623316"/>
                  </a:lnTo>
                  <a:lnTo>
                    <a:pt x="2602992" y="623316"/>
                  </a:lnTo>
                  <a:lnTo>
                    <a:pt x="2602992" y="601980"/>
                  </a:lnTo>
                  <a:lnTo>
                    <a:pt x="2624328" y="580644"/>
                  </a:lnTo>
                  <a:close/>
                </a:path>
                <a:path w="2646045" h="623570">
                  <a:moveTo>
                    <a:pt x="42672" y="623316"/>
                  </a:moveTo>
                  <a:lnTo>
                    <a:pt x="42672" y="601980"/>
                  </a:lnTo>
                  <a:lnTo>
                    <a:pt x="21336" y="580644"/>
                  </a:lnTo>
                  <a:lnTo>
                    <a:pt x="21336" y="623316"/>
                  </a:lnTo>
                  <a:lnTo>
                    <a:pt x="42672" y="623316"/>
                  </a:lnTo>
                  <a:close/>
                </a:path>
                <a:path w="2646045" h="623570">
                  <a:moveTo>
                    <a:pt x="2624328" y="42672"/>
                  </a:moveTo>
                  <a:lnTo>
                    <a:pt x="2602992" y="21336"/>
                  </a:lnTo>
                  <a:lnTo>
                    <a:pt x="2602992" y="42672"/>
                  </a:lnTo>
                  <a:lnTo>
                    <a:pt x="2624328" y="42672"/>
                  </a:lnTo>
                  <a:close/>
                </a:path>
                <a:path w="2646045" h="623570">
                  <a:moveTo>
                    <a:pt x="2624328" y="580644"/>
                  </a:moveTo>
                  <a:lnTo>
                    <a:pt x="2624328" y="42672"/>
                  </a:lnTo>
                  <a:lnTo>
                    <a:pt x="2602992" y="42672"/>
                  </a:lnTo>
                  <a:lnTo>
                    <a:pt x="2602992" y="580644"/>
                  </a:lnTo>
                  <a:lnTo>
                    <a:pt x="2624328" y="580644"/>
                  </a:lnTo>
                  <a:close/>
                </a:path>
                <a:path w="2646045" h="623570">
                  <a:moveTo>
                    <a:pt x="2624328" y="623316"/>
                  </a:moveTo>
                  <a:lnTo>
                    <a:pt x="2624328" y="580644"/>
                  </a:lnTo>
                  <a:lnTo>
                    <a:pt x="2602992" y="601980"/>
                  </a:lnTo>
                  <a:lnTo>
                    <a:pt x="2602992" y="623316"/>
                  </a:lnTo>
                  <a:lnTo>
                    <a:pt x="2624328" y="6233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7282570" y="6740141"/>
            <a:ext cx="2347595" cy="462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850" b="1" dirty="0">
                <a:latin typeface="Times New Roman"/>
                <a:cs typeface="Times New Roman"/>
              </a:rPr>
              <a:t>Odpověď:</a:t>
            </a:r>
            <a:r>
              <a:rPr sz="2850" b="1" spc="-170" dirty="0">
                <a:latin typeface="Times New Roman"/>
                <a:cs typeface="Times New Roman"/>
              </a:rPr>
              <a:t> </a:t>
            </a:r>
            <a:r>
              <a:rPr sz="285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Ano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792361" y="5355336"/>
            <a:ext cx="376555" cy="524510"/>
          </a:xfrm>
          <a:custGeom>
            <a:avLst/>
            <a:gdLst/>
            <a:ahLst/>
            <a:cxnLst/>
            <a:rect l="l" t="t" r="r" b="b"/>
            <a:pathLst>
              <a:path w="376555" h="524510">
                <a:moveTo>
                  <a:pt x="376428" y="217932"/>
                </a:moveTo>
                <a:lnTo>
                  <a:pt x="367284" y="173736"/>
                </a:lnTo>
                <a:lnTo>
                  <a:pt x="353568" y="132588"/>
                </a:lnTo>
                <a:lnTo>
                  <a:pt x="335280" y="96012"/>
                </a:lnTo>
                <a:lnTo>
                  <a:pt x="300228" y="48768"/>
                </a:lnTo>
                <a:lnTo>
                  <a:pt x="256032" y="16764"/>
                </a:lnTo>
                <a:lnTo>
                  <a:pt x="205740" y="0"/>
                </a:lnTo>
                <a:lnTo>
                  <a:pt x="178308" y="0"/>
                </a:lnTo>
                <a:lnTo>
                  <a:pt x="169164" y="1524"/>
                </a:lnTo>
                <a:lnTo>
                  <a:pt x="158496" y="3048"/>
                </a:lnTo>
                <a:lnTo>
                  <a:pt x="112776" y="22860"/>
                </a:lnTo>
                <a:lnTo>
                  <a:pt x="65532" y="65532"/>
                </a:lnTo>
                <a:lnTo>
                  <a:pt x="41148" y="103632"/>
                </a:lnTo>
                <a:lnTo>
                  <a:pt x="21336" y="146304"/>
                </a:lnTo>
                <a:lnTo>
                  <a:pt x="7620" y="193548"/>
                </a:lnTo>
                <a:lnTo>
                  <a:pt x="1524" y="246888"/>
                </a:lnTo>
                <a:lnTo>
                  <a:pt x="0" y="272796"/>
                </a:lnTo>
                <a:lnTo>
                  <a:pt x="1524" y="300228"/>
                </a:lnTo>
                <a:lnTo>
                  <a:pt x="9144" y="352044"/>
                </a:lnTo>
                <a:lnTo>
                  <a:pt x="22860" y="400812"/>
                </a:lnTo>
                <a:lnTo>
                  <a:pt x="42672" y="443484"/>
                </a:lnTo>
                <a:lnTo>
                  <a:pt x="42672" y="246888"/>
                </a:lnTo>
                <a:lnTo>
                  <a:pt x="45720" y="224028"/>
                </a:lnTo>
                <a:lnTo>
                  <a:pt x="54864" y="179832"/>
                </a:lnTo>
                <a:lnTo>
                  <a:pt x="70104" y="140208"/>
                </a:lnTo>
                <a:lnTo>
                  <a:pt x="88392" y="105156"/>
                </a:lnTo>
                <a:lnTo>
                  <a:pt x="123444" y="67056"/>
                </a:lnTo>
                <a:lnTo>
                  <a:pt x="156972" y="47244"/>
                </a:lnTo>
                <a:lnTo>
                  <a:pt x="170688" y="44196"/>
                </a:lnTo>
                <a:lnTo>
                  <a:pt x="176784" y="42672"/>
                </a:lnTo>
                <a:lnTo>
                  <a:pt x="184404" y="41148"/>
                </a:lnTo>
                <a:lnTo>
                  <a:pt x="190500" y="41148"/>
                </a:lnTo>
                <a:lnTo>
                  <a:pt x="204216" y="42672"/>
                </a:lnTo>
                <a:lnTo>
                  <a:pt x="214884" y="45720"/>
                </a:lnTo>
                <a:lnTo>
                  <a:pt x="227076" y="48768"/>
                </a:lnTo>
                <a:lnTo>
                  <a:pt x="260604" y="70104"/>
                </a:lnTo>
                <a:lnTo>
                  <a:pt x="291084" y="103632"/>
                </a:lnTo>
                <a:lnTo>
                  <a:pt x="315468" y="149352"/>
                </a:lnTo>
                <a:lnTo>
                  <a:pt x="327660" y="185928"/>
                </a:lnTo>
                <a:lnTo>
                  <a:pt x="330708" y="205740"/>
                </a:lnTo>
                <a:lnTo>
                  <a:pt x="335280" y="225552"/>
                </a:lnTo>
                <a:lnTo>
                  <a:pt x="376428" y="217932"/>
                </a:lnTo>
                <a:close/>
              </a:path>
              <a:path w="376555" h="524510">
                <a:moveTo>
                  <a:pt x="93726" y="446532"/>
                </a:moveTo>
                <a:lnTo>
                  <a:pt x="68580" y="403860"/>
                </a:lnTo>
                <a:lnTo>
                  <a:pt x="54864" y="364236"/>
                </a:lnTo>
                <a:lnTo>
                  <a:pt x="42672" y="295656"/>
                </a:lnTo>
                <a:lnTo>
                  <a:pt x="42672" y="443484"/>
                </a:lnTo>
                <a:lnTo>
                  <a:pt x="53340" y="463296"/>
                </a:lnTo>
                <a:lnTo>
                  <a:pt x="65532" y="480060"/>
                </a:lnTo>
                <a:lnTo>
                  <a:pt x="68580" y="481584"/>
                </a:lnTo>
                <a:lnTo>
                  <a:pt x="70104" y="484632"/>
                </a:lnTo>
                <a:lnTo>
                  <a:pt x="73152" y="486156"/>
                </a:lnTo>
                <a:lnTo>
                  <a:pt x="73771" y="486441"/>
                </a:lnTo>
                <a:lnTo>
                  <a:pt x="93726" y="446532"/>
                </a:lnTo>
                <a:close/>
              </a:path>
              <a:path w="376555" h="524510">
                <a:moveTo>
                  <a:pt x="111252" y="524256"/>
                </a:moveTo>
                <a:lnTo>
                  <a:pt x="111252" y="458724"/>
                </a:lnTo>
                <a:lnTo>
                  <a:pt x="92964" y="495300"/>
                </a:lnTo>
                <a:lnTo>
                  <a:pt x="73771" y="486441"/>
                </a:lnTo>
                <a:lnTo>
                  <a:pt x="54864" y="524256"/>
                </a:lnTo>
                <a:lnTo>
                  <a:pt x="111252" y="524256"/>
                </a:lnTo>
                <a:close/>
              </a:path>
              <a:path w="376555" h="524510">
                <a:moveTo>
                  <a:pt x="99060" y="483108"/>
                </a:moveTo>
                <a:lnTo>
                  <a:pt x="99060" y="454152"/>
                </a:lnTo>
                <a:lnTo>
                  <a:pt x="92964" y="448056"/>
                </a:lnTo>
                <a:lnTo>
                  <a:pt x="73771" y="486441"/>
                </a:lnTo>
                <a:lnTo>
                  <a:pt x="92964" y="495300"/>
                </a:lnTo>
                <a:lnTo>
                  <a:pt x="99060" y="483108"/>
                </a:lnTo>
                <a:close/>
              </a:path>
              <a:path w="376555" h="524510">
                <a:moveTo>
                  <a:pt x="96012" y="449834"/>
                </a:moveTo>
                <a:lnTo>
                  <a:pt x="93726" y="446532"/>
                </a:lnTo>
                <a:lnTo>
                  <a:pt x="92964" y="448056"/>
                </a:lnTo>
                <a:lnTo>
                  <a:pt x="96012" y="449834"/>
                </a:lnTo>
                <a:close/>
              </a:path>
              <a:path w="376555" h="524510">
                <a:moveTo>
                  <a:pt x="99060" y="454152"/>
                </a:moveTo>
                <a:lnTo>
                  <a:pt x="96012" y="449834"/>
                </a:lnTo>
                <a:lnTo>
                  <a:pt x="92964" y="448056"/>
                </a:lnTo>
                <a:lnTo>
                  <a:pt x="99060" y="454152"/>
                </a:lnTo>
                <a:close/>
              </a:path>
              <a:path w="376555" h="524510">
                <a:moveTo>
                  <a:pt x="195072" y="524256"/>
                </a:moveTo>
                <a:lnTo>
                  <a:pt x="111252" y="411480"/>
                </a:lnTo>
                <a:lnTo>
                  <a:pt x="93726" y="446532"/>
                </a:lnTo>
                <a:lnTo>
                  <a:pt x="96012" y="449797"/>
                </a:lnTo>
                <a:lnTo>
                  <a:pt x="99060" y="451612"/>
                </a:lnTo>
                <a:lnTo>
                  <a:pt x="111252" y="458724"/>
                </a:lnTo>
                <a:lnTo>
                  <a:pt x="111252" y="524256"/>
                </a:lnTo>
                <a:lnTo>
                  <a:pt x="195072" y="524256"/>
                </a:lnTo>
                <a:close/>
              </a:path>
              <a:path w="376555" h="524510">
                <a:moveTo>
                  <a:pt x="111252" y="458724"/>
                </a:moveTo>
                <a:lnTo>
                  <a:pt x="96012" y="449834"/>
                </a:lnTo>
                <a:lnTo>
                  <a:pt x="99060" y="454152"/>
                </a:lnTo>
                <a:lnTo>
                  <a:pt x="99060" y="483108"/>
                </a:lnTo>
                <a:lnTo>
                  <a:pt x="111252" y="4587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Zástupný symbol pro číslo snímku 63">
            <a:extLst>
              <a:ext uri="{FF2B5EF4-FFF2-40B4-BE49-F238E27FC236}">
                <a16:creationId xmlns:a16="http://schemas.microsoft.com/office/drawing/2014/main" id="{336E847E-A036-415D-1E95-A88FF4F6A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pPr/>
              <a:t>20</a:t>
            </a:fld>
            <a:r>
              <a:rPr lang="cs-CZ"/>
              <a:t> / 36</a:t>
            </a:r>
            <a:endParaRPr lang="cs-CZ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586606" y="4177284"/>
            <a:ext cx="797560" cy="798830"/>
            <a:chOff x="6586606" y="4177284"/>
            <a:chExt cx="797560" cy="798830"/>
          </a:xfrm>
        </p:grpSpPr>
        <p:sp>
          <p:nvSpPr>
            <p:cNvPr id="3" name="object 3"/>
            <p:cNvSpPr/>
            <p:nvPr/>
          </p:nvSpPr>
          <p:spPr>
            <a:xfrm>
              <a:off x="6606418" y="4198619"/>
              <a:ext cx="756285" cy="756285"/>
            </a:xfrm>
            <a:custGeom>
              <a:avLst/>
              <a:gdLst/>
              <a:ahLst/>
              <a:cxnLst/>
              <a:rect l="l" t="t" r="r" b="b"/>
              <a:pathLst>
                <a:path w="756284" h="756285">
                  <a:moveTo>
                    <a:pt x="755903" y="377951"/>
                  </a:moveTo>
                  <a:lnTo>
                    <a:pt x="752960" y="330532"/>
                  </a:lnTo>
                  <a:lnTo>
                    <a:pt x="744364" y="284873"/>
                  </a:lnTo>
                  <a:lnTo>
                    <a:pt x="730469" y="241328"/>
                  </a:lnTo>
                  <a:lnTo>
                    <a:pt x="711630" y="200252"/>
                  </a:lnTo>
                  <a:lnTo>
                    <a:pt x="688201" y="161997"/>
                  </a:lnTo>
                  <a:lnTo>
                    <a:pt x="660535" y="126918"/>
                  </a:lnTo>
                  <a:lnTo>
                    <a:pt x="628985" y="95368"/>
                  </a:lnTo>
                  <a:lnTo>
                    <a:pt x="593906" y="67702"/>
                  </a:lnTo>
                  <a:lnTo>
                    <a:pt x="555651" y="44272"/>
                  </a:lnTo>
                  <a:lnTo>
                    <a:pt x="514575" y="25434"/>
                  </a:lnTo>
                  <a:lnTo>
                    <a:pt x="471030" y="11539"/>
                  </a:lnTo>
                  <a:lnTo>
                    <a:pt x="425371" y="2943"/>
                  </a:lnTo>
                  <a:lnTo>
                    <a:pt x="377951" y="0"/>
                  </a:lnTo>
                  <a:lnTo>
                    <a:pt x="330532" y="2943"/>
                  </a:lnTo>
                  <a:lnTo>
                    <a:pt x="284873" y="11539"/>
                  </a:lnTo>
                  <a:lnTo>
                    <a:pt x="241328" y="25434"/>
                  </a:lnTo>
                  <a:lnTo>
                    <a:pt x="200252" y="44272"/>
                  </a:lnTo>
                  <a:lnTo>
                    <a:pt x="161997" y="67702"/>
                  </a:lnTo>
                  <a:lnTo>
                    <a:pt x="126918" y="95368"/>
                  </a:lnTo>
                  <a:lnTo>
                    <a:pt x="95368" y="126918"/>
                  </a:lnTo>
                  <a:lnTo>
                    <a:pt x="67702" y="161997"/>
                  </a:lnTo>
                  <a:lnTo>
                    <a:pt x="44272" y="200252"/>
                  </a:lnTo>
                  <a:lnTo>
                    <a:pt x="25434" y="241328"/>
                  </a:lnTo>
                  <a:lnTo>
                    <a:pt x="11539" y="284873"/>
                  </a:lnTo>
                  <a:lnTo>
                    <a:pt x="2943" y="330532"/>
                  </a:lnTo>
                  <a:lnTo>
                    <a:pt x="0" y="377951"/>
                  </a:lnTo>
                  <a:lnTo>
                    <a:pt x="2943" y="425371"/>
                  </a:lnTo>
                  <a:lnTo>
                    <a:pt x="11539" y="471030"/>
                  </a:lnTo>
                  <a:lnTo>
                    <a:pt x="25434" y="514575"/>
                  </a:lnTo>
                  <a:lnTo>
                    <a:pt x="44272" y="555651"/>
                  </a:lnTo>
                  <a:lnTo>
                    <a:pt x="67702" y="593906"/>
                  </a:lnTo>
                  <a:lnTo>
                    <a:pt x="95368" y="628985"/>
                  </a:lnTo>
                  <a:lnTo>
                    <a:pt x="126918" y="660535"/>
                  </a:lnTo>
                  <a:lnTo>
                    <a:pt x="161997" y="688201"/>
                  </a:lnTo>
                  <a:lnTo>
                    <a:pt x="200252" y="711630"/>
                  </a:lnTo>
                  <a:lnTo>
                    <a:pt x="241328" y="730469"/>
                  </a:lnTo>
                  <a:lnTo>
                    <a:pt x="284873" y="744364"/>
                  </a:lnTo>
                  <a:lnTo>
                    <a:pt x="330532" y="752960"/>
                  </a:lnTo>
                  <a:lnTo>
                    <a:pt x="377951" y="755903"/>
                  </a:lnTo>
                  <a:lnTo>
                    <a:pt x="425371" y="752960"/>
                  </a:lnTo>
                  <a:lnTo>
                    <a:pt x="471030" y="744364"/>
                  </a:lnTo>
                  <a:lnTo>
                    <a:pt x="514575" y="730469"/>
                  </a:lnTo>
                  <a:lnTo>
                    <a:pt x="555651" y="711630"/>
                  </a:lnTo>
                  <a:lnTo>
                    <a:pt x="593906" y="688201"/>
                  </a:lnTo>
                  <a:lnTo>
                    <a:pt x="628985" y="660535"/>
                  </a:lnTo>
                  <a:lnTo>
                    <a:pt x="660535" y="628985"/>
                  </a:lnTo>
                  <a:lnTo>
                    <a:pt x="688201" y="593906"/>
                  </a:lnTo>
                  <a:lnTo>
                    <a:pt x="711630" y="555651"/>
                  </a:lnTo>
                  <a:lnTo>
                    <a:pt x="730469" y="514575"/>
                  </a:lnTo>
                  <a:lnTo>
                    <a:pt x="744364" y="471030"/>
                  </a:lnTo>
                  <a:lnTo>
                    <a:pt x="752960" y="425371"/>
                  </a:lnTo>
                  <a:lnTo>
                    <a:pt x="755903" y="377951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586606" y="4177284"/>
              <a:ext cx="797560" cy="798830"/>
            </a:xfrm>
            <a:custGeom>
              <a:avLst/>
              <a:gdLst/>
              <a:ahLst/>
              <a:cxnLst/>
              <a:rect l="l" t="t" r="r" b="b"/>
              <a:pathLst>
                <a:path w="797559" h="798829">
                  <a:moveTo>
                    <a:pt x="797052" y="419100"/>
                  </a:moveTo>
                  <a:lnTo>
                    <a:pt x="797052" y="377952"/>
                  </a:lnTo>
                  <a:lnTo>
                    <a:pt x="795528" y="358140"/>
                  </a:lnTo>
                  <a:lnTo>
                    <a:pt x="789432" y="318516"/>
                  </a:lnTo>
                  <a:lnTo>
                    <a:pt x="772668" y="262128"/>
                  </a:lnTo>
                  <a:lnTo>
                    <a:pt x="757428" y="225552"/>
                  </a:lnTo>
                  <a:lnTo>
                    <a:pt x="739140" y="192024"/>
                  </a:lnTo>
                  <a:lnTo>
                    <a:pt x="717804" y="160020"/>
                  </a:lnTo>
                  <a:lnTo>
                    <a:pt x="665988" y="103632"/>
                  </a:lnTo>
                  <a:lnTo>
                    <a:pt x="620268" y="68580"/>
                  </a:lnTo>
                  <a:lnTo>
                    <a:pt x="605028" y="57912"/>
                  </a:lnTo>
                  <a:lnTo>
                    <a:pt x="569976" y="39624"/>
                  </a:lnTo>
                  <a:lnTo>
                    <a:pt x="534924" y="24384"/>
                  </a:lnTo>
                  <a:lnTo>
                    <a:pt x="496824" y="13716"/>
                  </a:lnTo>
                  <a:lnTo>
                    <a:pt x="478536" y="9144"/>
                  </a:lnTo>
                  <a:lnTo>
                    <a:pt x="458724" y="4572"/>
                  </a:lnTo>
                  <a:lnTo>
                    <a:pt x="438912" y="3048"/>
                  </a:lnTo>
                  <a:lnTo>
                    <a:pt x="417576" y="1524"/>
                  </a:lnTo>
                  <a:lnTo>
                    <a:pt x="399288" y="117"/>
                  </a:lnTo>
                  <a:lnTo>
                    <a:pt x="397764" y="0"/>
                  </a:lnTo>
                  <a:lnTo>
                    <a:pt x="381000" y="1289"/>
                  </a:lnTo>
                  <a:lnTo>
                    <a:pt x="356616" y="3048"/>
                  </a:lnTo>
                  <a:lnTo>
                    <a:pt x="338328" y="4454"/>
                  </a:lnTo>
                  <a:lnTo>
                    <a:pt x="336804" y="4572"/>
                  </a:lnTo>
                  <a:lnTo>
                    <a:pt x="316992" y="9144"/>
                  </a:lnTo>
                  <a:lnTo>
                    <a:pt x="298704" y="13716"/>
                  </a:lnTo>
                  <a:lnTo>
                    <a:pt x="278892" y="18288"/>
                  </a:lnTo>
                  <a:lnTo>
                    <a:pt x="242316" y="32004"/>
                  </a:lnTo>
                  <a:lnTo>
                    <a:pt x="207264" y="48768"/>
                  </a:lnTo>
                  <a:lnTo>
                    <a:pt x="160020" y="80772"/>
                  </a:lnTo>
                  <a:lnTo>
                    <a:pt x="144780" y="91440"/>
                  </a:lnTo>
                  <a:lnTo>
                    <a:pt x="129540" y="105156"/>
                  </a:lnTo>
                  <a:lnTo>
                    <a:pt x="115824" y="117348"/>
                  </a:lnTo>
                  <a:lnTo>
                    <a:pt x="102108" y="131064"/>
                  </a:lnTo>
                  <a:lnTo>
                    <a:pt x="89916" y="146304"/>
                  </a:lnTo>
                  <a:lnTo>
                    <a:pt x="79248" y="161544"/>
                  </a:lnTo>
                  <a:lnTo>
                    <a:pt x="67056" y="176784"/>
                  </a:lnTo>
                  <a:lnTo>
                    <a:pt x="56388" y="193548"/>
                  </a:lnTo>
                  <a:lnTo>
                    <a:pt x="38100" y="227076"/>
                  </a:lnTo>
                  <a:lnTo>
                    <a:pt x="30480" y="243840"/>
                  </a:lnTo>
                  <a:lnTo>
                    <a:pt x="24384" y="262128"/>
                  </a:lnTo>
                  <a:lnTo>
                    <a:pt x="16764" y="281940"/>
                  </a:lnTo>
                  <a:lnTo>
                    <a:pt x="7620" y="320040"/>
                  </a:lnTo>
                  <a:lnTo>
                    <a:pt x="1524" y="359664"/>
                  </a:lnTo>
                  <a:lnTo>
                    <a:pt x="0" y="379476"/>
                  </a:lnTo>
                  <a:lnTo>
                    <a:pt x="0" y="420624"/>
                  </a:lnTo>
                  <a:lnTo>
                    <a:pt x="7620" y="480060"/>
                  </a:lnTo>
                  <a:lnTo>
                    <a:pt x="30480" y="554736"/>
                  </a:lnTo>
                  <a:lnTo>
                    <a:pt x="39624" y="573024"/>
                  </a:lnTo>
                  <a:lnTo>
                    <a:pt x="41148" y="576376"/>
                  </a:lnTo>
                  <a:lnTo>
                    <a:pt x="41148" y="399288"/>
                  </a:lnTo>
                  <a:lnTo>
                    <a:pt x="42672" y="381000"/>
                  </a:lnTo>
                  <a:lnTo>
                    <a:pt x="42672" y="362712"/>
                  </a:lnTo>
                  <a:lnTo>
                    <a:pt x="53340" y="309372"/>
                  </a:lnTo>
                  <a:lnTo>
                    <a:pt x="70104" y="260604"/>
                  </a:lnTo>
                  <a:lnTo>
                    <a:pt x="76200" y="243840"/>
                  </a:lnTo>
                  <a:lnTo>
                    <a:pt x="85344" y="228600"/>
                  </a:lnTo>
                  <a:lnTo>
                    <a:pt x="92964" y="213360"/>
                  </a:lnTo>
                  <a:lnTo>
                    <a:pt x="102108" y="199644"/>
                  </a:lnTo>
                  <a:lnTo>
                    <a:pt x="134112" y="158496"/>
                  </a:lnTo>
                  <a:lnTo>
                    <a:pt x="185928" y="112776"/>
                  </a:lnTo>
                  <a:lnTo>
                    <a:pt x="228600" y="85344"/>
                  </a:lnTo>
                  <a:lnTo>
                    <a:pt x="275844" y="64008"/>
                  </a:lnTo>
                  <a:lnTo>
                    <a:pt x="327660" y="50292"/>
                  </a:lnTo>
                  <a:lnTo>
                    <a:pt x="344424" y="47244"/>
                  </a:lnTo>
                  <a:lnTo>
                    <a:pt x="362712" y="44196"/>
                  </a:lnTo>
                  <a:lnTo>
                    <a:pt x="377952" y="42926"/>
                  </a:lnTo>
                  <a:lnTo>
                    <a:pt x="379476" y="42799"/>
                  </a:lnTo>
                  <a:lnTo>
                    <a:pt x="417576" y="42672"/>
                  </a:lnTo>
                  <a:lnTo>
                    <a:pt x="435864" y="44196"/>
                  </a:lnTo>
                  <a:lnTo>
                    <a:pt x="452628" y="47244"/>
                  </a:lnTo>
                  <a:lnTo>
                    <a:pt x="470916" y="50292"/>
                  </a:lnTo>
                  <a:lnTo>
                    <a:pt x="487680" y="53340"/>
                  </a:lnTo>
                  <a:lnTo>
                    <a:pt x="504444" y="59436"/>
                  </a:lnTo>
                  <a:lnTo>
                    <a:pt x="521208" y="64008"/>
                  </a:lnTo>
                  <a:lnTo>
                    <a:pt x="568452" y="85344"/>
                  </a:lnTo>
                  <a:lnTo>
                    <a:pt x="626364" y="124968"/>
                  </a:lnTo>
                  <a:lnTo>
                    <a:pt x="662940" y="160020"/>
                  </a:lnTo>
                  <a:lnTo>
                    <a:pt x="694944" y="199644"/>
                  </a:lnTo>
                  <a:lnTo>
                    <a:pt x="711708" y="230124"/>
                  </a:lnTo>
                  <a:lnTo>
                    <a:pt x="720852" y="245364"/>
                  </a:lnTo>
                  <a:lnTo>
                    <a:pt x="739140" y="294132"/>
                  </a:lnTo>
                  <a:lnTo>
                    <a:pt x="751332" y="345948"/>
                  </a:lnTo>
                  <a:lnTo>
                    <a:pt x="755904" y="399288"/>
                  </a:lnTo>
                  <a:lnTo>
                    <a:pt x="755904" y="575157"/>
                  </a:lnTo>
                  <a:lnTo>
                    <a:pt x="757428" y="571500"/>
                  </a:lnTo>
                  <a:lnTo>
                    <a:pt x="766572" y="554736"/>
                  </a:lnTo>
                  <a:lnTo>
                    <a:pt x="772668" y="536448"/>
                  </a:lnTo>
                  <a:lnTo>
                    <a:pt x="778764" y="516636"/>
                  </a:lnTo>
                  <a:lnTo>
                    <a:pt x="784860" y="498348"/>
                  </a:lnTo>
                  <a:lnTo>
                    <a:pt x="789432" y="478536"/>
                  </a:lnTo>
                  <a:lnTo>
                    <a:pt x="792480" y="460248"/>
                  </a:lnTo>
                  <a:lnTo>
                    <a:pt x="795528" y="438912"/>
                  </a:lnTo>
                  <a:lnTo>
                    <a:pt x="797052" y="419100"/>
                  </a:lnTo>
                  <a:close/>
                </a:path>
                <a:path w="797559" h="798829">
                  <a:moveTo>
                    <a:pt x="755904" y="575157"/>
                  </a:moveTo>
                  <a:lnTo>
                    <a:pt x="755904" y="399288"/>
                  </a:lnTo>
                  <a:lnTo>
                    <a:pt x="751332" y="454152"/>
                  </a:lnTo>
                  <a:lnTo>
                    <a:pt x="748284" y="472440"/>
                  </a:lnTo>
                  <a:lnTo>
                    <a:pt x="733044" y="522732"/>
                  </a:lnTo>
                  <a:lnTo>
                    <a:pt x="711708" y="569976"/>
                  </a:lnTo>
                  <a:lnTo>
                    <a:pt x="684276" y="612648"/>
                  </a:lnTo>
                  <a:lnTo>
                    <a:pt x="661416" y="640080"/>
                  </a:lnTo>
                  <a:lnTo>
                    <a:pt x="650748" y="652272"/>
                  </a:lnTo>
                  <a:lnTo>
                    <a:pt x="638556" y="664464"/>
                  </a:lnTo>
                  <a:lnTo>
                    <a:pt x="611124" y="685800"/>
                  </a:lnTo>
                  <a:lnTo>
                    <a:pt x="597408" y="694944"/>
                  </a:lnTo>
                  <a:lnTo>
                    <a:pt x="582168" y="705612"/>
                  </a:lnTo>
                  <a:lnTo>
                    <a:pt x="536448" y="728472"/>
                  </a:lnTo>
                  <a:lnTo>
                    <a:pt x="486156" y="745236"/>
                  </a:lnTo>
                  <a:lnTo>
                    <a:pt x="469392" y="748284"/>
                  </a:lnTo>
                  <a:lnTo>
                    <a:pt x="452628" y="752856"/>
                  </a:lnTo>
                  <a:lnTo>
                    <a:pt x="417576" y="755777"/>
                  </a:lnTo>
                  <a:lnTo>
                    <a:pt x="377952" y="755777"/>
                  </a:lnTo>
                  <a:lnTo>
                    <a:pt x="362712" y="754507"/>
                  </a:lnTo>
                  <a:lnTo>
                    <a:pt x="361188" y="754380"/>
                  </a:lnTo>
                  <a:lnTo>
                    <a:pt x="342900" y="751332"/>
                  </a:lnTo>
                  <a:lnTo>
                    <a:pt x="326136" y="748284"/>
                  </a:lnTo>
                  <a:lnTo>
                    <a:pt x="307848" y="745236"/>
                  </a:lnTo>
                  <a:lnTo>
                    <a:pt x="291084" y="740664"/>
                  </a:lnTo>
                  <a:lnTo>
                    <a:pt x="275844" y="734568"/>
                  </a:lnTo>
                  <a:lnTo>
                    <a:pt x="259080" y="728472"/>
                  </a:lnTo>
                  <a:lnTo>
                    <a:pt x="228600" y="713232"/>
                  </a:lnTo>
                  <a:lnTo>
                    <a:pt x="198120" y="694944"/>
                  </a:lnTo>
                  <a:lnTo>
                    <a:pt x="184404" y="684276"/>
                  </a:lnTo>
                  <a:lnTo>
                    <a:pt x="170688" y="675132"/>
                  </a:lnTo>
                  <a:lnTo>
                    <a:pt x="134112" y="638556"/>
                  </a:lnTo>
                  <a:lnTo>
                    <a:pt x="102108" y="598932"/>
                  </a:lnTo>
                  <a:lnTo>
                    <a:pt x="76200" y="553212"/>
                  </a:lnTo>
                  <a:lnTo>
                    <a:pt x="70104" y="537972"/>
                  </a:lnTo>
                  <a:lnTo>
                    <a:pt x="62484" y="521208"/>
                  </a:lnTo>
                  <a:lnTo>
                    <a:pt x="48768" y="470916"/>
                  </a:lnTo>
                  <a:lnTo>
                    <a:pt x="45720" y="452628"/>
                  </a:lnTo>
                  <a:lnTo>
                    <a:pt x="42672" y="435864"/>
                  </a:lnTo>
                  <a:lnTo>
                    <a:pt x="42672" y="417576"/>
                  </a:lnTo>
                  <a:lnTo>
                    <a:pt x="41148" y="399288"/>
                  </a:lnTo>
                  <a:lnTo>
                    <a:pt x="41148" y="576376"/>
                  </a:lnTo>
                  <a:lnTo>
                    <a:pt x="68580" y="623316"/>
                  </a:lnTo>
                  <a:lnTo>
                    <a:pt x="91440" y="653796"/>
                  </a:lnTo>
                  <a:lnTo>
                    <a:pt x="131064" y="694944"/>
                  </a:lnTo>
                  <a:lnTo>
                    <a:pt x="175260" y="729996"/>
                  </a:lnTo>
                  <a:lnTo>
                    <a:pt x="225552" y="758952"/>
                  </a:lnTo>
                  <a:lnTo>
                    <a:pt x="262128" y="774192"/>
                  </a:lnTo>
                  <a:lnTo>
                    <a:pt x="298704" y="786384"/>
                  </a:lnTo>
                  <a:lnTo>
                    <a:pt x="318516" y="789432"/>
                  </a:lnTo>
                  <a:lnTo>
                    <a:pt x="338328" y="794004"/>
                  </a:lnTo>
                  <a:lnTo>
                    <a:pt x="377952" y="797052"/>
                  </a:lnTo>
                  <a:lnTo>
                    <a:pt x="397764" y="798467"/>
                  </a:lnTo>
                  <a:lnTo>
                    <a:pt x="399288" y="798576"/>
                  </a:lnTo>
                  <a:lnTo>
                    <a:pt x="438912" y="795528"/>
                  </a:lnTo>
                  <a:lnTo>
                    <a:pt x="458724" y="794112"/>
                  </a:lnTo>
                  <a:lnTo>
                    <a:pt x="460248" y="794004"/>
                  </a:lnTo>
                  <a:lnTo>
                    <a:pt x="478536" y="789432"/>
                  </a:lnTo>
                  <a:lnTo>
                    <a:pt x="498348" y="784860"/>
                  </a:lnTo>
                  <a:lnTo>
                    <a:pt x="516636" y="780288"/>
                  </a:lnTo>
                  <a:lnTo>
                    <a:pt x="536448" y="774192"/>
                  </a:lnTo>
                  <a:lnTo>
                    <a:pt x="553212" y="766572"/>
                  </a:lnTo>
                  <a:lnTo>
                    <a:pt x="571500" y="758952"/>
                  </a:lnTo>
                  <a:lnTo>
                    <a:pt x="605028" y="740664"/>
                  </a:lnTo>
                  <a:lnTo>
                    <a:pt x="637032" y="719328"/>
                  </a:lnTo>
                  <a:lnTo>
                    <a:pt x="667512" y="694944"/>
                  </a:lnTo>
                  <a:lnTo>
                    <a:pt x="717804" y="637032"/>
                  </a:lnTo>
                  <a:lnTo>
                    <a:pt x="739140" y="605028"/>
                  </a:lnTo>
                  <a:lnTo>
                    <a:pt x="749808" y="589788"/>
                  </a:lnTo>
                  <a:lnTo>
                    <a:pt x="755904" y="5751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049917" y="2168652"/>
            <a:ext cx="8595360" cy="1626235"/>
            <a:chOff x="1049917" y="2168652"/>
            <a:chExt cx="8595360" cy="1626235"/>
          </a:xfrm>
        </p:grpSpPr>
        <p:sp>
          <p:nvSpPr>
            <p:cNvPr id="6" name="object 6"/>
            <p:cNvSpPr/>
            <p:nvPr/>
          </p:nvSpPr>
          <p:spPr>
            <a:xfrm>
              <a:off x="1065157" y="2183892"/>
              <a:ext cx="8564880" cy="1595755"/>
            </a:xfrm>
            <a:custGeom>
              <a:avLst/>
              <a:gdLst/>
              <a:ahLst/>
              <a:cxnLst/>
              <a:rect l="l" t="t" r="r" b="b"/>
              <a:pathLst>
                <a:path w="8564880" h="1595754">
                  <a:moveTo>
                    <a:pt x="8564879" y="1595627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1595627"/>
                  </a:lnTo>
                  <a:lnTo>
                    <a:pt x="8564879" y="1595627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49917" y="2168652"/>
              <a:ext cx="8595360" cy="1626235"/>
            </a:xfrm>
            <a:custGeom>
              <a:avLst/>
              <a:gdLst/>
              <a:ahLst/>
              <a:cxnLst/>
              <a:rect l="l" t="t" r="r" b="b"/>
              <a:pathLst>
                <a:path w="8595360" h="1626235">
                  <a:moveTo>
                    <a:pt x="8595357" y="1626108"/>
                  </a:moveTo>
                  <a:lnTo>
                    <a:pt x="8595357" y="0"/>
                  </a:lnTo>
                  <a:lnTo>
                    <a:pt x="0" y="0"/>
                  </a:lnTo>
                  <a:lnTo>
                    <a:pt x="0" y="1626108"/>
                  </a:lnTo>
                  <a:lnTo>
                    <a:pt x="15240" y="1626108"/>
                  </a:lnTo>
                  <a:lnTo>
                    <a:pt x="15240" y="30480"/>
                  </a:lnTo>
                  <a:lnTo>
                    <a:pt x="32004" y="15240"/>
                  </a:lnTo>
                  <a:lnTo>
                    <a:pt x="32004" y="30480"/>
                  </a:lnTo>
                  <a:lnTo>
                    <a:pt x="8563353" y="30480"/>
                  </a:lnTo>
                  <a:lnTo>
                    <a:pt x="8563353" y="15240"/>
                  </a:lnTo>
                  <a:lnTo>
                    <a:pt x="8580117" y="30480"/>
                  </a:lnTo>
                  <a:lnTo>
                    <a:pt x="8580117" y="1626108"/>
                  </a:lnTo>
                  <a:lnTo>
                    <a:pt x="8595357" y="1626108"/>
                  </a:lnTo>
                  <a:close/>
                </a:path>
                <a:path w="8595360" h="1626235">
                  <a:moveTo>
                    <a:pt x="32004" y="30480"/>
                  </a:moveTo>
                  <a:lnTo>
                    <a:pt x="32004" y="15240"/>
                  </a:lnTo>
                  <a:lnTo>
                    <a:pt x="15240" y="30480"/>
                  </a:lnTo>
                  <a:lnTo>
                    <a:pt x="32004" y="30480"/>
                  </a:lnTo>
                  <a:close/>
                </a:path>
                <a:path w="8595360" h="1626235">
                  <a:moveTo>
                    <a:pt x="32004" y="1594104"/>
                  </a:moveTo>
                  <a:lnTo>
                    <a:pt x="32004" y="30480"/>
                  </a:lnTo>
                  <a:lnTo>
                    <a:pt x="15240" y="30480"/>
                  </a:lnTo>
                  <a:lnTo>
                    <a:pt x="15240" y="1594104"/>
                  </a:lnTo>
                  <a:lnTo>
                    <a:pt x="32004" y="1594104"/>
                  </a:lnTo>
                  <a:close/>
                </a:path>
                <a:path w="8595360" h="1626235">
                  <a:moveTo>
                    <a:pt x="8580117" y="1594104"/>
                  </a:moveTo>
                  <a:lnTo>
                    <a:pt x="15240" y="1594104"/>
                  </a:lnTo>
                  <a:lnTo>
                    <a:pt x="32004" y="1610868"/>
                  </a:lnTo>
                  <a:lnTo>
                    <a:pt x="32004" y="1626108"/>
                  </a:lnTo>
                  <a:lnTo>
                    <a:pt x="8563353" y="1626108"/>
                  </a:lnTo>
                  <a:lnTo>
                    <a:pt x="8563353" y="1610868"/>
                  </a:lnTo>
                  <a:lnTo>
                    <a:pt x="8580117" y="1594104"/>
                  </a:lnTo>
                  <a:close/>
                </a:path>
                <a:path w="8595360" h="1626235">
                  <a:moveTo>
                    <a:pt x="32004" y="1626108"/>
                  </a:moveTo>
                  <a:lnTo>
                    <a:pt x="32004" y="1610868"/>
                  </a:lnTo>
                  <a:lnTo>
                    <a:pt x="15240" y="1594104"/>
                  </a:lnTo>
                  <a:lnTo>
                    <a:pt x="15240" y="1626108"/>
                  </a:lnTo>
                  <a:lnTo>
                    <a:pt x="32004" y="1626108"/>
                  </a:lnTo>
                  <a:close/>
                </a:path>
                <a:path w="8595360" h="1626235">
                  <a:moveTo>
                    <a:pt x="8580117" y="30480"/>
                  </a:moveTo>
                  <a:lnTo>
                    <a:pt x="8563353" y="15240"/>
                  </a:lnTo>
                  <a:lnTo>
                    <a:pt x="8563353" y="30480"/>
                  </a:lnTo>
                  <a:lnTo>
                    <a:pt x="8580117" y="30480"/>
                  </a:lnTo>
                  <a:close/>
                </a:path>
                <a:path w="8595360" h="1626235">
                  <a:moveTo>
                    <a:pt x="8580117" y="1594104"/>
                  </a:moveTo>
                  <a:lnTo>
                    <a:pt x="8580117" y="30480"/>
                  </a:lnTo>
                  <a:lnTo>
                    <a:pt x="8563353" y="30480"/>
                  </a:lnTo>
                  <a:lnTo>
                    <a:pt x="8563353" y="1594104"/>
                  </a:lnTo>
                  <a:lnTo>
                    <a:pt x="8580117" y="1594104"/>
                  </a:lnTo>
                  <a:close/>
                </a:path>
                <a:path w="8595360" h="1626235">
                  <a:moveTo>
                    <a:pt x="8580117" y="1626108"/>
                  </a:moveTo>
                  <a:lnTo>
                    <a:pt x="8580117" y="1594104"/>
                  </a:lnTo>
                  <a:lnTo>
                    <a:pt x="8563353" y="1610868"/>
                  </a:lnTo>
                  <a:lnTo>
                    <a:pt x="8563353" y="1626108"/>
                  </a:lnTo>
                  <a:lnTo>
                    <a:pt x="8580117" y="16261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562990" y="4261104"/>
            <a:ext cx="2141220" cy="631190"/>
            <a:chOff x="3562990" y="4261104"/>
            <a:chExt cx="2141220" cy="631190"/>
          </a:xfrm>
        </p:grpSpPr>
        <p:sp>
          <p:nvSpPr>
            <p:cNvPr id="9" name="object 9"/>
            <p:cNvSpPr/>
            <p:nvPr/>
          </p:nvSpPr>
          <p:spPr>
            <a:xfrm>
              <a:off x="3584326" y="4282440"/>
              <a:ext cx="588645" cy="588645"/>
            </a:xfrm>
            <a:custGeom>
              <a:avLst/>
              <a:gdLst/>
              <a:ahLst/>
              <a:cxnLst/>
              <a:rect l="l" t="t" r="r" b="b"/>
              <a:pathLst>
                <a:path w="588645" h="588645">
                  <a:moveTo>
                    <a:pt x="588263" y="294131"/>
                  </a:moveTo>
                  <a:lnTo>
                    <a:pt x="584389" y="246641"/>
                  </a:lnTo>
                  <a:lnTo>
                    <a:pt x="573182" y="201509"/>
                  </a:lnTo>
                  <a:lnTo>
                    <a:pt x="555263" y="159358"/>
                  </a:lnTo>
                  <a:lnTo>
                    <a:pt x="531254" y="120810"/>
                  </a:lnTo>
                  <a:lnTo>
                    <a:pt x="501776" y="86486"/>
                  </a:lnTo>
                  <a:lnTo>
                    <a:pt x="467453" y="57009"/>
                  </a:lnTo>
                  <a:lnTo>
                    <a:pt x="428905" y="33000"/>
                  </a:lnTo>
                  <a:lnTo>
                    <a:pt x="386754" y="15081"/>
                  </a:lnTo>
                  <a:lnTo>
                    <a:pt x="341622" y="3874"/>
                  </a:lnTo>
                  <a:lnTo>
                    <a:pt x="294131" y="0"/>
                  </a:lnTo>
                  <a:lnTo>
                    <a:pt x="246270" y="3874"/>
                  </a:lnTo>
                  <a:lnTo>
                    <a:pt x="200924" y="15081"/>
                  </a:lnTo>
                  <a:lnTo>
                    <a:pt x="158686" y="33000"/>
                  </a:lnTo>
                  <a:lnTo>
                    <a:pt x="120152" y="57009"/>
                  </a:lnTo>
                  <a:lnTo>
                    <a:pt x="85915" y="86486"/>
                  </a:lnTo>
                  <a:lnTo>
                    <a:pt x="56570" y="120810"/>
                  </a:lnTo>
                  <a:lnTo>
                    <a:pt x="32712" y="159358"/>
                  </a:lnTo>
                  <a:lnTo>
                    <a:pt x="14935" y="201509"/>
                  </a:lnTo>
                  <a:lnTo>
                    <a:pt x="3832" y="246641"/>
                  </a:lnTo>
                  <a:lnTo>
                    <a:pt x="0" y="294131"/>
                  </a:lnTo>
                  <a:lnTo>
                    <a:pt x="3832" y="341993"/>
                  </a:lnTo>
                  <a:lnTo>
                    <a:pt x="14935" y="387339"/>
                  </a:lnTo>
                  <a:lnTo>
                    <a:pt x="32712" y="429577"/>
                  </a:lnTo>
                  <a:lnTo>
                    <a:pt x="56570" y="468111"/>
                  </a:lnTo>
                  <a:lnTo>
                    <a:pt x="85915" y="502348"/>
                  </a:lnTo>
                  <a:lnTo>
                    <a:pt x="120152" y="531693"/>
                  </a:lnTo>
                  <a:lnTo>
                    <a:pt x="158686" y="555551"/>
                  </a:lnTo>
                  <a:lnTo>
                    <a:pt x="200924" y="573328"/>
                  </a:lnTo>
                  <a:lnTo>
                    <a:pt x="246270" y="584431"/>
                  </a:lnTo>
                  <a:lnTo>
                    <a:pt x="294131" y="588263"/>
                  </a:lnTo>
                  <a:lnTo>
                    <a:pt x="341622" y="584431"/>
                  </a:lnTo>
                  <a:lnTo>
                    <a:pt x="386754" y="573328"/>
                  </a:lnTo>
                  <a:lnTo>
                    <a:pt x="428905" y="555551"/>
                  </a:lnTo>
                  <a:lnTo>
                    <a:pt x="467453" y="531693"/>
                  </a:lnTo>
                  <a:lnTo>
                    <a:pt x="501776" y="502348"/>
                  </a:lnTo>
                  <a:lnTo>
                    <a:pt x="531254" y="468111"/>
                  </a:lnTo>
                  <a:lnTo>
                    <a:pt x="555263" y="429577"/>
                  </a:lnTo>
                  <a:lnTo>
                    <a:pt x="573182" y="387339"/>
                  </a:lnTo>
                  <a:lnTo>
                    <a:pt x="584389" y="341993"/>
                  </a:lnTo>
                  <a:lnTo>
                    <a:pt x="588263" y="294131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62990" y="4261104"/>
              <a:ext cx="631190" cy="631190"/>
            </a:xfrm>
            <a:custGeom>
              <a:avLst/>
              <a:gdLst/>
              <a:ahLst/>
              <a:cxnLst/>
              <a:rect l="l" t="t" r="r" b="b"/>
              <a:pathLst>
                <a:path w="631189" h="631189">
                  <a:moveTo>
                    <a:pt x="1524" y="332232"/>
                  </a:moveTo>
                  <a:lnTo>
                    <a:pt x="1524" y="300228"/>
                  </a:lnTo>
                  <a:lnTo>
                    <a:pt x="0" y="315468"/>
                  </a:lnTo>
                  <a:lnTo>
                    <a:pt x="1524" y="332232"/>
                  </a:lnTo>
                  <a:close/>
                </a:path>
                <a:path w="631189" h="631189">
                  <a:moveTo>
                    <a:pt x="630936" y="315468"/>
                  </a:moveTo>
                  <a:lnTo>
                    <a:pt x="626364" y="266700"/>
                  </a:lnTo>
                  <a:lnTo>
                    <a:pt x="615696" y="220980"/>
                  </a:lnTo>
                  <a:lnTo>
                    <a:pt x="598932" y="178308"/>
                  </a:lnTo>
                  <a:lnTo>
                    <a:pt x="583692" y="152400"/>
                  </a:lnTo>
                  <a:lnTo>
                    <a:pt x="576072" y="138684"/>
                  </a:lnTo>
                  <a:lnTo>
                    <a:pt x="557784" y="114300"/>
                  </a:lnTo>
                  <a:lnTo>
                    <a:pt x="537972" y="92964"/>
                  </a:lnTo>
                  <a:lnTo>
                    <a:pt x="515112" y="71628"/>
                  </a:lnTo>
                  <a:lnTo>
                    <a:pt x="490728" y="54864"/>
                  </a:lnTo>
                  <a:lnTo>
                    <a:pt x="478536" y="45720"/>
                  </a:lnTo>
                  <a:lnTo>
                    <a:pt x="464820" y="38100"/>
                  </a:lnTo>
                  <a:lnTo>
                    <a:pt x="423672" y="19812"/>
                  </a:lnTo>
                  <a:lnTo>
                    <a:pt x="393192" y="10668"/>
                  </a:lnTo>
                  <a:lnTo>
                    <a:pt x="347472" y="1524"/>
                  </a:lnTo>
                  <a:lnTo>
                    <a:pt x="330708" y="1524"/>
                  </a:lnTo>
                  <a:lnTo>
                    <a:pt x="315468" y="0"/>
                  </a:lnTo>
                  <a:lnTo>
                    <a:pt x="266700" y="4572"/>
                  </a:lnTo>
                  <a:lnTo>
                    <a:pt x="220980" y="15240"/>
                  </a:lnTo>
                  <a:lnTo>
                    <a:pt x="178308" y="32004"/>
                  </a:lnTo>
                  <a:lnTo>
                    <a:pt x="152400" y="47244"/>
                  </a:lnTo>
                  <a:lnTo>
                    <a:pt x="138684" y="54864"/>
                  </a:lnTo>
                  <a:lnTo>
                    <a:pt x="91440" y="92964"/>
                  </a:lnTo>
                  <a:lnTo>
                    <a:pt x="53340" y="140208"/>
                  </a:lnTo>
                  <a:lnTo>
                    <a:pt x="32004" y="179832"/>
                  </a:lnTo>
                  <a:lnTo>
                    <a:pt x="24384" y="193548"/>
                  </a:lnTo>
                  <a:lnTo>
                    <a:pt x="19812" y="207264"/>
                  </a:lnTo>
                  <a:lnTo>
                    <a:pt x="6096" y="252984"/>
                  </a:lnTo>
                  <a:lnTo>
                    <a:pt x="4572" y="268224"/>
                  </a:lnTo>
                  <a:lnTo>
                    <a:pt x="1524" y="283464"/>
                  </a:lnTo>
                  <a:lnTo>
                    <a:pt x="1524" y="347472"/>
                  </a:lnTo>
                  <a:lnTo>
                    <a:pt x="4572" y="364236"/>
                  </a:lnTo>
                  <a:lnTo>
                    <a:pt x="15240" y="409956"/>
                  </a:lnTo>
                  <a:lnTo>
                    <a:pt x="38100" y="466344"/>
                  </a:lnTo>
                  <a:lnTo>
                    <a:pt x="42672" y="473659"/>
                  </a:lnTo>
                  <a:lnTo>
                    <a:pt x="42672" y="300228"/>
                  </a:lnTo>
                  <a:lnTo>
                    <a:pt x="45720" y="272796"/>
                  </a:lnTo>
                  <a:lnTo>
                    <a:pt x="48768" y="260604"/>
                  </a:lnTo>
                  <a:lnTo>
                    <a:pt x="51816" y="246888"/>
                  </a:lnTo>
                  <a:lnTo>
                    <a:pt x="54864" y="234696"/>
                  </a:lnTo>
                  <a:lnTo>
                    <a:pt x="76200" y="184404"/>
                  </a:lnTo>
                  <a:lnTo>
                    <a:pt x="105156" y="141732"/>
                  </a:lnTo>
                  <a:lnTo>
                    <a:pt x="143256" y="103632"/>
                  </a:lnTo>
                  <a:lnTo>
                    <a:pt x="173736" y="82296"/>
                  </a:lnTo>
                  <a:lnTo>
                    <a:pt x="185928" y="74676"/>
                  </a:lnTo>
                  <a:lnTo>
                    <a:pt x="198120" y="68580"/>
                  </a:lnTo>
                  <a:lnTo>
                    <a:pt x="234696" y="54864"/>
                  </a:lnTo>
                  <a:lnTo>
                    <a:pt x="248412" y="51816"/>
                  </a:lnTo>
                  <a:lnTo>
                    <a:pt x="260604" y="48768"/>
                  </a:lnTo>
                  <a:lnTo>
                    <a:pt x="274320" y="45720"/>
                  </a:lnTo>
                  <a:lnTo>
                    <a:pt x="301752" y="42672"/>
                  </a:lnTo>
                  <a:lnTo>
                    <a:pt x="329184" y="42672"/>
                  </a:lnTo>
                  <a:lnTo>
                    <a:pt x="344424" y="44196"/>
                  </a:lnTo>
                  <a:lnTo>
                    <a:pt x="358140" y="45720"/>
                  </a:lnTo>
                  <a:lnTo>
                    <a:pt x="370332" y="48768"/>
                  </a:lnTo>
                  <a:lnTo>
                    <a:pt x="384048" y="51816"/>
                  </a:lnTo>
                  <a:lnTo>
                    <a:pt x="422148" y="64008"/>
                  </a:lnTo>
                  <a:lnTo>
                    <a:pt x="457200" y="82296"/>
                  </a:lnTo>
                  <a:lnTo>
                    <a:pt x="489204" y="105156"/>
                  </a:lnTo>
                  <a:lnTo>
                    <a:pt x="527304" y="143256"/>
                  </a:lnTo>
                  <a:lnTo>
                    <a:pt x="548640" y="173736"/>
                  </a:lnTo>
                  <a:lnTo>
                    <a:pt x="556260" y="185928"/>
                  </a:lnTo>
                  <a:lnTo>
                    <a:pt x="562356" y="198120"/>
                  </a:lnTo>
                  <a:lnTo>
                    <a:pt x="576072" y="234696"/>
                  </a:lnTo>
                  <a:lnTo>
                    <a:pt x="579120" y="248412"/>
                  </a:lnTo>
                  <a:lnTo>
                    <a:pt x="582168" y="260604"/>
                  </a:lnTo>
                  <a:lnTo>
                    <a:pt x="585216" y="274320"/>
                  </a:lnTo>
                  <a:lnTo>
                    <a:pt x="588264" y="301752"/>
                  </a:lnTo>
                  <a:lnTo>
                    <a:pt x="588264" y="473049"/>
                  </a:lnTo>
                  <a:lnTo>
                    <a:pt x="592836" y="464820"/>
                  </a:lnTo>
                  <a:lnTo>
                    <a:pt x="611124" y="423672"/>
                  </a:lnTo>
                  <a:lnTo>
                    <a:pt x="620268" y="393192"/>
                  </a:lnTo>
                  <a:lnTo>
                    <a:pt x="629412" y="347472"/>
                  </a:lnTo>
                  <a:lnTo>
                    <a:pt x="629412" y="330708"/>
                  </a:lnTo>
                  <a:lnTo>
                    <a:pt x="630936" y="315468"/>
                  </a:lnTo>
                  <a:close/>
                </a:path>
                <a:path w="631189" h="631189">
                  <a:moveTo>
                    <a:pt x="588264" y="473049"/>
                  </a:moveTo>
                  <a:lnTo>
                    <a:pt x="588264" y="330708"/>
                  </a:lnTo>
                  <a:lnTo>
                    <a:pt x="585216" y="358140"/>
                  </a:lnTo>
                  <a:lnTo>
                    <a:pt x="582168" y="370332"/>
                  </a:lnTo>
                  <a:lnTo>
                    <a:pt x="566928" y="422148"/>
                  </a:lnTo>
                  <a:lnTo>
                    <a:pt x="548640" y="457200"/>
                  </a:lnTo>
                  <a:lnTo>
                    <a:pt x="525780" y="489204"/>
                  </a:lnTo>
                  <a:lnTo>
                    <a:pt x="487680" y="527304"/>
                  </a:lnTo>
                  <a:lnTo>
                    <a:pt x="455676" y="548640"/>
                  </a:lnTo>
                  <a:lnTo>
                    <a:pt x="445008" y="556260"/>
                  </a:lnTo>
                  <a:lnTo>
                    <a:pt x="432816" y="562356"/>
                  </a:lnTo>
                  <a:lnTo>
                    <a:pt x="396240" y="576072"/>
                  </a:lnTo>
                  <a:lnTo>
                    <a:pt x="382524" y="580644"/>
                  </a:lnTo>
                  <a:lnTo>
                    <a:pt x="370332" y="582168"/>
                  </a:lnTo>
                  <a:lnTo>
                    <a:pt x="356616" y="585216"/>
                  </a:lnTo>
                  <a:lnTo>
                    <a:pt x="329184" y="588264"/>
                  </a:lnTo>
                  <a:lnTo>
                    <a:pt x="300228" y="588264"/>
                  </a:lnTo>
                  <a:lnTo>
                    <a:pt x="272796" y="585216"/>
                  </a:lnTo>
                  <a:lnTo>
                    <a:pt x="259080" y="582168"/>
                  </a:lnTo>
                  <a:lnTo>
                    <a:pt x="246888" y="579120"/>
                  </a:lnTo>
                  <a:lnTo>
                    <a:pt x="233172" y="576072"/>
                  </a:lnTo>
                  <a:lnTo>
                    <a:pt x="184404" y="554736"/>
                  </a:lnTo>
                  <a:lnTo>
                    <a:pt x="141732" y="525780"/>
                  </a:lnTo>
                  <a:lnTo>
                    <a:pt x="103632" y="487680"/>
                  </a:lnTo>
                  <a:lnTo>
                    <a:pt x="82296" y="457200"/>
                  </a:lnTo>
                  <a:lnTo>
                    <a:pt x="74676" y="445008"/>
                  </a:lnTo>
                  <a:lnTo>
                    <a:pt x="54864" y="396240"/>
                  </a:lnTo>
                  <a:lnTo>
                    <a:pt x="42672" y="329184"/>
                  </a:lnTo>
                  <a:lnTo>
                    <a:pt x="42672" y="473659"/>
                  </a:lnTo>
                  <a:lnTo>
                    <a:pt x="73152" y="516636"/>
                  </a:lnTo>
                  <a:lnTo>
                    <a:pt x="115824" y="559308"/>
                  </a:lnTo>
                  <a:lnTo>
                    <a:pt x="152400" y="585216"/>
                  </a:lnTo>
                  <a:lnTo>
                    <a:pt x="179832" y="598932"/>
                  </a:lnTo>
                  <a:lnTo>
                    <a:pt x="193548" y="606552"/>
                  </a:lnTo>
                  <a:lnTo>
                    <a:pt x="207264" y="611124"/>
                  </a:lnTo>
                  <a:lnTo>
                    <a:pt x="237744" y="620268"/>
                  </a:lnTo>
                  <a:lnTo>
                    <a:pt x="283464" y="629412"/>
                  </a:lnTo>
                  <a:lnTo>
                    <a:pt x="300228" y="629412"/>
                  </a:lnTo>
                  <a:lnTo>
                    <a:pt x="315468" y="630936"/>
                  </a:lnTo>
                  <a:lnTo>
                    <a:pt x="332232" y="629412"/>
                  </a:lnTo>
                  <a:lnTo>
                    <a:pt x="347472" y="629412"/>
                  </a:lnTo>
                  <a:lnTo>
                    <a:pt x="364236" y="626364"/>
                  </a:lnTo>
                  <a:lnTo>
                    <a:pt x="409956" y="615696"/>
                  </a:lnTo>
                  <a:lnTo>
                    <a:pt x="466344" y="592836"/>
                  </a:lnTo>
                  <a:lnTo>
                    <a:pt x="516636" y="557784"/>
                  </a:lnTo>
                  <a:lnTo>
                    <a:pt x="559308" y="515112"/>
                  </a:lnTo>
                  <a:lnTo>
                    <a:pt x="576072" y="490728"/>
                  </a:lnTo>
                  <a:lnTo>
                    <a:pt x="585216" y="478536"/>
                  </a:lnTo>
                  <a:lnTo>
                    <a:pt x="588264" y="4730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096134" y="4282440"/>
              <a:ext cx="586740" cy="588645"/>
            </a:xfrm>
            <a:custGeom>
              <a:avLst/>
              <a:gdLst/>
              <a:ahLst/>
              <a:cxnLst/>
              <a:rect l="l" t="t" r="r" b="b"/>
              <a:pathLst>
                <a:path w="586739" h="588645">
                  <a:moveTo>
                    <a:pt x="586739" y="294131"/>
                  </a:moveTo>
                  <a:lnTo>
                    <a:pt x="582908" y="246641"/>
                  </a:lnTo>
                  <a:lnTo>
                    <a:pt x="571816" y="201509"/>
                  </a:lnTo>
                  <a:lnTo>
                    <a:pt x="554068" y="159358"/>
                  </a:lnTo>
                  <a:lnTo>
                    <a:pt x="530266" y="120810"/>
                  </a:lnTo>
                  <a:lnTo>
                    <a:pt x="501014" y="86486"/>
                  </a:lnTo>
                  <a:lnTo>
                    <a:pt x="466917" y="57009"/>
                  </a:lnTo>
                  <a:lnTo>
                    <a:pt x="428576" y="33000"/>
                  </a:lnTo>
                  <a:lnTo>
                    <a:pt x="386596" y="15081"/>
                  </a:lnTo>
                  <a:lnTo>
                    <a:pt x="341580" y="3874"/>
                  </a:lnTo>
                  <a:lnTo>
                    <a:pt x="294131" y="0"/>
                  </a:lnTo>
                  <a:lnTo>
                    <a:pt x="246270" y="3874"/>
                  </a:lnTo>
                  <a:lnTo>
                    <a:pt x="200924" y="15081"/>
                  </a:lnTo>
                  <a:lnTo>
                    <a:pt x="158686" y="33000"/>
                  </a:lnTo>
                  <a:lnTo>
                    <a:pt x="120152" y="57009"/>
                  </a:lnTo>
                  <a:lnTo>
                    <a:pt x="85915" y="86486"/>
                  </a:lnTo>
                  <a:lnTo>
                    <a:pt x="56570" y="120810"/>
                  </a:lnTo>
                  <a:lnTo>
                    <a:pt x="32712" y="159358"/>
                  </a:lnTo>
                  <a:lnTo>
                    <a:pt x="14935" y="201509"/>
                  </a:lnTo>
                  <a:lnTo>
                    <a:pt x="3832" y="246641"/>
                  </a:lnTo>
                  <a:lnTo>
                    <a:pt x="0" y="294131"/>
                  </a:lnTo>
                  <a:lnTo>
                    <a:pt x="3832" y="341993"/>
                  </a:lnTo>
                  <a:lnTo>
                    <a:pt x="14935" y="387339"/>
                  </a:lnTo>
                  <a:lnTo>
                    <a:pt x="32712" y="429577"/>
                  </a:lnTo>
                  <a:lnTo>
                    <a:pt x="56570" y="468111"/>
                  </a:lnTo>
                  <a:lnTo>
                    <a:pt x="85915" y="502348"/>
                  </a:lnTo>
                  <a:lnTo>
                    <a:pt x="120152" y="531693"/>
                  </a:lnTo>
                  <a:lnTo>
                    <a:pt x="158686" y="555551"/>
                  </a:lnTo>
                  <a:lnTo>
                    <a:pt x="200924" y="573328"/>
                  </a:lnTo>
                  <a:lnTo>
                    <a:pt x="246270" y="584431"/>
                  </a:lnTo>
                  <a:lnTo>
                    <a:pt x="294131" y="588263"/>
                  </a:lnTo>
                  <a:lnTo>
                    <a:pt x="341580" y="584431"/>
                  </a:lnTo>
                  <a:lnTo>
                    <a:pt x="386596" y="573328"/>
                  </a:lnTo>
                  <a:lnTo>
                    <a:pt x="428576" y="555551"/>
                  </a:lnTo>
                  <a:lnTo>
                    <a:pt x="466917" y="531693"/>
                  </a:lnTo>
                  <a:lnTo>
                    <a:pt x="501014" y="502348"/>
                  </a:lnTo>
                  <a:lnTo>
                    <a:pt x="530266" y="468111"/>
                  </a:lnTo>
                  <a:lnTo>
                    <a:pt x="554068" y="429577"/>
                  </a:lnTo>
                  <a:lnTo>
                    <a:pt x="571816" y="387339"/>
                  </a:lnTo>
                  <a:lnTo>
                    <a:pt x="582908" y="341993"/>
                  </a:lnTo>
                  <a:lnTo>
                    <a:pt x="586739" y="294131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72585" y="4261116"/>
              <a:ext cx="1531620" cy="631190"/>
            </a:xfrm>
            <a:custGeom>
              <a:avLst/>
              <a:gdLst/>
              <a:ahLst/>
              <a:cxnLst/>
              <a:rect l="l" t="t" r="r" b="b"/>
              <a:pathLst>
                <a:path w="1531620" h="631189">
                  <a:moveTo>
                    <a:pt x="1531620" y="298704"/>
                  </a:moveTo>
                  <a:lnTo>
                    <a:pt x="1522476" y="236220"/>
                  </a:lnTo>
                  <a:lnTo>
                    <a:pt x="1507236" y="192024"/>
                  </a:lnTo>
                  <a:lnTo>
                    <a:pt x="1490472" y="159715"/>
                  </a:lnTo>
                  <a:lnTo>
                    <a:pt x="1490472" y="315468"/>
                  </a:lnTo>
                  <a:lnTo>
                    <a:pt x="1488948" y="330708"/>
                  </a:lnTo>
                  <a:lnTo>
                    <a:pt x="1488948" y="344424"/>
                  </a:lnTo>
                  <a:lnTo>
                    <a:pt x="1485900" y="358140"/>
                  </a:lnTo>
                  <a:lnTo>
                    <a:pt x="1484376" y="370332"/>
                  </a:lnTo>
                  <a:lnTo>
                    <a:pt x="1481328" y="384048"/>
                  </a:lnTo>
                  <a:lnTo>
                    <a:pt x="1476756" y="397764"/>
                  </a:lnTo>
                  <a:lnTo>
                    <a:pt x="1473708" y="409956"/>
                  </a:lnTo>
                  <a:lnTo>
                    <a:pt x="1467612" y="422148"/>
                  </a:lnTo>
                  <a:lnTo>
                    <a:pt x="1463040" y="434340"/>
                  </a:lnTo>
                  <a:lnTo>
                    <a:pt x="1456944" y="446532"/>
                  </a:lnTo>
                  <a:lnTo>
                    <a:pt x="1426464" y="489204"/>
                  </a:lnTo>
                  <a:lnTo>
                    <a:pt x="1389888" y="527304"/>
                  </a:lnTo>
                  <a:lnTo>
                    <a:pt x="1357884" y="548640"/>
                  </a:lnTo>
                  <a:lnTo>
                    <a:pt x="1347216" y="556260"/>
                  </a:lnTo>
                  <a:lnTo>
                    <a:pt x="1335024" y="562356"/>
                  </a:lnTo>
                  <a:lnTo>
                    <a:pt x="1298448" y="576072"/>
                  </a:lnTo>
                  <a:lnTo>
                    <a:pt x="1284732" y="580644"/>
                  </a:lnTo>
                  <a:lnTo>
                    <a:pt x="1271016" y="582168"/>
                  </a:lnTo>
                  <a:lnTo>
                    <a:pt x="1258824" y="585216"/>
                  </a:lnTo>
                  <a:lnTo>
                    <a:pt x="1245108" y="586740"/>
                  </a:lnTo>
                  <a:lnTo>
                    <a:pt x="1229868" y="588264"/>
                  </a:lnTo>
                  <a:lnTo>
                    <a:pt x="1202436" y="588264"/>
                  </a:lnTo>
                  <a:lnTo>
                    <a:pt x="1147572" y="579120"/>
                  </a:lnTo>
                  <a:lnTo>
                    <a:pt x="1110996" y="566928"/>
                  </a:lnTo>
                  <a:lnTo>
                    <a:pt x="1075944" y="548640"/>
                  </a:lnTo>
                  <a:lnTo>
                    <a:pt x="1042416" y="525780"/>
                  </a:lnTo>
                  <a:lnTo>
                    <a:pt x="1005840" y="487680"/>
                  </a:lnTo>
                  <a:lnTo>
                    <a:pt x="982980" y="457200"/>
                  </a:lnTo>
                  <a:lnTo>
                    <a:pt x="964692" y="420624"/>
                  </a:lnTo>
                  <a:lnTo>
                    <a:pt x="957072" y="396240"/>
                  </a:lnTo>
                  <a:lnTo>
                    <a:pt x="952500" y="382524"/>
                  </a:lnTo>
                  <a:lnTo>
                    <a:pt x="949452" y="370332"/>
                  </a:lnTo>
                  <a:lnTo>
                    <a:pt x="947928" y="356616"/>
                  </a:lnTo>
                  <a:lnTo>
                    <a:pt x="944880" y="342900"/>
                  </a:lnTo>
                  <a:lnTo>
                    <a:pt x="944880" y="300228"/>
                  </a:lnTo>
                  <a:lnTo>
                    <a:pt x="947928" y="272796"/>
                  </a:lnTo>
                  <a:lnTo>
                    <a:pt x="949452" y="260604"/>
                  </a:lnTo>
                  <a:lnTo>
                    <a:pt x="952500" y="246888"/>
                  </a:lnTo>
                  <a:lnTo>
                    <a:pt x="957072" y="234696"/>
                  </a:lnTo>
                  <a:lnTo>
                    <a:pt x="961644" y="220980"/>
                  </a:lnTo>
                  <a:lnTo>
                    <a:pt x="970788" y="196596"/>
                  </a:lnTo>
                  <a:lnTo>
                    <a:pt x="976884" y="184404"/>
                  </a:lnTo>
                  <a:lnTo>
                    <a:pt x="984504" y="173736"/>
                  </a:lnTo>
                  <a:lnTo>
                    <a:pt x="990600" y="163068"/>
                  </a:lnTo>
                  <a:lnTo>
                    <a:pt x="1024128" y="121920"/>
                  </a:lnTo>
                  <a:lnTo>
                    <a:pt x="1065276" y="88392"/>
                  </a:lnTo>
                  <a:lnTo>
                    <a:pt x="1075944" y="82296"/>
                  </a:lnTo>
                  <a:lnTo>
                    <a:pt x="1088136" y="74676"/>
                  </a:lnTo>
                  <a:lnTo>
                    <a:pt x="1123188" y="59436"/>
                  </a:lnTo>
                  <a:lnTo>
                    <a:pt x="1176528" y="45720"/>
                  </a:lnTo>
                  <a:lnTo>
                    <a:pt x="1203960" y="42672"/>
                  </a:lnTo>
                  <a:lnTo>
                    <a:pt x="1231392" y="42672"/>
                  </a:lnTo>
                  <a:lnTo>
                    <a:pt x="1286256" y="51816"/>
                  </a:lnTo>
                  <a:lnTo>
                    <a:pt x="1324356" y="64008"/>
                  </a:lnTo>
                  <a:lnTo>
                    <a:pt x="1347216" y="76200"/>
                  </a:lnTo>
                  <a:lnTo>
                    <a:pt x="1359408" y="82296"/>
                  </a:lnTo>
                  <a:lnTo>
                    <a:pt x="1391412" y="105156"/>
                  </a:lnTo>
                  <a:lnTo>
                    <a:pt x="1427988" y="143256"/>
                  </a:lnTo>
                  <a:lnTo>
                    <a:pt x="1450848" y="173736"/>
                  </a:lnTo>
                  <a:lnTo>
                    <a:pt x="1469136" y="210312"/>
                  </a:lnTo>
                  <a:lnTo>
                    <a:pt x="1481328" y="248412"/>
                  </a:lnTo>
                  <a:lnTo>
                    <a:pt x="1484376" y="260604"/>
                  </a:lnTo>
                  <a:lnTo>
                    <a:pt x="1487424" y="274320"/>
                  </a:lnTo>
                  <a:lnTo>
                    <a:pt x="1488948" y="288036"/>
                  </a:lnTo>
                  <a:lnTo>
                    <a:pt x="1488948" y="301752"/>
                  </a:lnTo>
                  <a:lnTo>
                    <a:pt x="1490472" y="315468"/>
                  </a:lnTo>
                  <a:lnTo>
                    <a:pt x="1490472" y="159715"/>
                  </a:lnTo>
                  <a:lnTo>
                    <a:pt x="1485900" y="152400"/>
                  </a:lnTo>
                  <a:lnTo>
                    <a:pt x="1478280" y="138684"/>
                  </a:lnTo>
                  <a:lnTo>
                    <a:pt x="1459992" y="114300"/>
                  </a:lnTo>
                  <a:lnTo>
                    <a:pt x="1438656" y="92964"/>
                  </a:lnTo>
                  <a:lnTo>
                    <a:pt x="1415796" y="71628"/>
                  </a:lnTo>
                  <a:lnTo>
                    <a:pt x="1392936" y="54864"/>
                  </a:lnTo>
                  <a:lnTo>
                    <a:pt x="1380744" y="45720"/>
                  </a:lnTo>
                  <a:lnTo>
                    <a:pt x="1339596" y="25908"/>
                  </a:lnTo>
                  <a:lnTo>
                    <a:pt x="1295400" y="10668"/>
                  </a:lnTo>
                  <a:lnTo>
                    <a:pt x="1248156" y="1524"/>
                  </a:lnTo>
                  <a:lnTo>
                    <a:pt x="1232916" y="1524"/>
                  </a:lnTo>
                  <a:lnTo>
                    <a:pt x="1216152" y="0"/>
                  </a:lnTo>
                  <a:lnTo>
                    <a:pt x="1200912" y="1524"/>
                  </a:lnTo>
                  <a:lnTo>
                    <a:pt x="1184148" y="3048"/>
                  </a:lnTo>
                  <a:lnTo>
                    <a:pt x="1168908" y="4572"/>
                  </a:lnTo>
                  <a:lnTo>
                    <a:pt x="1107948" y="19812"/>
                  </a:lnTo>
                  <a:lnTo>
                    <a:pt x="1053084" y="47244"/>
                  </a:lnTo>
                  <a:lnTo>
                    <a:pt x="1016508" y="73152"/>
                  </a:lnTo>
                  <a:lnTo>
                    <a:pt x="973836" y="115824"/>
                  </a:lnTo>
                  <a:lnTo>
                    <a:pt x="947928" y="152400"/>
                  </a:lnTo>
                  <a:lnTo>
                    <a:pt x="920496" y="207264"/>
                  </a:lnTo>
                  <a:lnTo>
                    <a:pt x="905256" y="268224"/>
                  </a:lnTo>
                  <a:lnTo>
                    <a:pt x="902208" y="300228"/>
                  </a:lnTo>
                  <a:lnTo>
                    <a:pt x="902208" y="332232"/>
                  </a:lnTo>
                  <a:lnTo>
                    <a:pt x="903719" y="348119"/>
                  </a:lnTo>
                  <a:lnTo>
                    <a:pt x="797052" y="294132"/>
                  </a:lnTo>
                  <a:lnTo>
                    <a:pt x="797052" y="336804"/>
                  </a:lnTo>
                  <a:lnTo>
                    <a:pt x="0" y="336804"/>
                  </a:lnTo>
                  <a:lnTo>
                    <a:pt x="0" y="377952"/>
                  </a:lnTo>
                  <a:lnTo>
                    <a:pt x="797052" y="377952"/>
                  </a:lnTo>
                  <a:lnTo>
                    <a:pt x="797052" y="420624"/>
                  </a:lnTo>
                  <a:lnTo>
                    <a:pt x="818388" y="410083"/>
                  </a:lnTo>
                  <a:lnTo>
                    <a:pt x="905789" y="366915"/>
                  </a:lnTo>
                  <a:lnTo>
                    <a:pt x="908304" y="379476"/>
                  </a:lnTo>
                  <a:lnTo>
                    <a:pt x="912876" y="394716"/>
                  </a:lnTo>
                  <a:lnTo>
                    <a:pt x="915924" y="409956"/>
                  </a:lnTo>
                  <a:lnTo>
                    <a:pt x="922020" y="423672"/>
                  </a:lnTo>
                  <a:lnTo>
                    <a:pt x="926592" y="438912"/>
                  </a:lnTo>
                  <a:lnTo>
                    <a:pt x="934212" y="452628"/>
                  </a:lnTo>
                  <a:lnTo>
                    <a:pt x="940308" y="466344"/>
                  </a:lnTo>
                  <a:lnTo>
                    <a:pt x="944880" y="473659"/>
                  </a:lnTo>
                  <a:lnTo>
                    <a:pt x="975360" y="516636"/>
                  </a:lnTo>
                  <a:lnTo>
                    <a:pt x="1018032" y="559308"/>
                  </a:lnTo>
                  <a:lnTo>
                    <a:pt x="1054608" y="585216"/>
                  </a:lnTo>
                  <a:lnTo>
                    <a:pt x="1066800" y="592836"/>
                  </a:lnTo>
                  <a:lnTo>
                    <a:pt x="1080516" y="598932"/>
                  </a:lnTo>
                  <a:lnTo>
                    <a:pt x="1094232" y="606552"/>
                  </a:lnTo>
                  <a:lnTo>
                    <a:pt x="1109472" y="611124"/>
                  </a:lnTo>
                  <a:lnTo>
                    <a:pt x="1123188" y="615696"/>
                  </a:lnTo>
                  <a:lnTo>
                    <a:pt x="1138428" y="620268"/>
                  </a:lnTo>
                  <a:lnTo>
                    <a:pt x="1168908" y="626364"/>
                  </a:lnTo>
                  <a:lnTo>
                    <a:pt x="1185672" y="629412"/>
                  </a:lnTo>
                  <a:lnTo>
                    <a:pt x="1200912" y="629412"/>
                  </a:lnTo>
                  <a:lnTo>
                    <a:pt x="1217676" y="630936"/>
                  </a:lnTo>
                  <a:lnTo>
                    <a:pt x="1234440" y="629412"/>
                  </a:lnTo>
                  <a:lnTo>
                    <a:pt x="1249680" y="629412"/>
                  </a:lnTo>
                  <a:lnTo>
                    <a:pt x="1264920" y="626364"/>
                  </a:lnTo>
                  <a:lnTo>
                    <a:pt x="1281684" y="623316"/>
                  </a:lnTo>
                  <a:lnTo>
                    <a:pt x="1296924" y="620268"/>
                  </a:lnTo>
                  <a:lnTo>
                    <a:pt x="1310640" y="615696"/>
                  </a:lnTo>
                  <a:lnTo>
                    <a:pt x="1325880" y="611124"/>
                  </a:lnTo>
                  <a:lnTo>
                    <a:pt x="1367028" y="592836"/>
                  </a:lnTo>
                  <a:lnTo>
                    <a:pt x="1417320" y="557784"/>
                  </a:lnTo>
                  <a:lnTo>
                    <a:pt x="1459992" y="515112"/>
                  </a:lnTo>
                  <a:lnTo>
                    <a:pt x="1485900" y="478536"/>
                  </a:lnTo>
                  <a:lnTo>
                    <a:pt x="1490472" y="470306"/>
                  </a:lnTo>
                  <a:lnTo>
                    <a:pt x="1501140" y="451104"/>
                  </a:lnTo>
                  <a:lnTo>
                    <a:pt x="1513332" y="423672"/>
                  </a:lnTo>
                  <a:lnTo>
                    <a:pt x="1522476" y="393192"/>
                  </a:lnTo>
                  <a:lnTo>
                    <a:pt x="1528572" y="362712"/>
                  </a:lnTo>
                  <a:lnTo>
                    <a:pt x="1531620" y="330708"/>
                  </a:lnTo>
                  <a:lnTo>
                    <a:pt x="1531620" y="2987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6670426" y="4261104"/>
            <a:ext cx="629920" cy="631190"/>
            <a:chOff x="6670426" y="4261104"/>
            <a:chExt cx="629920" cy="631190"/>
          </a:xfrm>
        </p:grpSpPr>
        <p:sp>
          <p:nvSpPr>
            <p:cNvPr id="14" name="object 14"/>
            <p:cNvSpPr/>
            <p:nvPr/>
          </p:nvSpPr>
          <p:spPr>
            <a:xfrm>
              <a:off x="6691761" y="4282440"/>
              <a:ext cx="586740" cy="588645"/>
            </a:xfrm>
            <a:custGeom>
              <a:avLst/>
              <a:gdLst/>
              <a:ahLst/>
              <a:cxnLst/>
              <a:rect l="l" t="t" r="r" b="b"/>
              <a:pathLst>
                <a:path w="586740" h="588645">
                  <a:moveTo>
                    <a:pt x="586739" y="294131"/>
                  </a:moveTo>
                  <a:lnTo>
                    <a:pt x="582907" y="246641"/>
                  </a:lnTo>
                  <a:lnTo>
                    <a:pt x="571804" y="201509"/>
                  </a:lnTo>
                  <a:lnTo>
                    <a:pt x="554027" y="159358"/>
                  </a:lnTo>
                  <a:lnTo>
                    <a:pt x="530169" y="120810"/>
                  </a:lnTo>
                  <a:lnTo>
                    <a:pt x="500824" y="86486"/>
                  </a:lnTo>
                  <a:lnTo>
                    <a:pt x="466587" y="57009"/>
                  </a:lnTo>
                  <a:lnTo>
                    <a:pt x="428053" y="33000"/>
                  </a:lnTo>
                  <a:lnTo>
                    <a:pt x="385815" y="15081"/>
                  </a:lnTo>
                  <a:lnTo>
                    <a:pt x="340469" y="3874"/>
                  </a:lnTo>
                  <a:lnTo>
                    <a:pt x="292607" y="0"/>
                  </a:lnTo>
                  <a:lnTo>
                    <a:pt x="245159" y="3874"/>
                  </a:lnTo>
                  <a:lnTo>
                    <a:pt x="200143" y="15081"/>
                  </a:lnTo>
                  <a:lnTo>
                    <a:pt x="158163" y="33000"/>
                  </a:lnTo>
                  <a:lnTo>
                    <a:pt x="119822" y="57009"/>
                  </a:lnTo>
                  <a:lnTo>
                    <a:pt x="85724" y="86486"/>
                  </a:lnTo>
                  <a:lnTo>
                    <a:pt x="56473" y="120810"/>
                  </a:lnTo>
                  <a:lnTo>
                    <a:pt x="32671" y="159358"/>
                  </a:lnTo>
                  <a:lnTo>
                    <a:pt x="14923" y="201509"/>
                  </a:lnTo>
                  <a:lnTo>
                    <a:pt x="3831" y="246641"/>
                  </a:lnTo>
                  <a:lnTo>
                    <a:pt x="0" y="294131"/>
                  </a:lnTo>
                  <a:lnTo>
                    <a:pt x="3831" y="341993"/>
                  </a:lnTo>
                  <a:lnTo>
                    <a:pt x="14923" y="387339"/>
                  </a:lnTo>
                  <a:lnTo>
                    <a:pt x="32671" y="429577"/>
                  </a:lnTo>
                  <a:lnTo>
                    <a:pt x="56473" y="468111"/>
                  </a:lnTo>
                  <a:lnTo>
                    <a:pt x="85724" y="502348"/>
                  </a:lnTo>
                  <a:lnTo>
                    <a:pt x="119822" y="531693"/>
                  </a:lnTo>
                  <a:lnTo>
                    <a:pt x="158163" y="555551"/>
                  </a:lnTo>
                  <a:lnTo>
                    <a:pt x="200143" y="573328"/>
                  </a:lnTo>
                  <a:lnTo>
                    <a:pt x="245159" y="584431"/>
                  </a:lnTo>
                  <a:lnTo>
                    <a:pt x="292607" y="588263"/>
                  </a:lnTo>
                  <a:lnTo>
                    <a:pt x="340469" y="584431"/>
                  </a:lnTo>
                  <a:lnTo>
                    <a:pt x="385815" y="573328"/>
                  </a:lnTo>
                  <a:lnTo>
                    <a:pt x="428053" y="555551"/>
                  </a:lnTo>
                  <a:lnTo>
                    <a:pt x="466587" y="531693"/>
                  </a:lnTo>
                  <a:lnTo>
                    <a:pt x="500824" y="502348"/>
                  </a:lnTo>
                  <a:lnTo>
                    <a:pt x="530169" y="468111"/>
                  </a:lnTo>
                  <a:lnTo>
                    <a:pt x="554027" y="429577"/>
                  </a:lnTo>
                  <a:lnTo>
                    <a:pt x="571804" y="387339"/>
                  </a:lnTo>
                  <a:lnTo>
                    <a:pt x="582907" y="341993"/>
                  </a:lnTo>
                  <a:lnTo>
                    <a:pt x="586739" y="294131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670426" y="4261104"/>
              <a:ext cx="629920" cy="631190"/>
            </a:xfrm>
            <a:custGeom>
              <a:avLst/>
              <a:gdLst/>
              <a:ahLst/>
              <a:cxnLst/>
              <a:rect l="l" t="t" r="r" b="b"/>
              <a:pathLst>
                <a:path w="629920" h="631189">
                  <a:moveTo>
                    <a:pt x="629412" y="330708"/>
                  </a:moveTo>
                  <a:lnTo>
                    <a:pt x="629412" y="298704"/>
                  </a:lnTo>
                  <a:lnTo>
                    <a:pt x="627888" y="283464"/>
                  </a:lnTo>
                  <a:lnTo>
                    <a:pt x="624840" y="266700"/>
                  </a:lnTo>
                  <a:lnTo>
                    <a:pt x="623316" y="251460"/>
                  </a:lnTo>
                  <a:lnTo>
                    <a:pt x="618744" y="236220"/>
                  </a:lnTo>
                  <a:lnTo>
                    <a:pt x="615696" y="220980"/>
                  </a:lnTo>
                  <a:lnTo>
                    <a:pt x="609600" y="207264"/>
                  </a:lnTo>
                  <a:lnTo>
                    <a:pt x="605028" y="192024"/>
                  </a:lnTo>
                  <a:lnTo>
                    <a:pt x="597408" y="178308"/>
                  </a:lnTo>
                  <a:lnTo>
                    <a:pt x="591312" y="164592"/>
                  </a:lnTo>
                  <a:lnTo>
                    <a:pt x="556260" y="114300"/>
                  </a:lnTo>
                  <a:lnTo>
                    <a:pt x="513588" y="71628"/>
                  </a:lnTo>
                  <a:lnTo>
                    <a:pt x="477012" y="45720"/>
                  </a:lnTo>
                  <a:lnTo>
                    <a:pt x="435864" y="25908"/>
                  </a:lnTo>
                  <a:lnTo>
                    <a:pt x="422148" y="19812"/>
                  </a:lnTo>
                  <a:lnTo>
                    <a:pt x="406908" y="15240"/>
                  </a:lnTo>
                  <a:lnTo>
                    <a:pt x="393192" y="10668"/>
                  </a:lnTo>
                  <a:lnTo>
                    <a:pt x="377952" y="7620"/>
                  </a:lnTo>
                  <a:lnTo>
                    <a:pt x="361188" y="4572"/>
                  </a:lnTo>
                  <a:lnTo>
                    <a:pt x="345948" y="1524"/>
                  </a:lnTo>
                  <a:lnTo>
                    <a:pt x="330708" y="1524"/>
                  </a:lnTo>
                  <a:lnTo>
                    <a:pt x="313944" y="0"/>
                  </a:lnTo>
                  <a:lnTo>
                    <a:pt x="297180" y="1524"/>
                  </a:lnTo>
                  <a:lnTo>
                    <a:pt x="266700" y="4572"/>
                  </a:lnTo>
                  <a:lnTo>
                    <a:pt x="249936" y="7620"/>
                  </a:lnTo>
                  <a:lnTo>
                    <a:pt x="234696" y="10668"/>
                  </a:lnTo>
                  <a:lnTo>
                    <a:pt x="220980" y="15240"/>
                  </a:lnTo>
                  <a:lnTo>
                    <a:pt x="205740" y="19812"/>
                  </a:lnTo>
                  <a:lnTo>
                    <a:pt x="192024" y="25908"/>
                  </a:lnTo>
                  <a:lnTo>
                    <a:pt x="176784" y="32004"/>
                  </a:lnTo>
                  <a:lnTo>
                    <a:pt x="163068" y="39624"/>
                  </a:lnTo>
                  <a:lnTo>
                    <a:pt x="150876" y="47244"/>
                  </a:lnTo>
                  <a:lnTo>
                    <a:pt x="137160" y="54864"/>
                  </a:lnTo>
                  <a:lnTo>
                    <a:pt x="112776" y="73152"/>
                  </a:lnTo>
                  <a:lnTo>
                    <a:pt x="70104" y="115824"/>
                  </a:lnTo>
                  <a:lnTo>
                    <a:pt x="45720" y="152400"/>
                  </a:lnTo>
                  <a:lnTo>
                    <a:pt x="18288" y="207264"/>
                  </a:lnTo>
                  <a:lnTo>
                    <a:pt x="3048" y="268224"/>
                  </a:lnTo>
                  <a:lnTo>
                    <a:pt x="0" y="300228"/>
                  </a:lnTo>
                  <a:lnTo>
                    <a:pt x="0" y="332232"/>
                  </a:lnTo>
                  <a:lnTo>
                    <a:pt x="9144" y="394716"/>
                  </a:lnTo>
                  <a:lnTo>
                    <a:pt x="24384" y="438912"/>
                  </a:lnTo>
                  <a:lnTo>
                    <a:pt x="41148" y="471220"/>
                  </a:lnTo>
                  <a:lnTo>
                    <a:pt x="41148" y="315468"/>
                  </a:lnTo>
                  <a:lnTo>
                    <a:pt x="42672" y="300228"/>
                  </a:lnTo>
                  <a:lnTo>
                    <a:pt x="42672" y="286512"/>
                  </a:lnTo>
                  <a:lnTo>
                    <a:pt x="44196" y="272796"/>
                  </a:lnTo>
                  <a:lnTo>
                    <a:pt x="47244" y="260604"/>
                  </a:lnTo>
                  <a:lnTo>
                    <a:pt x="50292" y="246888"/>
                  </a:lnTo>
                  <a:lnTo>
                    <a:pt x="62484" y="208788"/>
                  </a:lnTo>
                  <a:lnTo>
                    <a:pt x="80772" y="173736"/>
                  </a:lnTo>
                  <a:lnTo>
                    <a:pt x="105156" y="141732"/>
                  </a:lnTo>
                  <a:lnTo>
                    <a:pt x="141732" y="103632"/>
                  </a:lnTo>
                  <a:lnTo>
                    <a:pt x="173736" y="82296"/>
                  </a:lnTo>
                  <a:lnTo>
                    <a:pt x="184404" y="74676"/>
                  </a:lnTo>
                  <a:lnTo>
                    <a:pt x="196596" y="68580"/>
                  </a:lnTo>
                  <a:lnTo>
                    <a:pt x="233172" y="54864"/>
                  </a:lnTo>
                  <a:lnTo>
                    <a:pt x="260604" y="48768"/>
                  </a:lnTo>
                  <a:lnTo>
                    <a:pt x="272796" y="45720"/>
                  </a:lnTo>
                  <a:lnTo>
                    <a:pt x="300228" y="42672"/>
                  </a:lnTo>
                  <a:lnTo>
                    <a:pt x="329184" y="42672"/>
                  </a:lnTo>
                  <a:lnTo>
                    <a:pt x="356616" y="45720"/>
                  </a:lnTo>
                  <a:lnTo>
                    <a:pt x="370332" y="48768"/>
                  </a:lnTo>
                  <a:lnTo>
                    <a:pt x="382524" y="51816"/>
                  </a:lnTo>
                  <a:lnTo>
                    <a:pt x="396240" y="54864"/>
                  </a:lnTo>
                  <a:lnTo>
                    <a:pt x="445008" y="76200"/>
                  </a:lnTo>
                  <a:lnTo>
                    <a:pt x="489204" y="105156"/>
                  </a:lnTo>
                  <a:lnTo>
                    <a:pt x="525780" y="143256"/>
                  </a:lnTo>
                  <a:lnTo>
                    <a:pt x="548640" y="173736"/>
                  </a:lnTo>
                  <a:lnTo>
                    <a:pt x="565404" y="210312"/>
                  </a:lnTo>
                  <a:lnTo>
                    <a:pt x="571500" y="222504"/>
                  </a:lnTo>
                  <a:lnTo>
                    <a:pt x="574548" y="234696"/>
                  </a:lnTo>
                  <a:lnTo>
                    <a:pt x="579120" y="248412"/>
                  </a:lnTo>
                  <a:lnTo>
                    <a:pt x="582168" y="260604"/>
                  </a:lnTo>
                  <a:lnTo>
                    <a:pt x="586740" y="301752"/>
                  </a:lnTo>
                  <a:lnTo>
                    <a:pt x="586740" y="473049"/>
                  </a:lnTo>
                  <a:lnTo>
                    <a:pt x="598932" y="451104"/>
                  </a:lnTo>
                  <a:lnTo>
                    <a:pt x="611124" y="423672"/>
                  </a:lnTo>
                  <a:lnTo>
                    <a:pt x="620268" y="393192"/>
                  </a:lnTo>
                  <a:lnTo>
                    <a:pt x="626364" y="362712"/>
                  </a:lnTo>
                  <a:lnTo>
                    <a:pt x="629412" y="330708"/>
                  </a:lnTo>
                  <a:close/>
                </a:path>
                <a:path w="629920" h="631189">
                  <a:moveTo>
                    <a:pt x="586740" y="473049"/>
                  </a:moveTo>
                  <a:lnTo>
                    <a:pt x="586740" y="330708"/>
                  </a:lnTo>
                  <a:lnTo>
                    <a:pt x="583692" y="358140"/>
                  </a:lnTo>
                  <a:lnTo>
                    <a:pt x="582168" y="370332"/>
                  </a:lnTo>
                  <a:lnTo>
                    <a:pt x="560832" y="434340"/>
                  </a:lnTo>
                  <a:lnTo>
                    <a:pt x="547116" y="457200"/>
                  </a:lnTo>
                  <a:lnTo>
                    <a:pt x="541020" y="467868"/>
                  </a:lnTo>
                  <a:lnTo>
                    <a:pt x="505968" y="509016"/>
                  </a:lnTo>
                  <a:lnTo>
                    <a:pt x="466344" y="542544"/>
                  </a:lnTo>
                  <a:lnTo>
                    <a:pt x="455676" y="548640"/>
                  </a:lnTo>
                  <a:lnTo>
                    <a:pt x="443484" y="556260"/>
                  </a:lnTo>
                  <a:lnTo>
                    <a:pt x="432816" y="562356"/>
                  </a:lnTo>
                  <a:lnTo>
                    <a:pt x="408432" y="571500"/>
                  </a:lnTo>
                  <a:lnTo>
                    <a:pt x="394716" y="576072"/>
                  </a:lnTo>
                  <a:lnTo>
                    <a:pt x="382524" y="580644"/>
                  </a:lnTo>
                  <a:lnTo>
                    <a:pt x="368808" y="582168"/>
                  </a:lnTo>
                  <a:lnTo>
                    <a:pt x="355092" y="585216"/>
                  </a:lnTo>
                  <a:lnTo>
                    <a:pt x="327660" y="588264"/>
                  </a:lnTo>
                  <a:lnTo>
                    <a:pt x="300228" y="588264"/>
                  </a:lnTo>
                  <a:lnTo>
                    <a:pt x="272796" y="585216"/>
                  </a:lnTo>
                  <a:lnTo>
                    <a:pt x="233172" y="576072"/>
                  </a:lnTo>
                  <a:lnTo>
                    <a:pt x="195072" y="560832"/>
                  </a:lnTo>
                  <a:lnTo>
                    <a:pt x="184404" y="554736"/>
                  </a:lnTo>
                  <a:lnTo>
                    <a:pt x="172212" y="548640"/>
                  </a:lnTo>
                  <a:lnTo>
                    <a:pt x="140208" y="525780"/>
                  </a:lnTo>
                  <a:lnTo>
                    <a:pt x="103632" y="487680"/>
                  </a:lnTo>
                  <a:lnTo>
                    <a:pt x="80772" y="457200"/>
                  </a:lnTo>
                  <a:lnTo>
                    <a:pt x="62484" y="420624"/>
                  </a:lnTo>
                  <a:lnTo>
                    <a:pt x="50292" y="382524"/>
                  </a:lnTo>
                  <a:lnTo>
                    <a:pt x="47244" y="370332"/>
                  </a:lnTo>
                  <a:lnTo>
                    <a:pt x="44196" y="356616"/>
                  </a:lnTo>
                  <a:lnTo>
                    <a:pt x="42672" y="342900"/>
                  </a:lnTo>
                  <a:lnTo>
                    <a:pt x="42672" y="329184"/>
                  </a:lnTo>
                  <a:lnTo>
                    <a:pt x="41148" y="315468"/>
                  </a:lnTo>
                  <a:lnTo>
                    <a:pt x="41148" y="471220"/>
                  </a:lnTo>
                  <a:lnTo>
                    <a:pt x="45720" y="478536"/>
                  </a:lnTo>
                  <a:lnTo>
                    <a:pt x="53340" y="492252"/>
                  </a:lnTo>
                  <a:lnTo>
                    <a:pt x="92964" y="539496"/>
                  </a:lnTo>
                  <a:lnTo>
                    <a:pt x="138684" y="577596"/>
                  </a:lnTo>
                  <a:lnTo>
                    <a:pt x="178308" y="598932"/>
                  </a:lnTo>
                  <a:lnTo>
                    <a:pt x="192024" y="606552"/>
                  </a:lnTo>
                  <a:lnTo>
                    <a:pt x="207264" y="611124"/>
                  </a:lnTo>
                  <a:lnTo>
                    <a:pt x="220980" y="615696"/>
                  </a:lnTo>
                  <a:lnTo>
                    <a:pt x="236220" y="620268"/>
                  </a:lnTo>
                  <a:lnTo>
                    <a:pt x="266700" y="626364"/>
                  </a:lnTo>
                  <a:lnTo>
                    <a:pt x="283464" y="629412"/>
                  </a:lnTo>
                  <a:lnTo>
                    <a:pt x="298704" y="629412"/>
                  </a:lnTo>
                  <a:lnTo>
                    <a:pt x="315468" y="630936"/>
                  </a:lnTo>
                  <a:lnTo>
                    <a:pt x="330708" y="629412"/>
                  </a:lnTo>
                  <a:lnTo>
                    <a:pt x="347472" y="629412"/>
                  </a:lnTo>
                  <a:lnTo>
                    <a:pt x="393192" y="620268"/>
                  </a:lnTo>
                  <a:lnTo>
                    <a:pt x="464820" y="592836"/>
                  </a:lnTo>
                  <a:lnTo>
                    <a:pt x="515112" y="557784"/>
                  </a:lnTo>
                  <a:lnTo>
                    <a:pt x="557784" y="515112"/>
                  </a:lnTo>
                  <a:lnTo>
                    <a:pt x="583692" y="478536"/>
                  </a:lnTo>
                  <a:lnTo>
                    <a:pt x="586740" y="4730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762640" y="4313934"/>
            <a:ext cx="333756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1462405" algn="l"/>
                <a:tab pos="3155950" algn="l"/>
              </a:tabLst>
            </a:pPr>
            <a:r>
              <a:rPr sz="305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050" b="1" i="1" spc="-25" dirty="0">
                <a:latin typeface="Times New Roman"/>
                <a:cs typeface="Times New Roman"/>
              </a:rPr>
              <a:t>q</a:t>
            </a:r>
            <a:r>
              <a:rPr sz="3075" b="1" spc="-37" baseline="-20325" dirty="0">
                <a:latin typeface="Times New Roman"/>
                <a:cs typeface="Times New Roman"/>
              </a:rPr>
              <a:t>1</a:t>
            </a:r>
            <a:r>
              <a:rPr sz="3075" b="1" baseline="-20325" dirty="0">
                <a:latin typeface="Times New Roman"/>
                <a:cs typeface="Times New Roman"/>
              </a:rPr>
              <a:t>	</a:t>
            </a:r>
            <a:r>
              <a:rPr sz="3050" b="1" i="1" spc="-50" dirty="0">
                <a:latin typeface="Times New Roman"/>
                <a:cs typeface="Times New Roman"/>
              </a:rPr>
              <a:t>f</a:t>
            </a:r>
            <a:endParaRPr sz="305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165226" y="4555236"/>
            <a:ext cx="3441700" cy="923925"/>
            <a:chOff x="3165226" y="4555236"/>
            <a:chExt cx="3441700" cy="923925"/>
          </a:xfrm>
        </p:grpSpPr>
        <p:sp>
          <p:nvSpPr>
            <p:cNvPr id="18" name="object 18"/>
            <p:cNvSpPr/>
            <p:nvPr/>
          </p:nvSpPr>
          <p:spPr>
            <a:xfrm>
              <a:off x="3165221" y="4555248"/>
              <a:ext cx="3441700" cy="685800"/>
            </a:xfrm>
            <a:custGeom>
              <a:avLst/>
              <a:gdLst/>
              <a:ahLst/>
              <a:cxnLst/>
              <a:rect l="l" t="t" r="r" b="b"/>
              <a:pathLst>
                <a:path w="3441700" h="685800">
                  <a:moveTo>
                    <a:pt x="419100" y="64008"/>
                  </a:moveTo>
                  <a:lnTo>
                    <a:pt x="292608" y="0"/>
                  </a:lnTo>
                  <a:lnTo>
                    <a:pt x="292608" y="42672"/>
                  </a:lnTo>
                  <a:lnTo>
                    <a:pt x="0" y="42672"/>
                  </a:lnTo>
                  <a:lnTo>
                    <a:pt x="0" y="83820"/>
                  </a:lnTo>
                  <a:lnTo>
                    <a:pt x="292608" y="83820"/>
                  </a:lnTo>
                  <a:lnTo>
                    <a:pt x="292608" y="126492"/>
                  </a:lnTo>
                  <a:lnTo>
                    <a:pt x="313944" y="115951"/>
                  </a:lnTo>
                  <a:lnTo>
                    <a:pt x="419100" y="64008"/>
                  </a:lnTo>
                  <a:close/>
                </a:path>
                <a:path w="3441700" h="685800">
                  <a:moveTo>
                    <a:pt x="1107948" y="644652"/>
                  </a:moveTo>
                  <a:lnTo>
                    <a:pt x="1104900" y="643128"/>
                  </a:lnTo>
                  <a:lnTo>
                    <a:pt x="1098804" y="643128"/>
                  </a:lnTo>
                  <a:lnTo>
                    <a:pt x="1085088" y="641604"/>
                  </a:lnTo>
                  <a:lnTo>
                    <a:pt x="1071372" y="641604"/>
                  </a:lnTo>
                  <a:lnTo>
                    <a:pt x="1056132" y="640080"/>
                  </a:lnTo>
                  <a:lnTo>
                    <a:pt x="1039368" y="640080"/>
                  </a:lnTo>
                  <a:lnTo>
                    <a:pt x="1022604" y="638556"/>
                  </a:lnTo>
                  <a:lnTo>
                    <a:pt x="986028" y="635508"/>
                  </a:lnTo>
                  <a:lnTo>
                    <a:pt x="966216" y="633984"/>
                  </a:lnTo>
                  <a:lnTo>
                    <a:pt x="947928" y="630936"/>
                  </a:lnTo>
                  <a:lnTo>
                    <a:pt x="894588" y="615696"/>
                  </a:lnTo>
                  <a:lnTo>
                    <a:pt x="851916" y="591312"/>
                  </a:lnTo>
                  <a:lnTo>
                    <a:pt x="845820" y="586740"/>
                  </a:lnTo>
                  <a:lnTo>
                    <a:pt x="833628" y="574548"/>
                  </a:lnTo>
                  <a:lnTo>
                    <a:pt x="827532" y="566928"/>
                  </a:lnTo>
                  <a:lnTo>
                    <a:pt x="813816" y="550164"/>
                  </a:lnTo>
                  <a:lnTo>
                    <a:pt x="789432" y="512064"/>
                  </a:lnTo>
                  <a:lnTo>
                    <a:pt x="765048" y="469392"/>
                  </a:lnTo>
                  <a:lnTo>
                    <a:pt x="742188" y="423672"/>
                  </a:lnTo>
                  <a:lnTo>
                    <a:pt x="732129" y="404317"/>
                  </a:lnTo>
                  <a:lnTo>
                    <a:pt x="769620" y="385572"/>
                  </a:lnTo>
                  <a:lnTo>
                    <a:pt x="656844" y="301752"/>
                  </a:lnTo>
                  <a:lnTo>
                    <a:pt x="656844" y="441960"/>
                  </a:lnTo>
                  <a:lnTo>
                    <a:pt x="685800" y="427482"/>
                  </a:lnTo>
                  <a:lnTo>
                    <a:pt x="694651" y="423049"/>
                  </a:lnTo>
                  <a:lnTo>
                    <a:pt x="704088" y="443484"/>
                  </a:lnTo>
                  <a:lnTo>
                    <a:pt x="752856" y="534924"/>
                  </a:lnTo>
                  <a:lnTo>
                    <a:pt x="766572" y="556260"/>
                  </a:lnTo>
                  <a:lnTo>
                    <a:pt x="781812" y="576072"/>
                  </a:lnTo>
                  <a:lnTo>
                    <a:pt x="795528" y="594360"/>
                  </a:lnTo>
                  <a:lnTo>
                    <a:pt x="827532" y="626364"/>
                  </a:lnTo>
                  <a:lnTo>
                    <a:pt x="880872" y="656844"/>
                  </a:lnTo>
                  <a:lnTo>
                    <a:pt x="920496" y="667512"/>
                  </a:lnTo>
                  <a:lnTo>
                    <a:pt x="981456" y="678180"/>
                  </a:lnTo>
                  <a:lnTo>
                    <a:pt x="1021080" y="681228"/>
                  </a:lnTo>
                  <a:lnTo>
                    <a:pt x="1037844" y="681228"/>
                  </a:lnTo>
                  <a:lnTo>
                    <a:pt x="1054608" y="682752"/>
                  </a:lnTo>
                  <a:lnTo>
                    <a:pt x="1069848" y="682752"/>
                  </a:lnTo>
                  <a:lnTo>
                    <a:pt x="1082040" y="684276"/>
                  </a:lnTo>
                  <a:lnTo>
                    <a:pt x="1097280" y="684276"/>
                  </a:lnTo>
                  <a:lnTo>
                    <a:pt x="1101852" y="685800"/>
                  </a:lnTo>
                  <a:lnTo>
                    <a:pt x="1107948" y="644652"/>
                  </a:lnTo>
                  <a:close/>
                </a:path>
                <a:path w="3441700" h="685800">
                  <a:moveTo>
                    <a:pt x="3441192" y="64008"/>
                  </a:moveTo>
                  <a:lnTo>
                    <a:pt x="3316224" y="0"/>
                  </a:lnTo>
                  <a:lnTo>
                    <a:pt x="3316224" y="42672"/>
                  </a:lnTo>
                  <a:lnTo>
                    <a:pt x="2517648" y="42672"/>
                  </a:lnTo>
                  <a:lnTo>
                    <a:pt x="2517648" y="83820"/>
                  </a:lnTo>
                  <a:lnTo>
                    <a:pt x="3316224" y="83820"/>
                  </a:lnTo>
                  <a:lnTo>
                    <a:pt x="3316224" y="126492"/>
                  </a:lnTo>
                  <a:lnTo>
                    <a:pt x="3337560" y="115824"/>
                  </a:lnTo>
                  <a:lnTo>
                    <a:pt x="3441192" y="640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256409" y="4870704"/>
              <a:ext cx="586740" cy="586740"/>
            </a:xfrm>
            <a:custGeom>
              <a:avLst/>
              <a:gdLst/>
              <a:ahLst/>
              <a:cxnLst/>
              <a:rect l="l" t="t" r="r" b="b"/>
              <a:pathLst>
                <a:path w="586739" h="586739">
                  <a:moveTo>
                    <a:pt x="586739" y="294131"/>
                  </a:moveTo>
                  <a:lnTo>
                    <a:pt x="582908" y="246270"/>
                  </a:lnTo>
                  <a:lnTo>
                    <a:pt x="571816" y="200924"/>
                  </a:lnTo>
                  <a:lnTo>
                    <a:pt x="554068" y="158686"/>
                  </a:lnTo>
                  <a:lnTo>
                    <a:pt x="530266" y="120152"/>
                  </a:lnTo>
                  <a:lnTo>
                    <a:pt x="501014" y="85915"/>
                  </a:lnTo>
                  <a:lnTo>
                    <a:pt x="466917" y="56570"/>
                  </a:lnTo>
                  <a:lnTo>
                    <a:pt x="428576" y="32712"/>
                  </a:lnTo>
                  <a:lnTo>
                    <a:pt x="386596" y="14935"/>
                  </a:lnTo>
                  <a:lnTo>
                    <a:pt x="341580" y="3832"/>
                  </a:lnTo>
                  <a:lnTo>
                    <a:pt x="294131" y="0"/>
                  </a:lnTo>
                  <a:lnTo>
                    <a:pt x="246270" y="3832"/>
                  </a:lnTo>
                  <a:lnTo>
                    <a:pt x="200924" y="14935"/>
                  </a:lnTo>
                  <a:lnTo>
                    <a:pt x="158686" y="32712"/>
                  </a:lnTo>
                  <a:lnTo>
                    <a:pt x="120152" y="56570"/>
                  </a:lnTo>
                  <a:lnTo>
                    <a:pt x="85915" y="85915"/>
                  </a:lnTo>
                  <a:lnTo>
                    <a:pt x="56570" y="120152"/>
                  </a:lnTo>
                  <a:lnTo>
                    <a:pt x="32712" y="158686"/>
                  </a:lnTo>
                  <a:lnTo>
                    <a:pt x="14935" y="200924"/>
                  </a:lnTo>
                  <a:lnTo>
                    <a:pt x="3832" y="246270"/>
                  </a:lnTo>
                  <a:lnTo>
                    <a:pt x="0" y="294131"/>
                  </a:lnTo>
                  <a:lnTo>
                    <a:pt x="3832" y="341580"/>
                  </a:lnTo>
                  <a:lnTo>
                    <a:pt x="14935" y="386596"/>
                  </a:lnTo>
                  <a:lnTo>
                    <a:pt x="32712" y="428576"/>
                  </a:lnTo>
                  <a:lnTo>
                    <a:pt x="56570" y="466917"/>
                  </a:lnTo>
                  <a:lnTo>
                    <a:pt x="85915" y="501014"/>
                  </a:lnTo>
                  <a:lnTo>
                    <a:pt x="120152" y="530266"/>
                  </a:lnTo>
                  <a:lnTo>
                    <a:pt x="158686" y="554068"/>
                  </a:lnTo>
                  <a:lnTo>
                    <a:pt x="200924" y="571816"/>
                  </a:lnTo>
                  <a:lnTo>
                    <a:pt x="246270" y="582908"/>
                  </a:lnTo>
                  <a:lnTo>
                    <a:pt x="294131" y="586739"/>
                  </a:lnTo>
                  <a:lnTo>
                    <a:pt x="341580" y="582908"/>
                  </a:lnTo>
                  <a:lnTo>
                    <a:pt x="386596" y="571816"/>
                  </a:lnTo>
                  <a:lnTo>
                    <a:pt x="428576" y="554068"/>
                  </a:lnTo>
                  <a:lnTo>
                    <a:pt x="466917" y="530266"/>
                  </a:lnTo>
                  <a:lnTo>
                    <a:pt x="501014" y="501014"/>
                  </a:lnTo>
                  <a:lnTo>
                    <a:pt x="530266" y="466917"/>
                  </a:lnTo>
                  <a:lnTo>
                    <a:pt x="554068" y="428576"/>
                  </a:lnTo>
                  <a:lnTo>
                    <a:pt x="571816" y="386596"/>
                  </a:lnTo>
                  <a:lnTo>
                    <a:pt x="582908" y="341580"/>
                  </a:lnTo>
                  <a:lnTo>
                    <a:pt x="586739" y="294131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235074" y="4849368"/>
              <a:ext cx="629920" cy="629920"/>
            </a:xfrm>
            <a:custGeom>
              <a:avLst/>
              <a:gdLst/>
              <a:ahLst/>
              <a:cxnLst/>
              <a:rect l="l" t="t" r="r" b="b"/>
              <a:pathLst>
                <a:path w="629920" h="629920">
                  <a:moveTo>
                    <a:pt x="629412" y="330708"/>
                  </a:moveTo>
                  <a:lnTo>
                    <a:pt x="629412" y="298704"/>
                  </a:lnTo>
                  <a:lnTo>
                    <a:pt x="626364" y="266700"/>
                  </a:lnTo>
                  <a:lnTo>
                    <a:pt x="611124" y="205740"/>
                  </a:lnTo>
                  <a:lnTo>
                    <a:pt x="583692" y="150876"/>
                  </a:lnTo>
                  <a:lnTo>
                    <a:pt x="557784" y="114300"/>
                  </a:lnTo>
                  <a:lnTo>
                    <a:pt x="515112" y="71628"/>
                  </a:lnTo>
                  <a:lnTo>
                    <a:pt x="478536" y="45720"/>
                  </a:lnTo>
                  <a:lnTo>
                    <a:pt x="437388" y="24384"/>
                  </a:lnTo>
                  <a:lnTo>
                    <a:pt x="393192" y="9144"/>
                  </a:lnTo>
                  <a:lnTo>
                    <a:pt x="345948" y="1524"/>
                  </a:lnTo>
                  <a:lnTo>
                    <a:pt x="330708" y="0"/>
                  </a:lnTo>
                  <a:lnTo>
                    <a:pt x="298704" y="0"/>
                  </a:lnTo>
                  <a:lnTo>
                    <a:pt x="281940" y="1524"/>
                  </a:lnTo>
                  <a:lnTo>
                    <a:pt x="266700" y="4572"/>
                  </a:lnTo>
                  <a:lnTo>
                    <a:pt x="251460" y="6096"/>
                  </a:lnTo>
                  <a:lnTo>
                    <a:pt x="236220" y="10668"/>
                  </a:lnTo>
                  <a:lnTo>
                    <a:pt x="220980" y="13716"/>
                  </a:lnTo>
                  <a:lnTo>
                    <a:pt x="205740" y="19812"/>
                  </a:lnTo>
                  <a:lnTo>
                    <a:pt x="192024" y="24384"/>
                  </a:lnTo>
                  <a:lnTo>
                    <a:pt x="178308" y="32004"/>
                  </a:lnTo>
                  <a:lnTo>
                    <a:pt x="164592" y="38100"/>
                  </a:lnTo>
                  <a:lnTo>
                    <a:pt x="114300" y="73152"/>
                  </a:lnTo>
                  <a:lnTo>
                    <a:pt x="71628" y="115824"/>
                  </a:lnTo>
                  <a:lnTo>
                    <a:pt x="38100" y="166116"/>
                  </a:lnTo>
                  <a:lnTo>
                    <a:pt x="30480" y="178308"/>
                  </a:lnTo>
                  <a:lnTo>
                    <a:pt x="24384" y="193548"/>
                  </a:lnTo>
                  <a:lnTo>
                    <a:pt x="18288" y="207264"/>
                  </a:lnTo>
                  <a:lnTo>
                    <a:pt x="13716" y="222504"/>
                  </a:lnTo>
                  <a:lnTo>
                    <a:pt x="9144" y="236220"/>
                  </a:lnTo>
                  <a:lnTo>
                    <a:pt x="6096" y="251460"/>
                  </a:lnTo>
                  <a:lnTo>
                    <a:pt x="3048" y="268224"/>
                  </a:lnTo>
                  <a:lnTo>
                    <a:pt x="0" y="298704"/>
                  </a:lnTo>
                  <a:lnTo>
                    <a:pt x="0" y="332232"/>
                  </a:lnTo>
                  <a:lnTo>
                    <a:pt x="1524" y="347472"/>
                  </a:lnTo>
                  <a:lnTo>
                    <a:pt x="4572" y="362712"/>
                  </a:lnTo>
                  <a:lnTo>
                    <a:pt x="6096" y="379476"/>
                  </a:lnTo>
                  <a:lnTo>
                    <a:pt x="10668" y="394716"/>
                  </a:lnTo>
                  <a:lnTo>
                    <a:pt x="13716" y="408432"/>
                  </a:lnTo>
                  <a:lnTo>
                    <a:pt x="19812" y="423672"/>
                  </a:lnTo>
                  <a:lnTo>
                    <a:pt x="24384" y="437388"/>
                  </a:lnTo>
                  <a:lnTo>
                    <a:pt x="32004" y="452628"/>
                  </a:lnTo>
                  <a:lnTo>
                    <a:pt x="38100" y="466344"/>
                  </a:lnTo>
                  <a:lnTo>
                    <a:pt x="42672" y="473659"/>
                  </a:lnTo>
                  <a:lnTo>
                    <a:pt x="42672" y="300228"/>
                  </a:lnTo>
                  <a:lnTo>
                    <a:pt x="47244" y="259080"/>
                  </a:lnTo>
                  <a:lnTo>
                    <a:pt x="68580" y="196596"/>
                  </a:lnTo>
                  <a:lnTo>
                    <a:pt x="82296" y="173736"/>
                  </a:lnTo>
                  <a:lnTo>
                    <a:pt x="88392" y="161544"/>
                  </a:lnTo>
                  <a:lnTo>
                    <a:pt x="105156" y="140208"/>
                  </a:lnTo>
                  <a:lnTo>
                    <a:pt x="141732" y="103632"/>
                  </a:lnTo>
                  <a:lnTo>
                    <a:pt x="173736" y="80772"/>
                  </a:lnTo>
                  <a:lnTo>
                    <a:pt x="185928" y="74676"/>
                  </a:lnTo>
                  <a:lnTo>
                    <a:pt x="196596" y="68580"/>
                  </a:lnTo>
                  <a:lnTo>
                    <a:pt x="208788" y="64008"/>
                  </a:lnTo>
                  <a:lnTo>
                    <a:pt x="220980" y="57912"/>
                  </a:lnTo>
                  <a:lnTo>
                    <a:pt x="234696" y="54864"/>
                  </a:lnTo>
                  <a:lnTo>
                    <a:pt x="246888" y="50292"/>
                  </a:lnTo>
                  <a:lnTo>
                    <a:pt x="260604" y="47244"/>
                  </a:lnTo>
                  <a:lnTo>
                    <a:pt x="301752" y="42672"/>
                  </a:lnTo>
                  <a:lnTo>
                    <a:pt x="329184" y="42672"/>
                  </a:lnTo>
                  <a:lnTo>
                    <a:pt x="370332" y="47244"/>
                  </a:lnTo>
                  <a:lnTo>
                    <a:pt x="384048" y="50292"/>
                  </a:lnTo>
                  <a:lnTo>
                    <a:pt x="396240" y="54864"/>
                  </a:lnTo>
                  <a:lnTo>
                    <a:pt x="409956" y="59436"/>
                  </a:lnTo>
                  <a:lnTo>
                    <a:pt x="434340" y="68580"/>
                  </a:lnTo>
                  <a:lnTo>
                    <a:pt x="445008" y="74676"/>
                  </a:lnTo>
                  <a:lnTo>
                    <a:pt x="457200" y="82296"/>
                  </a:lnTo>
                  <a:lnTo>
                    <a:pt x="467868" y="88392"/>
                  </a:lnTo>
                  <a:lnTo>
                    <a:pt x="509016" y="123444"/>
                  </a:lnTo>
                  <a:lnTo>
                    <a:pt x="548640" y="173736"/>
                  </a:lnTo>
                  <a:lnTo>
                    <a:pt x="554736" y="185928"/>
                  </a:lnTo>
                  <a:lnTo>
                    <a:pt x="560832" y="196596"/>
                  </a:lnTo>
                  <a:lnTo>
                    <a:pt x="576072" y="234696"/>
                  </a:lnTo>
                  <a:lnTo>
                    <a:pt x="585216" y="274320"/>
                  </a:lnTo>
                  <a:lnTo>
                    <a:pt x="586740" y="288036"/>
                  </a:lnTo>
                  <a:lnTo>
                    <a:pt x="586740" y="301752"/>
                  </a:lnTo>
                  <a:lnTo>
                    <a:pt x="588264" y="315468"/>
                  </a:lnTo>
                  <a:lnTo>
                    <a:pt x="588264" y="470306"/>
                  </a:lnTo>
                  <a:lnTo>
                    <a:pt x="598932" y="451104"/>
                  </a:lnTo>
                  <a:lnTo>
                    <a:pt x="615696" y="408432"/>
                  </a:lnTo>
                  <a:lnTo>
                    <a:pt x="626364" y="362712"/>
                  </a:lnTo>
                  <a:lnTo>
                    <a:pt x="629412" y="330708"/>
                  </a:lnTo>
                  <a:close/>
                </a:path>
                <a:path w="629920" h="629920">
                  <a:moveTo>
                    <a:pt x="588264" y="470306"/>
                  </a:moveTo>
                  <a:lnTo>
                    <a:pt x="588264" y="315468"/>
                  </a:lnTo>
                  <a:lnTo>
                    <a:pt x="586740" y="329184"/>
                  </a:lnTo>
                  <a:lnTo>
                    <a:pt x="586740" y="342900"/>
                  </a:lnTo>
                  <a:lnTo>
                    <a:pt x="585216" y="356616"/>
                  </a:lnTo>
                  <a:lnTo>
                    <a:pt x="576072" y="396240"/>
                  </a:lnTo>
                  <a:lnTo>
                    <a:pt x="560832" y="434340"/>
                  </a:lnTo>
                  <a:lnTo>
                    <a:pt x="554736" y="445008"/>
                  </a:lnTo>
                  <a:lnTo>
                    <a:pt x="548640" y="457200"/>
                  </a:lnTo>
                  <a:lnTo>
                    <a:pt x="524256" y="489204"/>
                  </a:lnTo>
                  <a:lnTo>
                    <a:pt x="487680" y="525780"/>
                  </a:lnTo>
                  <a:lnTo>
                    <a:pt x="445008" y="554736"/>
                  </a:lnTo>
                  <a:lnTo>
                    <a:pt x="396240" y="576072"/>
                  </a:lnTo>
                  <a:lnTo>
                    <a:pt x="368808" y="582168"/>
                  </a:lnTo>
                  <a:lnTo>
                    <a:pt x="356616" y="585216"/>
                  </a:lnTo>
                  <a:lnTo>
                    <a:pt x="329184" y="588264"/>
                  </a:lnTo>
                  <a:lnTo>
                    <a:pt x="300228" y="588264"/>
                  </a:lnTo>
                  <a:lnTo>
                    <a:pt x="272796" y="585216"/>
                  </a:lnTo>
                  <a:lnTo>
                    <a:pt x="259080" y="582168"/>
                  </a:lnTo>
                  <a:lnTo>
                    <a:pt x="246888" y="579120"/>
                  </a:lnTo>
                  <a:lnTo>
                    <a:pt x="233172" y="576072"/>
                  </a:lnTo>
                  <a:lnTo>
                    <a:pt x="184404" y="554736"/>
                  </a:lnTo>
                  <a:lnTo>
                    <a:pt x="140208" y="524256"/>
                  </a:lnTo>
                  <a:lnTo>
                    <a:pt x="103632" y="487680"/>
                  </a:lnTo>
                  <a:lnTo>
                    <a:pt x="80772" y="455676"/>
                  </a:lnTo>
                  <a:lnTo>
                    <a:pt x="64008" y="420624"/>
                  </a:lnTo>
                  <a:lnTo>
                    <a:pt x="57912" y="408432"/>
                  </a:lnTo>
                  <a:lnTo>
                    <a:pt x="54864" y="396240"/>
                  </a:lnTo>
                  <a:lnTo>
                    <a:pt x="50292" y="382524"/>
                  </a:lnTo>
                  <a:lnTo>
                    <a:pt x="47244" y="368808"/>
                  </a:lnTo>
                  <a:lnTo>
                    <a:pt x="45720" y="356616"/>
                  </a:lnTo>
                  <a:lnTo>
                    <a:pt x="42672" y="329184"/>
                  </a:lnTo>
                  <a:lnTo>
                    <a:pt x="42672" y="473659"/>
                  </a:lnTo>
                  <a:lnTo>
                    <a:pt x="73152" y="516636"/>
                  </a:lnTo>
                  <a:lnTo>
                    <a:pt x="115824" y="557784"/>
                  </a:lnTo>
                  <a:lnTo>
                    <a:pt x="152400" y="585216"/>
                  </a:lnTo>
                  <a:lnTo>
                    <a:pt x="164592" y="591312"/>
                  </a:lnTo>
                  <a:lnTo>
                    <a:pt x="178308" y="598932"/>
                  </a:lnTo>
                  <a:lnTo>
                    <a:pt x="192024" y="605028"/>
                  </a:lnTo>
                  <a:lnTo>
                    <a:pt x="207264" y="611124"/>
                  </a:lnTo>
                  <a:lnTo>
                    <a:pt x="222504" y="615696"/>
                  </a:lnTo>
                  <a:lnTo>
                    <a:pt x="236220" y="620268"/>
                  </a:lnTo>
                  <a:lnTo>
                    <a:pt x="251460" y="623316"/>
                  </a:lnTo>
                  <a:lnTo>
                    <a:pt x="268224" y="626364"/>
                  </a:lnTo>
                  <a:lnTo>
                    <a:pt x="298704" y="629412"/>
                  </a:lnTo>
                  <a:lnTo>
                    <a:pt x="332232" y="629412"/>
                  </a:lnTo>
                  <a:lnTo>
                    <a:pt x="362712" y="626364"/>
                  </a:lnTo>
                  <a:lnTo>
                    <a:pt x="379476" y="623316"/>
                  </a:lnTo>
                  <a:lnTo>
                    <a:pt x="394716" y="620268"/>
                  </a:lnTo>
                  <a:lnTo>
                    <a:pt x="408432" y="615696"/>
                  </a:lnTo>
                  <a:lnTo>
                    <a:pt x="423672" y="611124"/>
                  </a:lnTo>
                  <a:lnTo>
                    <a:pt x="437388" y="605028"/>
                  </a:lnTo>
                  <a:lnTo>
                    <a:pt x="452628" y="598932"/>
                  </a:lnTo>
                  <a:lnTo>
                    <a:pt x="464820" y="591312"/>
                  </a:lnTo>
                  <a:lnTo>
                    <a:pt x="516636" y="557784"/>
                  </a:lnTo>
                  <a:lnTo>
                    <a:pt x="559308" y="515112"/>
                  </a:lnTo>
                  <a:lnTo>
                    <a:pt x="583692" y="478536"/>
                  </a:lnTo>
                  <a:lnTo>
                    <a:pt x="588264" y="4703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069220" y="4137150"/>
            <a:ext cx="1621155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spc="-10" dirty="0">
                <a:latin typeface="Times New Roman"/>
                <a:cs typeface="Times New Roman"/>
              </a:rPr>
              <a:t>Příklad: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347855" y="4902198"/>
            <a:ext cx="40322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50" b="1" i="1" spc="-25" dirty="0">
                <a:latin typeface="Times New Roman"/>
                <a:cs typeface="Times New Roman"/>
              </a:rPr>
              <a:t>q</a:t>
            </a:r>
            <a:r>
              <a:rPr sz="3075" b="1" spc="-37" baseline="-20325" dirty="0">
                <a:latin typeface="Times New Roman"/>
                <a:cs typeface="Times New Roman"/>
              </a:rPr>
              <a:t>2</a:t>
            </a:r>
            <a:endParaRPr sz="3075" baseline="-20325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88396" y="4804662"/>
            <a:ext cx="1957070" cy="631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691639" algn="l"/>
              </a:tabLst>
            </a:pPr>
            <a:r>
              <a:rPr sz="3950" b="1" i="1" spc="-50" dirty="0">
                <a:latin typeface="Times New Roman"/>
                <a:cs typeface="Times New Roman"/>
              </a:rPr>
              <a:t>a</a:t>
            </a:r>
            <a:r>
              <a:rPr sz="3950" b="1" i="1" dirty="0">
                <a:latin typeface="Times New Roman"/>
                <a:cs typeface="Times New Roman"/>
              </a:rPr>
              <a:t>	</a:t>
            </a:r>
            <a:r>
              <a:rPr sz="3950" b="1" i="1" spc="-50" dirty="0">
                <a:latin typeface="Times New Roman"/>
                <a:cs typeface="Times New Roman"/>
              </a:rPr>
              <a:t>b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428120" y="4050282"/>
            <a:ext cx="1788160" cy="631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522730" algn="l"/>
              </a:tabLst>
            </a:pPr>
            <a:r>
              <a:rPr sz="3950" b="1" i="1" spc="-50" dirty="0">
                <a:solidFill>
                  <a:srgbClr val="FF9932"/>
                </a:solidFill>
                <a:latin typeface="Times New Roman"/>
                <a:cs typeface="Times New Roman"/>
              </a:rPr>
              <a:t>a</a:t>
            </a:r>
            <a:r>
              <a:rPr sz="3950" b="1" i="1" dirty="0">
                <a:solidFill>
                  <a:srgbClr val="FF9932"/>
                </a:solidFill>
                <a:latin typeface="Times New Roman"/>
                <a:cs typeface="Times New Roman"/>
              </a:rPr>
              <a:t>	</a:t>
            </a:r>
            <a:r>
              <a:rPr sz="395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endParaRPr sz="395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045345" y="483108"/>
            <a:ext cx="8606155" cy="798830"/>
            <a:chOff x="1045345" y="483108"/>
            <a:chExt cx="8606155" cy="798830"/>
          </a:xfrm>
        </p:grpSpPr>
        <p:sp>
          <p:nvSpPr>
            <p:cNvPr id="26" name="object 26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3428376" y="478027"/>
            <a:ext cx="3837304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850" dirty="0"/>
              <a:t>Dostupné</a:t>
            </a:r>
            <a:r>
              <a:rPr sz="4850" spc="-180" dirty="0"/>
              <a:t> </a:t>
            </a:r>
            <a:r>
              <a:rPr sz="4850" spc="-10" dirty="0"/>
              <a:t>stavy</a:t>
            </a:r>
            <a:endParaRPr sz="4850"/>
          </a:p>
        </p:txBody>
      </p:sp>
      <p:sp>
        <p:nvSpPr>
          <p:cNvPr id="29" name="object 29"/>
          <p:cNvSpPr txBox="1"/>
          <p:nvPr/>
        </p:nvSpPr>
        <p:spPr>
          <a:xfrm>
            <a:off x="1056520" y="1220470"/>
            <a:ext cx="8599170" cy="301498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 marR="242570" algn="just">
              <a:lnSpc>
                <a:spcPct val="95000"/>
              </a:lnSpc>
              <a:spcBef>
                <a:spcPts val="280"/>
              </a:spcBef>
            </a:pP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Myšlenka:</a:t>
            </a:r>
            <a:r>
              <a:rPr sz="3200" b="1" spc="-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Stav</a:t>
            </a:r>
            <a:r>
              <a:rPr sz="3200" b="1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i="1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3200" b="1" i="1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je</a:t>
            </a:r>
            <a:r>
              <a:rPr sz="3200" b="1" spc="-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i="1" dirty="0">
                <a:solidFill>
                  <a:srgbClr val="FF0000"/>
                </a:solidFill>
                <a:latin typeface="Times New Roman"/>
                <a:cs typeface="Times New Roman"/>
              </a:rPr>
              <a:t>dostupný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3200" b="1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pokud</a:t>
            </a:r>
            <a:r>
              <a:rPr sz="3200" b="1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pro</a:t>
            </a:r>
            <a:r>
              <a:rPr sz="3200" b="1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nějaký 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řetězec</a:t>
            </a:r>
            <a:r>
              <a:rPr sz="3200" b="1" spc="-1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„dostane“</a:t>
            </a:r>
            <a:r>
              <a:rPr sz="3200" b="1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DKA</a:t>
            </a:r>
            <a:r>
              <a:rPr sz="3200" b="1" spc="-1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z</a:t>
            </a:r>
            <a:r>
              <a:rPr sz="32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i="1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3200" b="1" i="1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(počáteční</a:t>
            </a:r>
            <a:r>
              <a:rPr sz="3200" b="1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stav)</a:t>
            </a:r>
            <a:r>
              <a:rPr sz="3200" b="1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do</a:t>
            </a:r>
            <a:r>
              <a:rPr sz="32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32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. </a:t>
            </a:r>
            <a:r>
              <a:rPr sz="3300" b="1" dirty="0">
                <a:latin typeface="Times New Roman"/>
                <a:cs typeface="Times New Roman"/>
              </a:rPr>
              <a:t>Definice:</a:t>
            </a:r>
            <a:r>
              <a:rPr sz="3300" b="1" spc="1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Nechť </a:t>
            </a:r>
            <a:r>
              <a:rPr sz="3300" b="1" i="1" dirty="0">
                <a:latin typeface="Times New Roman"/>
                <a:cs typeface="Times New Roman"/>
              </a:rPr>
              <a:t>M</a:t>
            </a:r>
            <a:r>
              <a:rPr sz="3300" b="1" i="1" spc="-25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Times New Roman"/>
                <a:cs typeface="Times New Roman"/>
              </a:rPr>
              <a:t>=</a:t>
            </a:r>
            <a:r>
              <a:rPr sz="3300" b="1" spc="-25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Times New Roman"/>
                <a:cs typeface="Times New Roman"/>
              </a:rPr>
              <a:t>(</a:t>
            </a:r>
            <a:r>
              <a:rPr sz="3300" b="1" i="1" dirty="0">
                <a:latin typeface="Times New Roman"/>
                <a:cs typeface="Times New Roman"/>
              </a:rPr>
              <a:t>Q</a:t>
            </a:r>
            <a:r>
              <a:rPr sz="3300" b="1" dirty="0">
                <a:latin typeface="Times New Roman"/>
                <a:cs typeface="Times New Roman"/>
              </a:rPr>
              <a:t>,</a:t>
            </a:r>
            <a:r>
              <a:rPr sz="3300" b="1" spc="-35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Symbol"/>
                <a:cs typeface="Symbol"/>
              </a:rPr>
              <a:t></a:t>
            </a:r>
            <a:r>
              <a:rPr sz="3300" b="1" dirty="0">
                <a:latin typeface="Times New Roman"/>
                <a:cs typeface="Times New Roman"/>
              </a:rPr>
              <a:t>,</a:t>
            </a:r>
            <a:r>
              <a:rPr sz="3300" b="1" spc="-35" dirty="0">
                <a:latin typeface="Times New Roman"/>
                <a:cs typeface="Times New Roman"/>
              </a:rPr>
              <a:t> </a:t>
            </a:r>
            <a:r>
              <a:rPr sz="3300" b="1" i="1" dirty="0">
                <a:latin typeface="Times New Roman"/>
                <a:cs typeface="Times New Roman"/>
              </a:rPr>
              <a:t>R</a:t>
            </a:r>
            <a:r>
              <a:rPr sz="3300" b="1" dirty="0">
                <a:latin typeface="Times New Roman"/>
                <a:cs typeface="Times New Roman"/>
              </a:rPr>
              <a:t>,</a:t>
            </a:r>
            <a:r>
              <a:rPr sz="3300" b="1" spc="-5" dirty="0">
                <a:latin typeface="Times New Roman"/>
                <a:cs typeface="Times New Roman"/>
              </a:rPr>
              <a:t> </a:t>
            </a:r>
            <a:r>
              <a:rPr sz="3300" b="1" i="1" dirty="0">
                <a:latin typeface="Times New Roman"/>
                <a:cs typeface="Times New Roman"/>
              </a:rPr>
              <a:t>s</a:t>
            </a:r>
            <a:r>
              <a:rPr sz="3300" b="1" dirty="0">
                <a:latin typeface="Times New Roman"/>
                <a:cs typeface="Times New Roman"/>
              </a:rPr>
              <a:t>,</a:t>
            </a:r>
            <a:r>
              <a:rPr sz="3300" b="1" spc="-35" dirty="0">
                <a:latin typeface="Times New Roman"/>
                <a:cs typeface="Times New Roman"/>
              </a:rPr>
              <a:t> </a:t>
            </a:r>
            <a:r>
              <a:rPr sz="3300" b="1" i="1" dirty="0">
                <a:latin typeface="Times New Roman"/>
                <a:cs typeface="Times New Roman"/>
              </a:rPr>
              <a:t>F</a:t>
            </a:r>
            <a:r>
              <a:rPr sz="3300" b="1" dirty="0">
                <a:latin typeface="Times New Roman"/>
                <a:cs typeface="Times New Roman"/>
              </a:rPr>
              <a:t>)</a:t>
            </a:r>
            <a:r>
              <a:rPr sz="3300" b="1" spc="-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je</a:t>
            </a:r>
            <a:r>
              <a:rPr sz="3300" spc="-15" dirty="0">
                <a:latin typeface="Times New Roman"/>
                <a:cs typeface="Times New Roman"/>
              </a:rPr>
              <a:t> </a:t>
            </a:r>
            <a:r>
              <a:rPr sz="3300" spc="-25" dirty="0">
                <a:latin typeface="Times New Roman"/>
                <a:cs typeface="Times New Roman"/>
              </a:rPr>
              <a:t>KA.</a:t>
            </a:r>
            <a:endParaRPr sz="3300" dirty="0">
              <a:latin typeface="Times New Roman"/>
              <a:cs typeface="Times New Roman"/>
            </a:endParaRPr>
          </a:p>
          <a:p>
            <a:pPr marL="108585" marR="519430">
              <a:lnSpc>
                <a:spcPct val="100000"/>
              </a:lnSpc>
            </a:pPr>
            <a:r>
              <a:rPr sz="3300" dirty="0">
                <a:latin typeface="Times New Roman"/>
                <a:cs typeface="Times New Roman"/>
              </a:rPr>
              <a:t>Stav</a:t>
            </a:r>
            <a:r>
              <a:rPr sz="3300" spc="10" dirty="0">
                <a:latin typeface="Times New Roman"/>
                <a:cs typeface="Times New Roman"/>
              </a:rPr>
              <a:t> </a:t>
            </a:r>
            <a:r>
              <a:rPr sz="3300" b="1" i="1" dirty="0">
                <a:latin typeface="Times New Roman"/>
                <a:cs typeface="Times New Roman"/>
              </a:rPr>
              <a:t>q</a:t>
            </a:r>
            <a:r>
              <a:rPr sz="3300" b="1" i="1" spc="-15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Symbol"/>
                <a:cs typeface="Symbol"/>
              </a:rPr>
              <a:t></a:t>
            </a:r>
            <a:r>
              <a:rPr sz="3300" b="1" dirty="0">
                <a:latin typeface="Times New Roman"/>
                <a:cs typeface="Times New Roman"/>
              </a:rPr>
              <a:t> </a:t>
            </a:r>
            <a:r>
              <a:rPr sz="3300" b="1" i="1" dirty="0">
                <a:latin typeface="Times New Roman"/>
                <a:cs typeface="Times New Roman"/>
              </a:rPr>
              <a:t>Q</a:t>
            </a:r>
            <a:r>
              <a:rPr sz="3300" b="1" i="1" spc="-1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je</a:t>
            </a:r>
            <a:r>
              <a:rPr sz="3300" spc="5" dirty="0">
                <a:latin typeface="Times New Roman"/>
                <a:cs typeface="Times New Roman"/>
              </a:rPr>
              <a:t> </a:t>
            </a:r>
            <a:r>
              <a:rPr sz="3300" i="1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dostupný</a:t>
            </a:r>
            <a:r>
              <a:rPr sz="3300" dirty="0">
                <a:latin typeface="Times New Roman"/>
                <a:cs typeface="Times New Roman"/>
              </a:rPr>
              <a:t>,</a:t>
            </a:r>
            <a:r>
              <a:rPr sz="3300" spc="-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pokud</a:t>
            </a:r>
            <a:r>
              <a:rPr sz="3300" spc="-2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existuje</a:t>
            </a:r>
            <a:r>
              <a:rPr sz="3300" spc="35" dirty="0">
                <a:latin typeface="Times New Roman"/>
                <a:cs typeface="Times New Roman"/>
              </a:rPr>
              <a:t> </a:t>
            </a:r>
            <a:r>
              <a:rPr sz="3300" b="1" i="1" dirty="0">
                <a:latin typeface="Times New Roman"/>
                <a:cs typeface="Times New Roman"/>
              </a:rPr>
              <a:t>w</a:t>
            </a:r>
            <a:r>
              <a:rPr sz="3300" b="1" i="1" spc="-10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Symbol"/>
                <a:cs typeface="Symbol"/>
              </a:rPr>
              <a:t></a:t>
            </a:r>
            <a:r>
              <a:rPr sz="3300" b="1" spc="-10" dirty="0">
                <a:latin typeface="Times New Roman"/>
                <a:cs typeface="Times New Roman"/>
              </a:rPr>
              <a:t> </a:t>
            </a:r>
            <a:r>
              <a:rPr sz="3300" b="1" spc="-25" dirty="0">
                <a:latin typeface="Symbol"/>
                <a:cs typeface="Symbol"/>
              </a:rPr>
              <a:t></a:t>
            </a:r>
            <a:r>
              <a:rPr sz="3300" b="1" spc="-37" baseline="25252" dirty="0">
                <a:latin typeface="Times New Roman"/>
                <a:cs typeface="Times New Roman"/>
              </a:rPr>
              <a:t>*</a:t>
            </a:r>
            <a:r>
              <a:rPr sz="3300" spc="-25" dirty="0">
                <a:latin typeface="Times New Roman"/>
                <a:cs typeface="Times New Roman"/>
              </a:rPr>
              <a:t>, </a:t>
            </a:r>
            <a:r>
              <a:rPr sz="3300" dirty="0">
                <a:latin typeface="Times New Roman"/>
                <a:cs typeface="Times New Roman"/>
              </a:rPr>
              <a:t>pro</a:t>
            </a:r>
            <a:r>
              <a:rPr sz="3300" spc="-1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který</a:t>
            </a:r>
            <a:r>
              <a:rPr sz="3300" spc="1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platí</a:t>
            </a:r>
            <a:r>
              <a:rPr sz="3300" spc="25" dirty="0">
                <a:latin typeface="Times New Roman"/>
                <a:cs typeface="Times New Roman"/>
              </a:rPr>
              <a:t> </a:t>
            </a:r>
            <a:r>
              <a:rPr sz="3300" b="1" i="1" dirty="0">
                <a:latin typeface="Times New Roman"/>
                <a:cs typeface="Times New Roman"/>
              </a:rPr>
              <a:t>sw</a:t>
            </a:r>
            <a:r>
              <a:rPr sz="3300" b="1" i="1" spc="-15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Times New Roman"/>
                <a:cs typeface="Times New Roman"/>
              </a:rPr>
              <a:t>|–</a:t>
            </a:r>
            <a:r>
              <a:rPr sz="3300" b="1" i="1" baseline="25252" dirty="0">
                <a:latin typeface="Times New Roman"/>
                <a:cs typeface="Times New Roman"/>
              </a:rPr>
              <a:t>*</a:t>
            </a:r>
            <a:r>
              <a:rPr sz="3300" b="1" i="1" spc="390" baseline="25252" dirty="0">
                <a:latin typeface="Times New Roman"/>
                <a:cs typeface="Times New Roman"/>
              </a:rPr>
              <a:t> </a:t>
            </a:r>
            <a:r>
              <a:rPr sz="3300" b="1" i="1" dirty="0">
                <a:latin typeface="Times New Roman"/>
                <a:cs typeface="Times New Roman"/>
              </a:rPr>
              <a:t>q</a:t>
            </a:r>
            <a:r>
              <a:rPr sz="3300" dirty="0">
                <a:latin typeface="Times New Roman"/>
                <a:cs typeface="Times New Roman"/>
              </a:rPr>
              <a:t>.</a:t>
            </a:r>
            <a:r>
              <a:rPr sz="3300" spc="-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Jinak </a:t>
            </a:r>
            <a:r>
              <a:rPr sz="3300" b="1" i="1" dirty="0">
                <a:latin typeface="Times New Roman"/>
                <a:cs typeface="Times New Roman"/>
              </a:rPr>
              <a:t>q</a:t>
            </a:r>
            <a:r>
              <a:rPr sz="3300" i="1" spc="-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je</a:t>
            </a:r>
            <a:r>
              <a:rPr sz="3300" spc="5" dirty="0">
                <a:latin typeface="Times New Roman"/>
                <a:cs typeface="Times New Roman"/>
              </a:rPr>
              <a:t> </a:t>
            </a:r>
            <a:r>
              <a:rPr sz="3300" i="1" spc="-10" dirty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nedostupný</a:t>
            </a:r>
            <a:r>
              <a:rPr sz="3300" i="1" spc="-10" dirty="0">
                <a:latin typeface="Times New Roman"/>
                <a:cs typeface="Times New Roman"/>
              </a:rPr>
              <a:t>.</a:t>
            </a:r>
            <a:endParaRPr sz="3300" dirty="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710"/>
              </a:spcBef>
              <a:tabLst>
                <a:tab pos="8573135" algn="l"/>
              </a:tabLst>
            </a:pPr>
            <a:r>
              <a:rPr sz="305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Pozn.:</a:t>
            </a:r>
            <a:r>
              <a:rPr sz="3050" b="1" u="heavy" spc="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5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Každý</a:t>
            </a:r>
            <a:r>
              <a:rPr sz="3050" u="heavy" spc="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5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nedostupný</a:t>
            </a:r>
            <a:r>
              <a:rPr sz="3050" u="heavy" spc="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5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stav</a:t>
            </a:r>
            <a:r>
              <a:rPr sz="3050" u="heavy" spc="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5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může</a:t>
            </a:r>
            <a:r>
              <a:rPr sz="3050" u="heavy" spc="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5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být</a:t>
            </a:r>
            <a:r>
              <a:rPr sz="3050" u="heavy" spc="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50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odstraněn</a:t>
            </a:r>
            <a:r>
              <a:rPr sz="305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3050" dirty="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840102" y="4870704"/>
            <a:ext cx="451484" cy="384175"/>
          </a:xfrm>
          <a:custGeom>
            <a:avLst/>
            <a:gdLst/>
            <a:ahLst/>
            <a:cxnLst/>
            <a:rect l="l" t="t" r="r" b="b"/>
            <a:pathLst>
              <a:path w="451485" h="384175">
                <a:moveTo>
                  <a:pt x="414918" y="121867"/>
                </a:moveTo>
                <a:lnTo>
                  <a:pt x="376904" y="102599"/>
                </a:lnTo>
                <a:lnTo>
                  <a:pt x="367284" y="123444"/>
                </a:lnTo>
                <a:lnTo>
                  <a:pt x="355092" y="144780"/>
                </a:lnTo>
                <a:lnTo>
                  <a:pt x="332232" y="190500"/>
                </a:lnTo>
                <a:lnTo>
                  <a:pt x="306324" y="231648"/>
                </a:lnTo>
                <a:lnTo>
                  <a:pt x="281940" y="265176"/>
                </a:lnTo>
                <a:lnTo>
                  <a:pt x="263652" y="284988"/>
                </a:lnTo>
                <a:lnTo>
                  <a:pt x="257556" y="291084"/>
                </a:lnTo>
                <a:lnTo>
                  <a:pt x="243840" y="300228"/>
                </a:lnTo>
                <a:lnTo>
                  <a:pt x="230124" y="307848"/>
                </a:lnTo>
                <a:lnTo>
                  <a:pt x="214884" y="315468"/>
                </a:lnTo>
                <a:lnTo>
                  <a:pt x="196596" y="320040"/>
                </a:lnTo>
                <a:lnTo>
                  <a:pt x="179832" y="326136"/>
                </a:lnTo>
                <a:lnTo>
                  <a:pt x="161544" y="329184"/>
                </a:lnTo>
                <a:lnTo>
                  <a:pt x="141732" y="332232"/>
                </a:lnTo>
                <a:lnTo>
                  <a:pt x="123444" y="333756"/>
                </a:lnTo>
                <a:lnTo>
                  <a:pt x="103632" y="335280"/>
                </a:lnTo>
                <a:lnTo>
                  <a:pt x="86868" y="336804"/>
                </a:lnTo>
                <a:lnTo>
                  <a:pt x="70104" y="338201"/>
                </a:lnTo>
                <a:lnTo>
                  <a:pt x="51816" y="338328"/>
                </a:lnTo>
                <a:lnTo>
                  <a:pt x="36576" y="339852"/>
                </a:lnTo>
                <a:lnTo>
                  <a:pt x="22860" y="339852"/>
                </a:lnTo>
                <a:lnTo>
                  <a:pt x="10668" y="341376"/>
                </a:lnTo>
                <a:lnTo>
                  <a:pt x="4572" y="342900"/>
                </a:lnTo>
                <a:lnTo>
                  <a:pt x="0" y="342900"/>
                </a:lnTo>
                <a:lnTo>
                  <a:pt x="7620" y="384048"/>
                </a:lnTo>
                <a:lnTo>
                  <a:pt x="12192" y="384048"/>
                </a:lnTo>
                <a:lnTo>
                  <a:pt x="15240" y="382524"/>
                </a:lnTo>
                <a:lnTo>
                  <a:pt x="25908" y="382524"/>
                </a:lnTo>
                <a:lnTo>
                  <a:pt x="39624" y="381000"/>
                </a:lnTo>
                <a:lnTo>
                  <a:pt x="54864" y="381000"/>
                </a:lnTo>
                <a:lnTo>
                  <a:pt x="70104" y="379476"/>
                </a:lnTo>
                <a:lnTo>
                  <a:pt x="88392" y="379476"/>
                </a:lnTo>
                <a:lnTo>
                  <a:pt x="106680" y="377952"/>
                </a:lnTo>
                <a:lnTo>
                  <a:pt x="126492" y="376428"/>
                </a:lnTo>
                <a:lnTo>
                  <a:pt x="146304" y="373380"/>
                </a:lnTo>
                <a:lnTo>
                  <a:pt x="167640" y="370332"/>
                </a:lnTo>
                <a:lnTo>
                  <a:pt x="187452" y="367284"/>
                </a:lnTo>
                <a:lnTo>
                  <a:pt x="227076" y="355092"/>
                </a:lnTo>
                <a:lnTo>
                  <a:pt x="265176" y="336804"/>
                </a:lnTo>
                <a:lnTo>
                  <a:pt x="306324" y="301752"/>
                </a:lnTo>
                <a:lnTo>
                  <a:pt x="341376" y="254508"/>
                </a:lnTo>
                <a:lnTo>
                  <a:pt x="368808" y="211836"/>
                </a:lnTo>
                <a:lnTo>
                  <a:pt x="381000" y="187452"/>
                </a:lnTo>
                <a:lnTo>
                  <a:pt x="405384" y="141732"/>
                </a:lnTo>
                <a:lnTo>
                  <a:pt x="414918" y="121867"/>
                </a:lnTo>
                <a:close/>
              </a:path>
              <a:path w="451485" h="384175">
                <a:moveTo>
                  <a:pt x="451104" y="140208"/>
                </a:moveTo>
                <a:lnTo>
                  <a:pt x="451104" y="0"/>
                </a:lnTo>
                <a:lnTo>
                  <a:pt x="339852" y="83820"/>
                </a:lnTo>
                <a:lnTo>
                  <a:pt x="376904" y="102599"/>
                </a:lnTo>
                <a:lnTo>
                  <a:pt x="385572" y="83820"/>
                </a:lnTo>
                <a:lnTo>
                  <a:pt x="423672" y="103632"/>
                </a:lnTo>
                <a:lnTo>
                  <a:pt x="423672" y="126304"/>
                </a:lnTo>
                <a:lnTo>
                  <a:pt x="451104" y="140208"/>
                </a:lnTo>
                <a:close/>
              </a:path>
              <a:path w="451485" h="384175">
                <a:moveTo>
                  <a:pt x="423672" y="103632"/>
                </a:moveTo>
                <a:lnTo>
                  <a:pt x="385572" y="83820"/>
                </a:lnTo>
                <a:lnTo>
                  <a:pt x="376904" y="102599"/>
                </a:lnTo>
                <a:lnTo>
                  <a:pt x="414918" y="121867"/>
                </a:lnTo>
                <a:lnTo>
                  <a:pt x="423672" y="103632"/>
                </a:lnTo>
                <a:close/>
              </a:path>
              <a:path w="451485" h="384175">
                <a:moveTo>
                  <a:pt x="423672" y="126304"/>
                </a:moveTo>
                <a:lnTo>
                  <a:pt x="423672" y="103632"/>
                </a:lnTo>
                <a:lnTo>
                  <a:pt x="414918" y="121867"/>
                </a:lnTo>
                <a:lnTo>
                  <a:pt x="423672" y="1263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069220" y="5315201"/>
            <a:ext cx="449199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41120" algn="l"/>
              </a:tabLst>
            </a:pPr>
            <a:r>
              <a:rPr sz="3300" dirty="0">
                <a:latin typeface="Times New Roman"/>
                <a:cs typeface="Times New Roman"/>
              </a:rPr>
              <a:t>Stav</a:t>
            </a:r>
            <a:r>
              <a:rPr sz="3300" spc="-15" dirty="0">
                <a:latin typeface="Times New Roman"/>
                <a:cs typeface="Times New Roman"/>
              </a:rPr>
              <a:t> </a:t>
            </a:r>
            <a:r>
              <a:rPr sz="3300" b="1" i="1" spc="-50" dirty="0">
                <a:solidFill>
                  <a:srgbClr val="00CC99"/>
                </a:solidFill>
                <a:latin typeface="Times New Roman"/>
                <a:cs typeface="Times New Roman"/>
              </a:rPr>
              <a:t>s</a:t>
            </a:r>
            <a:r>
              <a:rPr sz="3300" b="1" i="1" dirty="0">
                <a:solidFill>
                  <a:srgbClr val="00CC99"/>
                </a:solidFill>
                <a:latin typeface="Times New Roman"/>
                <a:cs typeface="Times New Roman"/>
              </a:rPr>
              <a:t>	</a:t>
            </a:r>
            <a:r>
              <a:rPr sz="3300" dirty="0">
                <a:latin typeface="Times New Roman"/>
                <a:cs typeface="Times New Roman"/>
              </a:rPr>
              <a:t>-</a:t>
            </a:r>
            <a:r>
              <a:rPr sz="3300" spc="-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dostupný:</a:t>
            </a:r>
            <a:r>
              <a:rPr sz="3300" spc="-20" dirty="0">
                <a:latin typeface="Times New Roman"/>
                <a:cs typeface="Times New Roman"/>
              </a:rPr>
              <a:t> </a:t>
            </a:r>
            <a:r>
              <a:rPr sz="3300" i="1" dirty="0">
                <a:latin typeface="Times New Roman"/>
                <a:cs typeface="Times New Roman"/>
              </a:rPr>
              <a:t>w</a:t>
            </a:r>
            <a:r>
              <a:rPr sz="3300" i="1" spc="-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=</a:t>
            </a:r>
            <a:r>
              <a:rPr sz="3300" spc="-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Symbol"/>
                <a:cs typeface="Symbol"/>
              </a:rPr>
              <a:t></a:t>
            </a:r>
            <a:r>
              <a:rPr sz="3300" spc="-20" dirty="0">
                <a:latin typeface="Times New Roman"/>
                <a:cs typeface="Times New Roman"/>
              </a:rPr>
              <a:t> </a:t>
            </a:r>
            <a:r>
              <a:rPr sz="3300" spc="-50" dirty="0">
                <a:latin typeface="Times New Roman"/>
                <a:cs typeface="Times New Roman"/>
              </a:rPr>
              <a:t>:</a:t>
            </a:r>
            <a:endParaRPr sz="3300" dirty="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080643" y="5315201"/>
            <a:ext cx="105473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300" b="1" i="1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33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300" b="1" dirty="0">
                <a:latin typeface="Times New Roman"/>
                <a:cs typeface="Times New Roman"/>
              </a:rPr>
              <a:t>|–</a:t>
            </a:r>
            <a:r>
              <a:rPr sz="3300" baseline="25252" dirty="0">
                <a:latin typeface="Times New Roman"/>
                <a:cs typeface="Times New Roman"/>
              </a:rPr>
              <a:t>0</a:t>
            </a:r>
            <a:r>
              <a:rPr sz="3300" spc="397" baseline="25252" dirty="0">
                <a:latin typeface="Times New Roman"/>
                <a:cs typeface="Times New Roman"/>
              </a:rPr>
              <a:t> </a:t>
            </a:r>
            <a:r>
              <a:rPr sz="3300" b="1" i="1" spc="-50" dirty="0">
                <a:solidFill>
                  <a:srgbClr val="00CC99"/>
                </a:solidFill>
                <a:latin typeface="Times New Roman"/>
                <a:cs typeface="Times New Roman"/>
              </a:rPr>
              <a:t>s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057536" y="5677913"/>
            <a:ext cx="454533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300" dirty="0">
                <a:latin typeface="Times New Roman"/>
                <a:cs typeface="Times New Roman"/>
              </a:rPr>
              <a:t>Stav</a:t>
            </a:r>
            <a:r>
              <a:rPr sz="3300" spc="10" dirty="0">
                <a:latin typeface="Times New Roman"/>
                <a:cs typeface="Times New Roman"/>
              </a:rPr>
              <a:t> </a:t>
            </a:r>
            <a:r>
              <a:rPr sz="3300" b="1" i="1" dirty="0">
                <a:solidFill>
                  <a:srgbClr val="00CC99"/>
                </a:solidFill>
                <a:latin typeface="Times New Roman"/>
                <a:cs typeface="Times New Roman"/>
              </a:rPr>
              <a:t>q</a:t>
            </a:r>
            <a:r>
              <a:rPr sz="3300" b="1" baseline="-20202" dirty="0">
                <a:solidFill>
                  <a:srgbClr val="00CC99"/>
                </a:solidFill>
                <a:latin typeface="Times New Roman"/>
                <a:cs typeface="Times New Roman"/>
              </a:rPr>
              <a:t>1</a:t>
            </a:r>
            <a:r>
              <a:rPr sz="3300" b="1" spc="390" baseline="-20202" dirty="0">
                <a:solidFill>
                  <a:srgbClr val="00CC99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-</a:t>
            </a:r>
            <a:r>
              <a:rPr sz="3300" spc="-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dostupný:</a:t>
            </a:r>
            <a:r>
              <a:rPr sz="3300" spc="-20" dirty="0">
                <a:latin typeface="Times New Roman"/>
                <a:cs typeface="Times New Roman"/>
              </a:rPr>
              <a:t> </a:t>
            </a:r>
            <a:r>
              <a:rPr sz="3300" i="1" dirty="0">
                <a:latin typeface="Times New Roman"/>
                <a:cs typeface="Times New Roman"/>
              </a:rPr>
              <a:t>w</a:t>
            </a:r>
            <a:r>
              <a:rPr sz="3300" i="1" spc="-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=</a:t>
            </a:r>
            <a:r>
              <a:rPr sz="3300" spc="-5" dirty="0">
                <a:latin typeface="Times New Roman"/>
                <a:cs typeface="Times New Roman"/>
              </a:rPr>
              <a:t> </a:t>
            </a:r>
            <a:r>
              <a:rPr sz="3300" b="1" i="1" dirty="0">
                <a:solidFill>
                  <a:srgbClr val="FF9932"/>
                </a:solidFill>
                <a:latin typeface="Times New Roman"/>
                <a:cs typeface="Times New Roman"/>
              </a:rPr>
              <a:t>a</a:t>
            </a:r>
            <a:r>
              <a:rPr sz="3300" b="1" i="1" spc="-15" dirty="0">
                <a:solidFill>
                  <a:srgbClr val="FF9932"/>
                </a:solidFill>
                <a:latin typeface="Times New Roman"/>
                <a:cs typeface="Times New Roman"/>
              </a:rPr>
              <a:t> </a:t>
            </a:r>
            <a:r>
              <a:rPr sz="3300" spc="-50" dirty="0">
                <a:latin typeface="Times New Roman"/>
                <a:cs typeface="Times New Roman"/>
              </a:rPr>
              <a:t>: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094359" y="5677913"/>
            <a:ext cx="131254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300" b="1" i="1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3300" b="1" i="1" dirty="0">
                <a:solidFill>
                  <a:srgbClr val="FF9932"/>
                </a:solidFill>
                <a:latin typeface="Times New Roman"/>
                <a:cs typeface="Times New Roman"/>
              </a:rPr>
              <a:t>a</a:t>
            </a:r>
            <a:r>
              <a:rPr sz="3300" b="1" i="1" spc="-10" dirty="0">
                <a:solidFill>
                  <a:srgbClr val="FF9932"/>
                </a:solidFill>
                <a:latin typeface="Times New Roman"/>
                <a:cs typeface="Times New Roman"/>
              </a:rPr>
              <a:t> </a:t>
            </a:r>
            <a:r>
              <a:rPr sz="3300" b="1" dirty="0">
                <a:latin typeface="Times New Roman"/>
                <a:cs typeface="Times New Roman"/>
              </a:rPr>
              <a:t>|– </a:t>
            </a:r>
            <a:r>
              <a:rPr sz="3300" b="1" i="1" spc="-25" dirty="0">
                <a:solidFill>
                  <a:srgbClr val="00CC99"/>
                </a:solidFill>
                <a:latin typeface="Times New Roman"/>
                <a:cs typeface="Times New Roman"/>
              </a:rPr>
              <a:t>q</a:t>
            </a:r>
            <a:r>
              <a:rPr sz="3300" b="1" spc="-37" baseline="-20202" dirty="0">
                <a:solidFill>
                  <a:srgbClr val="00CC99"/>
                </a:solidFill>
                <a:latin typeface="Times New Roman"/>
                <a:cs typeface="Times New Roman"/>
              </a:rPr>
              <a:t>1</a:t>
            </a:r>
            <a:endParaRPr sz="3300" baseline="-20202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018420" y="6233160"/>
            <a:ext cx="7776845" cy="1278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835">
              <a:lnSpc>
                <a:spcPts val="3529"/>
              </a:lnSpc>
              <a:spcBef>
                <a:spcPts val="100"/>
              </a:spcBef>
              <a:tabLst>
                <a:tab pos="1383030" algn="l"/>
                <a:tab pos="5113655" algn="l"/>
              </a:tabLst>
            </a:pPr>
            <a:r>
              <a:rPr sz="3300" dirty="0">
                <a:latin typeface="Times New Roman"/>
                <a:cs typeface="Times New Roman"/>
              </a:rPr>
              <a:t>Stav</a:t>
            </a:r>
            <a:r>
              <a:rPr sz="3300" spc="-15" dirty="0">
                <a:latin typeface="Times New Roman"/>
                <a:cs typeface="Times New Roman"/>
              </a:rPr>
              <a:t> </a:t>
            </a:r>
            <a:r>
              <a:rPr sz="3300" b="1" i="1" spc="-50" dirty="0">
                <a:solidFill>
                  <a:srgbClr val="00CC99"/>
                </a:solidFill>
                <a:latin typeface="Times New Roman"/>
                <a:cs typeface="Times New Roman"/>
              </a:rPr>
              <a:t>f</a:t>
            </a:r>
            <a:r>
              <a:rPr sz="3300" b="1" i="1" dirty="0">
                <a:solidFill>
                  <a:srgbClr val="00CC99"/>
                </a:solidFill>
                <a:latin typeface="Times New Roman"/>
                <a:cs typeface="Times New Roman"/>
              </a:rPr>
              <a:t>	</a:t>
            </a:r>
            <a:r>
              <a:rPr sz="3300" dirty="0">
                <a:latin typeface="Times New Roman"/>
                <a:cs typeface="Times New Roman"/>
              </a:rPr>
              <a:t>-</a:t>
            </a:r>
            <a:r>
              <a:rPr sz="3300" spc="-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dostupný:</a:t>
            </a:r>
            <a:r>
              <a:rPr sz="3300" spc="-20" dirty="0">
                <a:latin typeface="Times New Roman"/>
                <a:cs typeface="Times New Roman"/>
              </a:rPr>
              <a:t> </a:t>
            </a:r>
            <a:r>
              <a:rPr sz="3300" i="1" dirty="0">
                <a:latin typeface="Times New Roman"/>
                <a:cs typeface="Times New Roman"/>
              </a:rPr>
              <a:t>w </a:t>
            </a:r>
            <a:r>
              <a:rPr sz="3300" dirty="0">
                <a:latin typeface="Times New Roman"/>
                <a:cs typeface="Times New Roman"/>
              </a:rPr>
              <a:t>=</a:t>
            </a:r>
            <a:r>
              <a:rPr sz="3300" spc="-5" dirty="0">
                <a:latin typeface="Times New Roman"/>
                <a:cs typeface="Times New Roman"/>
              </a:rPr>
              <a:t> </a:t>
            </a:r>
            <a:r>
              <a:rPr sz="3300" b="1" i="1" spc="-25" dirty="0">
                <a:solidFill>
                  <a:srgbClr val="FF9932"/>
                </a:solidFill>
                <a:latin typeface="Times New Roman"/>
                <a:cs typeface="Times New Roman"/>
              </a:rPr>
              <a:t>a</a:t>
            </a:r>
            <a:r>
              <a:rPr sz="3300" b="1" i="1" spc="-25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r>
              <a:rPr sz="3300" spc="-25" dirty="0">
                <a:latin typeface="Times New Roman"/>
                <a:cs typeface="Times New Roman"/>
              </a:rPr>
              <a:t>:</a:t>
            </a:r>
            <a:r>
              <a:rPr sz="3300" dirty="0">
                <a:latin typeface="Times New Roman"/>
                <a:cs typeface="Times New Roman"/>
              </a:rPr>
              <a:t>	</a:t>
            </a:r>
            <a:r>
              <a:rPr sz="3300" b="1" i="1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3300" b="1" i="1" dirty="0">
                <a:solidFill>
                  <a:srgbClr val="FF9932"/>
                </a:solidFill>
                <a:latin typeface="Times New Roman"/>
                <a:cs typeface="Times New Roman"/>
              </a:rPr>
              <a:t>a</a:t>
            </a:r>
            <a:r>
              <a:rPr sz="3300" b="1" i="1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r>
              <a:rPr sz="3300" b="1" i="1" spc="-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300" b="1" dirty="0">
                <a:latin typeface="Times New Roman"/>
                <a:cs typeface="Times New Roman"/>
              </a:rPr>
              <a:t>|–</a:t>
            </a:r>
            <a:r>
              <a:rPr sz="3300" b="1" spc="-5" dirty="0">
                <a:latin typeface="Times New Roman"/>
                <a:cs typeface="Times New Roman"/>
              </a:rPr>
              <a:t> </a:t>
            </a:r>
            <a:r>
              <a:rPr sz="3300" b="1" i="1" dirty="0">
                <a:latin typeface="Times New Roman"/>
                <a:cs typeface="Times New Roman"/>
              </a:rPr>
              <a:t>q</a:t>
            </a:r>
            <a:r>
              <a:rPr sz="3300" b="1" baseline="-20202" dirty="0">
                <a:latin typeface="Times New Roman"/>
                <a:cs typeface="Times New Roman"/>
              </a:rPr>
              <a:t>1</a:t>
            </a:r>
            <a:r>
              <a:rPr sz="3300" b="1" i="1" dirty="0">
                <a:solidFill>
                  <a:srgbClr val="3232CC"/>
                </a:solidFill>
                <a:latin typeface="Times New Roman"/>
                <a:cs typeface="Times New Roman"/>
              </a:rPr>
              <a:t>b </a:t>
            </a:r>
            <a:r>
              <a:rPr sz="3300" b="1" dirty="0">
                <a:latin typeface="Times New Roman"/>
                <a:cs typeface="Times New Roman"/>
              </a:rPr>
              <a:t>|–</a:t>
            </a:r>
            <a:r>
              <a:rPr sz="3300" b="1" spc="5" dirty="0">
                <a:latin typeface="Times New Roman"/>
                <a:cs typeface="Times New Roman"/>
              </a:rPr>
              <a:t> </a:t>
            </a:r>
            <a:r>
              <a:rPr sz="3300" b="1" i="1" spc="-50" dirty="0">
                <a:solidFill>
                  <a:srgbClr val="00CC99"/>
                </a:solidFill>
                <a:latin typeface="Times New Roman"/>
                <a:cs typeface="Times New Roman"/>
              </a:rPr>
              <a:t>f</a:t>
            </a:r>
            <a:endParaRPr sz="3300" dirty="0">
              <a:latin typeface="Times New Roman"/>
              <a:cs typeface="Times New Roman"/>
            </a:endParaRPr>
          </a:p>
          <a:p>
            <a:pPr marL="63500">
              <a:lnSpc>
                <a:spcPts val="3100"/>
              </a:lnSpc>
            </a:pPr>
            <a:r>
              <a:rPr sz="3300" dirty="0">
                <a:latin typeface="Times New Roman"/>
                <a:cs typeface="Times New Roman"/>
              </a:rPr>
              <a:t>Stav</a:t>
            </a:r>
            <a:r>
              <a:rPr sz="3300" spc="20" dirty="0">
                <a:latin typeface="Times New Roman"/>
                <a:cs typeface="Times New Roman"/>
              </a:rPr>
              <a:t> </a:t>
            </a:r>
            <a:r>
              <a:rPr sz="3300" b="1" i="1" dirty="0">
                <a:solidFill>
                  <a:srgbClr val="00CC99"/>
                </a:solidFill>
                <a:latin typeface="Times New Roman"/>
                <a:cs typeface="Times New Roman"/>
              </a:rPr>
              <a:t>q</a:t>
            </a:r>
            <a:r>
              <a:rPr sz="3300" b="1" baseline="-20202" dirty="0">
                <a:solidFill>
                  <a:srgbClr val="00CC99"/>
                </a:solidFill>
                <a:latin typeface="Times New Roman"/>
                <a:cs typeface="Times New Roman"/>
              </a:rPr>
              <a:t>2</a:t>
            </a:r>
            <a:r>
              <a:rPr sz="3300" b="1" spc="405" baseline="-20202" dirty="0">
                <a:solidFill>
                  <a:srgbClr val="00CC99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-</a:t>
            </a:r>
            <a:r>
              <a:rPr sz="3300" spc="10" dirty="0">
                <a:latin typeface="Times New Roman"/>
                <a:cs typeface="Times New Roman"/>
              </a:rPr>
              <a:t> </a:t>
            </a:r>
            <a:r>
              <a:rPr sz="3300" b="1" dirty="0">
                <a:solidFill>
                  <a:srgbClr val="FF0000"/>
                </a:solidFill>
                <a:latin typeface="Times New Roman"/>
                <a:cs typeface="Times New Roman"/>
              </a:rPr>
              <a:t>nedostupný</a:t>
            </a:r>
            <a:r>
              <a:rPr sz="33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(neexistuje</a:t>
            </a:r>
            <a:r>
              <a:rPr sz="3050" spc="-2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žádné</a:t>
            </a:r>
            <a:r>
              <a:rPr sz="3050" spc="-1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w</a:t>
            </a:r>
            <a:r>
              <a:rPr sz="3050" i="1" spc="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</a:t>
            </a:r>
            <a:r>
              <a:rPr sz="3050" spc="15" dirty="0">
                <a:latin typeface="Times New Roman"/>
                <a:cs typeface="Times New Roman"/>
              </a:rPr>
              <a:t> </a:t>
            </a:r>
            <a:r>
              <a:rPr sz="3050" spc="-25" dirty="0">
                <a:latin typeface="Symbol"/>
                <a:cs typeface="Symbol"/>
              </a:rPr>
              <a:t></a:t>
            </a:r>
            <a:r>
              <a:rPr sz="3075" spc="-37" baseline="24390" dirty="0">
                <a:latin typeface="Times New Roman"/>
                <a:cs typeface="Times New Roman"/>
              </a:rPr>
              <a:t>*</a:t>
            </a:r>
            <a:endParaRPr sz="3075" baseline="24390" dirty="0">
              <a:latin typeface="Times New Roman"/>
              <a:cs typeface="Times New Roman"/>
            </a:endParaRPr>
          </a:p>
          <a:p>
            <a:pPr marL="4079240">
              <a:lnSpc>
                <a:spcPts val="3235"/>
              </a:lnSpc>
            </a:pPr>
            <a:r>
              <a:rPr sz="3050" dirty="0">
                <a:latin typeface="Times New Roman"/>
                <a:cs typeface="Times New Roman"/>
              </a:rPr>
              <a:t>takové, že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3050" i="1" dirty="0">
                <a:latin typeface="Times New Roman"/>
                <a:cs typeface="Times New Roman"/>
              </a:rPr>
              <a:t>w</a:t>
            </a:r>
            <a:r>
              <a:rPr sz="3050" i="1" spc="35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|–</a:t>
            </a:r>
            <a:r>
              <a:rPr sz="3075" i="1" baseline="24390" dirty="0">
                <a:latin typeface="Times New Roman"/>
                <a:cs typeface="Times New Roman"/>
              </a:rPr>
              <a:t>*</a:t>
            </a:r>
            <a:r>
              <a:rPr sz="3075" i="1" spc="419" baseline="24390" dirty="0">
                <a:latin typeface="Times New Roman"/>
                <a:cs typeface="Times New Roman"/>
              </a:rPr>
              <a:t> </a:t>
            </a:r>
            <a:r>
              <a:rPr sz="3050" b="1" i="1" spc="-25" dirty="0">
                <a:solidFill>
                  <a:srgbClr val="00CC99"/>
                </a:solidFill>
                <a:latin typeface="Times New Roman"/>
                <a:cs typeface="Times New Roman"/>
              </a:rPr>
              <a:t>q</a:t>
            </a:r>
            <a:r>
              <a:rPr sz="3075" b="1" spc="-37" baseline="-20325" dirty="0">
                <a:solidFill>
                  <a:srgbClr val="00CC99"/>
                </a:solidFill>
                <a:latin typeface="Times New Roman"/>
                <a:cs typeface="Times New Roman"/>
              </a:rPr>
              <a:t>2</a:t>
            </a:r>
            <a:r>
              <a:rPr sz="3050" spc="-25" dirty="0">
                <a:latin typeface="Times New Roman"/>
                <a:cs typeface="Times New Roman"/>
              </a:rPr>
              <a:t>)</a:t>
            </a:r>
            <a:endParaRPr sz="3050" dirty="0">
              <a:latin typeface="Times New Roman"/>
              <a:cs typeface="Times New Roman"/>
            </a:endParaRPr>
          </a:p>
        </p:txBody>
      </p:sp>
      <p:sp>
        <p:nvSpPr>
          <p:cNvPr id="37" name="object 31">
            <a:extLst>
              <a:ext uri="{FF2B5EF4-FFF2-40B4-BE49-F238E27FC236}">
                <a16:creationId xmlns:a16="http://schemas.microsoft.com/office/drawing/2014/main" id="{56E1905D-6765-008A-4624-B01495390747}"/>
              </a:ext>
            </a:extLst>
          </p:cNvPr>
          <p:cNvSpPr txBox="1"/>
          <p:nvPr/>
        </p:nvSpPr>
        <p:spPr>
          <a:xfrm>
            <a:off x="7622661" y="5001012"/>
            <a:ext cx="1786059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tabLst>
                <a:tab pos="1341120" algn="l"/>
              </a:tabLst>
            </a:pPr>
            <a:r>
              <a:rPr lang="cs-CZ" sz="2000" b="1" i="1" dirty="0">
                <a:solidFill>
                  <a:srgbClr val="FF0000"/>
                </a:solidFill>
                <a:latin typeface="Times New Roman"/>
                <a:cs typeface="Times New Roman"/>
              </a:rPr>
              <a:t>Počáteční stav je vždy dostupný</a:t>
            </a:r>
            <a:endParaRPr sz="2000" b="1" i="1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cxnSp>
        <p:nvCxnSpPr>
          <p:cNvPr id="39" name="Přímá spojnice se šipkou 38">
            <a:extLst>
              <a:ext uri="{FF2B5EF4-FFF2-40B4-BE49-F238E27FC236}">
                <a16:creationId xmlns:a16="http://schemas.microsoft.com/office/drawing/2014/main" id="{91EFFDCE-6EC0-6216-7A3F-FEE5B7B6267B}"/>
              </a:ext>
            </a:extLst>
          </p:cNvPr>
          <p:cNvCxnSpPr/>
          <p:nvPr/>
        </p:nvCxnSpPr>
        <p:spPr>
          <a:xfrm flipV="1">
            <a:off x="7253599" y="5457444"/>
            <a:ext cx="401212" cy="1219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ástupný symbol pro číslo snímku 39">
            <a:extLst>
              <a:ext uri="{FF2B5EF4-FFF2-40B4-BE49-F238E27FC236}">
                <a16:creationId xmlns:a16="http://schemas.microsoft.com/office/drawing/2014/main" id="{B815059C-6459-AA80-96E0-08502AE70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pPr/>
              <a:t>21</a:t>
            </a:fld>
            <a:r>
              <a:rPr lang="cs-CZ"/>
              <a:t> / 36</a:t>
            </a:r>
            <a:endParaRPr lang="cs-CZ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4445" y="1659636"/>
            <a:ext cx="7850121" cy="435559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202567" y="3410202"/>
            <a:ext cx="542925" cy="316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08305" algn="l"/>
              </a:tabLst>
            </a:pPr>
            <a:r>
              <a:rPr sz="1900" spc="-50" dirty="0">
                <a:latin typeface="Times New Roman"/>
                <a:cs typeface="Times New Roman"/>
              </a:rPr>
              <a:t>1</a:t>
            </a:r>
            <a:r>
              <a:rPr sz="1900" dirty="0">
                <a:latin typeface="Times New Roman"/>
                <a:cs typeface="Times New Roman"/>
              </a:rPr>
              <a:t>	</a:t>
            </a:r>
            <a:r>
              <a:rPr sz="1900" spc="-50" dirty="0">
                <a:latin typeface="Times New Roman"/>
                <a:cs typeface="Times New Roman"/>
              </a:rPr>
              <a:t>2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4428" y="3198366"/>
            <a:ext cx="1075055" cy="462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850" dirty="0">
                <a:latin typeface="Times New Roman"/>
                <a:cs typeface="Times New Roman"/>
              </a:rPr>
              <a:t>{</a:t>
            </a:r>
            <a:r>
              <a:rPr sz="2850" i="1" dirty="0">
                <a:latin typeface="Times New Roman"/>
                <a:cs typeface="Times New Roman"/>
              </a:rPr>
              <a:t>q</a:t>
            </a:r>
            <a:r>
              <a:rPr sz="2850" i="1" spc="245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,</a:t>
            </a:r>
            <a:r>
              <a:rPr sz="2850" i="1" dirty="0">
                <a:latin typeface="Times New Roman"/>
                <a:cs typeface="Times New Roman"/>
              </a:rPr>
              <a:t>q</a:t>
            </a:r>
            <a:r>
              <a:rPr sz="2850" i="1" spc="250" dirty="0">
                <a:latin typeface="Times New Roman"/>
                <a:cs typeface="Times New Roman"/>
              </a:rPr>
              <a:t> </a:t>
            </a:r>
            <a:r>
              <a:rPr sz="2850" spc="-50" dirty="0">
                <a:latin typeface="Times New Roman"/>
                <a:cs typeface="Times New Roman"/>
              </a:rPr>
              <a:t>}</a:t>
            </a:r>
            <a:endParaRPr sz="285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441058" y="2834640"/>
            <a:ext cx="713740" cy="713740"/>
            <a:chOff x="9441058" y="2834640"/>
            <a:chExt cx="713740" cy="713740"/>
          </a:xfrm>
        </p:grpSpPr>
        <p:sp>
          <p:nvSpPr>
            <p:cNvPr id="6" name="object 6"/>
            <p:cNvSpPr/>
            <p:nvPr/>
          </p:nvSpPr>
          <p:spPr>
            <a:xfrm>
              <a:off x="9462394" y="2855976"/>
              <a:ext cx="670560" cy="670560"/>
            </a:xfrm>
            <a:custGeom>
              <a:avLst/>
              <a:gdLst/>
              <a:ahLst/>
              <a:cxnLst/>
              <a:rect l="l" t="t" r="r" b="b"/>
              <a:pathLst>
                <a:path w="670559" h="670560">
                  <a:moveTo>
                    <a:pt x="670559" y="335279"/>
                  </a:moveTo>
                  <a:lnTo>
                    <a:pt x="666941" y="285563"/>
                  </a:lnTo>
                  <a:lnTo>
                    <a:pt x="656426" y="238169"/>
                  </a:lnTo>
                  <a:lnTo>
                    <a:pt x="639521" y="193606"/>
                  </a:lnTo>
                  <a:lnTo>
                    <a:pt x="616735" y="152381"/>
                  </a:lnTo>
                  <a:lnTo>
                    <a:pt x="588577" y="115004"/>
                  </a:lnTo>
                  <a:lnTo>
                    <a:pt x="555555" y="81982"/>
                  </a:lnTo>
                  <a:lnTo>
                    <a:pt x="518178" y="53824"/>
                  </a:lnTo>
                  <a:lnTo>
                    <a:pt x="476953" y="31038"/>
                  </a:lnTo>
                  <a:lnTo>
                    <a:pt x="432390" y="14133"/>
                  </a:lnTo>
                  <a:lnTo>
                    <a:pt x="384996" y="3618"/>
                  </a:lnTo>
                  <a:lnTo>
                    <a:pt x="335279" y="0"/>
                  </a:lnTo>
                  <a:lnTo>
                    <a:pt x="285563" y="3618"/>
                  </a:lnTo>
                  <a:lnTo>
                    <a:pt x="238169" y="14133"/>
                  </a:lnTo>
                  <a:lnTo>
                    <a:pt x="193606" y="31038"/>
                  </a:lnTo>
                  <a:lnTo>
                    <a:pt x="152381" y="53824"/>
                  </a:lnTo>
                  <a:lnTo>
                    <a:pt x="115004" y="81982"/>
                  </a:lnTo>
                  <a:lnTo>
                    <a:pt x="81982" y="115004"/>
                  </a:lnTo>
                  <a:lnTo>
                    <a:pt x="53824" y="152381"/>
                  </a:lnTo>
                  <a:lnTo>
                    <a:pt x="31038" y="193606"/>
                  </a:lnTo>
                  <a:lnTo>
                    <a:pt x="14133" y="238169"/>
                  </a:lnTo>
                  <a:lnTo>
                    <a:pt x="3618" y="285563"/>
                  </a:lnTo>
                  <a:lnTo>
                    <a:pt x="0" y="335279"/>
                  </a:lnTo>
                  <a:lnTo>
                    <a:pt x="3618" y="384996"/>
                  </a:lnTo>
                  <a:lnTo>
                    <a:pt x="14133" y="432390"/>
                  </a:lnTo>
                  <a:lnTo>
                    <a:pt x="31038" y="476953"/>
                  </a:lnTo>
                  <a:lnTo>
                    <a:pt x="53824" y="518178"/>
                  </a:lnTo>
                  <a:lnTo>
                    <a:pt x="81982" y="555555"/>
                  </a:lnTo>
                  <a:lnTo>
                    <a:pt x="115004" y="588577"/>
                  </a:lnTo>
                  <a:lnTo>
                    <a:pt x="152381" y="616735"/>
                  </a:lnTo>
                  <a:lnTo>
                    <a:pt x="193606" y="639521"/>
                  </a:lnTo>
                  <a:lnTo>
                    <a:pt x="238169" y="656426"/>
                  </a:lnTo>
                  <a:lnTo>
                    <a:pt x="285563" y="666941"/>
                  </a:lnTo>
                  <a:lnTo>
                    <a:pt x="335279" y="670559"/>
                  </a:lnTo>
                  <a:lnTo>
                    <a:pt x="384996" y="666941"/>
                  </a:lnTo>
                  <a:lnTo>
                    <a:pt x="432390" y="656426"/>
                  </a:lnTo>
                  <a:lnTo>
                    <a:pt x="476953" y="639521"/>
                  </a:lnTo>
                  <a:lnTo>
                    <a:pt x="518178" y="616735"/>
                  </a:lnTo>
                  <a:lnTo>
                    <a:pt x="555555" y="588577"/>
                  </a:lnTo>
                  <a:lnTo>
                    <a:pt x="588577" y="555555"/>
                  </a:lnTo>
                  <a:lnTo>
                    <a:pt x="616735" y="518178"/>
                  </a:lnTo>
                  <a:lnTo>
                    <a:pt x="639521" y="476953"/>
                  </a:lnTo>
                  <a:lnTo>
                    <a:pt x="656426" y="432390"/>
                  </a:lnTo>
                  <a:lnTo>
                    <a:pt x="666941" y="384996"/>
                  </a:lnTo>
                  <a:lnTo>
                    <a:pt x="670559" y="33527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441058" y="2834640"/>
              <a:ext cx="713740" cy="713740"/>
            </a:xfrm>
            <a:custGeom>
              <a:avLst/>
              <a:gdLst/>
              <a:ahLst/>
              <a:cxnLst/>
              <a:rect l="l" t="t" r="r" b="b"/>
              <a:pathLst>
                <a:path w="713740" h="713739">
                  <a:moveTo>
                    <a:pt x="713232" y="374904"/>
                  </a:moveTo>
                  <a:lnTo>
                    <a:pt x="713232" y="338328"/>
                  </a:lnTo>
                  <a:lnTo>
                    <a:pt x="711708" y="320040"/>
                  </a:lnTo>
                  <a:lnTo>
                    <a:pt x="708660" y="301752"/>
                  </a:lnTo>
                  <a:lnTo>
                    <a:pt x="705612" y="284988"/>
                  </a:lnTo>
                  <a:lnTo>
                    <a:pt x="702564" y="266700"/>
                  </a:lnTo>
                  <a:lnTo>
                    <a:pt x="696468" y="249936"/>
                  </a:lnTo>
                  <a:lnTo>
                    <a:pt x="691896" y="233172"/>
                  </a:lnTo>
                  <a:lnTo>
                    <a:pt x="685800" y="217932"/>
                  </a:lnTo>
                  <a:lnTo>
                    <a:pt x="661416" y="170688"/>
                  </a:lnTo>
                  <a:lnTo>
                    <a:pt x="620268" y="115824"/>
                  </a:lnTo>
                  <a:lnTo>
                    <a:pt x="595884" y="92964"/>
                  </a:lnTo>
                  <a:lnTo>
                    <a:pt x="583692" y="80772"/>
                  </a:lnTo>
                  <a:lnTo>
                    <a:pt x="525780" y="42672"/>
                  </a:lnTo>
                  <a:lnTo>
                    <a:pt x="461772" y="15240"/>
                  </a:lnTo>
                  <a:lnTo>
                    <a:pt x="391668" y="1524"/>
                  </a:lnTo>
                  <a:lnTo>
                    <a:pt x="374904" y="0"/>
                  </a:lnTo>
                  <a:lnTo>
                    <a:pt x="338328" y="0"/>
                  </a:lnTo>
                  <a:lnTo>
                    <a:pt x="320040" y="1524"/>
                  </a:lnTo>
                  <a:lnTo>
                    <a:pt x="283464" y="7620"/>
                  </a:lnTo>
                  <a:lnTo>
                    <a:pt x="266700" y="10668"/>
                  </a:lnTo>
                  <a:lnTo>
                    <a:pt x="249936" y="16764"/>
                  </a:lnTo>
                  <a:lnTo>
                    <a:pt x="233172" y="21336"/>
                  </a:lnTo>
                  <a:lnTo>
                    <a:pt x="185928" y="42672"/>
                  </a:lnTo>
                  <a:lnTo>
                    <a:pt x="115824" y="92964"/>
                  </a:lnTo>
                  <a:lnTo>
                    <a:pt x="80772" y="129540"/>
                  </a:lnTo>
                  <a:lnTo>
                    <a:pt x="42672" y="187452"/>
                  </a:lnTo>
                  <a:lnTo>
                    <a:pt x="15240" y="251460"/>
                  </a:lnTo>
                  <a:lnTo>
                    <a:pt x="7620" y="284988"/>
                  </a:lnTo>
                  <a:lnTo>
                    <a:pt x="3048" y="303276"/>
                  </a:lnTo>
                  <a:lnTo>
                    <a:pt x="0" y="338328"/>
                  </a:lnTo>
                  <a:lnTo>
                    <a:pt x="0" y="374904"/>
                  </a:lnTo>
                  <a:lnTo>
                    <a:pt x="7620" y="429768"/>
                  </a:lnTo>
                  <a:lnTo>
                    <a:pt x="21336" y="480060"/>
                  </a:lnTo>
                  <a:lnTo>
                    <a:pt x="41148" y="524256"/>
                  </a:lnTo>
                  <a:lnTo>
                    <a:pt x="41148" y="356616"/>
                  </a:lnTo>
                  <a:lnTo>
                    <a:pt x="42672" y="339852"/>
                  </a:lnTo>
                  <a:lnTo>
                    <a:pt x="42672" y="323088"/>
                  </a:lnTo>
                  <a:lnTo>
                    <a:pt x="51816" y="277368"/>
                  </a:lnTo>
                  <a:lnTo>
                    <a:pt x="67056" y="233172"/>
                  </a:lnTo>
                  <a:lnTo>
                    <a:pt x="86868" y="193548"/>
                  </a:lnTo>
                  <a:lnTo>
                    <a:pt x="114300" y="155448"/>
                  </a:lnTo>
                  <a:lnTo>
                    <a:pt x="144780" y="123444"/>
                  </a:lnTo>
                  <a:lnTo>
                    <a:pt x="181356" y="96012"/>
                  </a:lnTo>
                  <a:lnTo>
                    <a:pt x="193548" y="86868"/>
                  </a:lnTo>
                  <a:lnTo>
                    <a:pt x="207264" y="79248"/>
                  </a:lnTo>
                  <a:lnTo>
                    <a:pt x="248412" y="60960"/>
                  </a:lnTo>
                  <a:lnTo>
                    <a:pt x="278892" y="51816"/>
                  </a:lnTo>
                  <a:lnTo>
                    <a:pt x="324612" y="42672"/>
                  </a:lnTo>
                  <a:lnTo>
                    <a:pt x="341376" y="42672"/>
                  </a:lnTo>
                  <a:lnTo>
                    <a:pt x="356616" y="41148"/>
                  </a:lnTo>
                  <a:lnTo>
                    <a:pt x="373380" y="42672"/>
                  </a:lnTo>
                  <a:lnTo>
                    <a:pt x="388620" y="44196"/>
                  </a:lnTo>
                  <a:lnTo>
                    <a:pt x="405384" y="45720"/>
                  </a:lnTo>
                  <a:lnTo>
                    <a:pt x="451104" y="56388"/>
                  </a:lnTo>
                  <a:lnTo>
                    <a:pt x="493776" y="73152"/>
                  </a:lnTo>
                  <a:lnTo>
                    <a:pt x="507492" y="80772"/>
                  </a:lnTo>
                  <a:lnTo>
                    <a:pt x="519684" y="86868"/>
                  </a:lnTo>
                  <a:lnTo>
                    <a:pt x="557784" y="114300"/>
                  </a:lnTo>
                  <a:lnTo>
                    <a:pt x="589788" y="144780"/>
                  </a:lnTo>
                  <a:lnTo>
                    <a:pt x="618744" y="181356"/>
                  </a:lnTo>
                  <a:lnTo>
                    <a:pt x="652272" y="248412"/>
                  </a:lnTo>
                  <a:lnTo>
                    <a:pt x="670560" y="324612"/>
                  </a:lnTo>
                  <a:lnTo>
                    <a:pt x="670560" y="341376"/>
                  </a:lnTo>
                  <a:lnTo>
                    <a:pt x="672084" y="356616"/>
                  </a:lnTo>
                  <a:lnTo>
                    <a:pt x="672084" y="522732"/>
                  </a:lnTo>
                  <a:lnTo>
                    <a:pt x="685800" y="495300"/>
                  </a:lnTo>
                  <a:lnTo>
                    <a:pt x="697992" y="461772"/>
                  </a:lnTo>
                  <a:lnTo>
                    <a:pt x="702564" y="445008"/>
                  </a:lnTo>
                  <a:lnTo>
                    <a:pt x="705612" y="428244"/>
                  </a:lnTo>
                  <a:lnTo>
                    <a:pt x="708660" y="409956"/>
                  </a:lnTo>
                  <a:lnTo>
                    <a:pt x="711708" y="393192"/>
                  </a:lnTo>
                  <a:lnTo>
                    <a:pt x="713232" y="374904"/>
                  </a:lnTo>
                  <a:close/>
                </a:path>
                <a:path w="713740" h="713739">
                  <a:moveTo>
                    <a:pt x="672084" y="522732"/>
                  </a:moveTo>
                  <a:lnTo>
                    <a:pt x="672084" y="356616"/>
                  </a:lnTo>
                  <a:lnTo>
                    <a:pt x="667512" y="405384"/>
                  </a:lnTo>
                  <a:lnTo>
                    <a:pt x="661416" y="435864"/>
                  </a:lnTo>
                  <a:lnTo>
                    <a:pt x="646176" y="480060"/>
                  </a:lnTo>
                  <a:lnTo>
                    <a:pt x="624840" y="519684"/>
                  </a:lnTo>
                  <a:lnTo>
                    <a:pt x="617220" y="533400"/>
                  </a:lnTo>
                  <a:lnTo>
                    <a:pt x="589788" y="568452"/>
                  </a:lnTo>
                  <a:lnTo>
                    <a:pt x="556260" y="600456"/>
                  </a:lnTo>
                  <a:lnTo>
                    <a:pt x="519684" y="626364"/>
                  </a:lnTo>
                  <a:lnTo>
                    <a:pt x="492252" y="640080"/>
                  </a:lnTo>
                  <a:lnTo>
                    <a:pt x="478536" y="647700"/>
                  </a:lnTo>
                  <a:lnTo>
                    <a:pt x="464820" y="652272"/>
                  </a:lnTo>
                  <a:lnTo>
                    <a:pt x="434340" y="661416"/>
                  </a:lnTo>
                  <a:lnTo>
                    <a:pt x="388620" y="670560"/>
                  </a:lnTo>
                  <a:lnTo>
                    <a:pt x="371856" y="670560"/>
                  </a:lnTo>
                  <a:lnTo>
                    <a:pt x="356616" y="672084"/>
                  </a:lnTo>
                  <a:lnTo>
                    <a:pt x="339852" y="670560"/>
                  </a:lnTo>
                  <a:lnTo>
                    <a:pt x="323088" y="670560"/>
                  </a:lnTo>
                  <a:lnTo>
                    <a:pt x="277368" y="661416"/>
                  </a:lnTo>
                  <a:lnTo>
                    <a:pt x="233172" y="646176"/>
                  </a:lnTo>
                  <a:lnTo>
                    <a:pt x="193548" y="626364"/>
                  </a:lnTo>
                  <a:lnTo>
                    <a:pt x="155448" y="598932"/>
                  </a:lnTo>
                  <a:lnTo>
                    <a:pt x="123444" y="568452"/>
                  </a:lnTo>
                  <a:lnTo>
                    <a:pt x="94488" y="531876"/>
                  </a:lnTo>
                  <a:lnTo>
                    <a:pt x="73152" y="492252"/>
                  </a:lnTo>
                  <a:lnTo>
                    <a:pt x="65532" y="478536"/>
                  </a:lnTo>
                  <a:lnTo>
                    <a:pt x="60960" y="464820"/>
                  </a:lnTo>
                  <a:lnTo>
                    <a:pt x="47244" y="419100"/>
                  </a:lnTo>
                  <a:lnTo>
                    <a:pt x="45720" y="403860"/>
                  </a:lnTo>
                  <a:lnTo>
                    <a:pt x="42672" y="388620"/>
                  </a:lnTo>
                  <a:lnTo>
                    <a:pt x="42672" y="371856"/>
                  </a:lnTo>
                  <a:lnTo>
                    <a:pt x="41148" y="356616"/>
                  </a:lnTo>
                  <a:lnTo>
                    <a:pt x="41148" y="524256"/>
                  </a:lnTo>
                  <a:lnTo>
                    <a:pt x="92964" y="597408"/>
                  </a:lnTo>
                  <a:lnTo>
                    <a:pt x="129540" y="632460"/>
                  </a:lnTo>
                  <a:lnTo>
                    <a:pt x="187452" y="670560"/>
                  </a:lnTo>
                  <a:lnTo>
                    <a:pt x="251460" y="697992"/>
                  </a:lnTo>
                  <a:lnTo>
                    <a:pt x="284988" y="705612"/>
                  </a:lnTo>
                  <a:lnTo>
                    <a:pt x="303276" y="710184"/>
                  </a:lnTo>
                  <a:lnTo>
                    <a:pt x="320040" y="711708"/>
                  </a:lnTo>
                  <a:lnTo>
                    <a:pt x="338328" y="713232"/>
                  </a:lnTo>
                  <a:lnTo>
                    <a:pt x="374904" y="713232"/>
                  </a:lnTo>
                  <a:lnTo>
                    <a:pt x="391668" y="711835"/>
                  </a:lnTo>
                  <a:lnTo>
                    <a:pt x="393192" y="711708"/>
                  </a:lnTo>
                  <a:lnTo>
                    <a:pt x="411480" y="708660"/>
                  </a:lnTo>
                  <a:lnTo>
                    <a:pt x="428244" y="705612"/>
                  </a:lnTo>
                  <a:lnTo>
                    <a:pt x="446532" y="702564"/>
                  </a:lnTo>
                  <a:lnTo>
                    <a:pt x="495300" y="685800"/>
                  </a:lnTo>
                  <a:lnTo>
                    <a:pt x="542544" y="661416"/>
                  </a:lnTo>
                  <a:lnTo>
                    <a:pt x="597408" y="620268"/>
                  </a:lnTo>
                  <a:lnTo>
                    <a:pt x="620268" y="595884"/>
                  </a:lnTo>
                  <a:lnTo>
                    <a:pt x="632460" y="583692"/>
                  </a:lnTo>
                  <a:lnTo>
                    <a:pt x="643128" y="569976"/>
                  </a:lnTo>
                  <a:lnTo>
                    <a:pt x="652272" y="556260"/>
                  </a:lnTo>
                  <a:lnTo>
                    <a:pt x="670560" y="525780"/>
                  </a:lnTo>
                  <a:lnTo>
                    <a:pt x="672084" y="522732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776346" y="5213093"/>
            <a:ext cx="1354455" cy="462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850" dirty="0">
                <a:latin typeface="Times New Roman"/>
                <a:cs typeface="Times New Roman"/>
              </a:rPr>
              <a:t>{</a:t>
            </a:r>
            <a:r>
              <a:rPr sz="2850" i="1" dirty="0">
                <a:latin typeface="Times New Roman"/>
                <a:cs typeface="Times New Roman"/>
              </a:rPr>
              <a:t>q</a:t>
            </a:r>
            <a:r>
              <a:rPr sz="2850" i="1" spc="254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,</a:t>
            </a:r>
            <a:r>
              <a:rPr sz="2850" i="1" dirty="0">
                <a:latin typeface="Times New Roman"/>
                <a:cs typeface="Times New Roman"/>
              </a:rPr>
              <a:t>q</a:t>
            </a:r>
            <a:r>
              <a:rPr sz="2850" i="1" spc="245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,</a:t>
            </a:r>
            <a:r>
              <a:rPr sz="2850" spc="-30" dirty="0">
                <a:latin typeface="Times New Roman"/>
                <a:cs typeface="Times New Roman"/>
              </a:rPr>
              <a:t> </a:t>
            </a:r>
            <a:r>
              <a:rPr sz="2850" i="1" spc="-25" dirty="0">
                <a:latin typeface="Times New Roman"/>
                <a:cs typeface="Times New Roman"/>
              </a:rPr>
              <a:t>f</a:t>
            </a:r>
            <a:r>
              <a:rPr sz="2850" spc="-25" dirty="0">
                <a:latin typeface="Times New Roman"/>
                <a:cs typeface="Times New Roman"/>
              </a:rPr>
              <a:t>}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98352" y="5088125"/>
            <a:ext cx="146685" cy="316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00" spc="-50" dirty="0">
                <a:latin typeface="Times New Roman"/>
                <a:cs typeface="Times New Roman"/>
              </a:rPr>
              <a:t>2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07040" y="4876289"/>
            <a:ext cx="1192530" cy="462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850" dirty="0">
                <a:latin typeface="Times New Roman"/>
                <a:cs typeface="Times New Roman"/>
              </a:rPr>
              <a:t>{</a:t>
            </a:r>
            <a:r>
              <a:rPr sz="2850" i="1" dirty="0">
                <a:latin typeface="Times New Roman"/>
                <a:cs typeface="Times New Roman"/>
              </a:rPr>
              <a:t>s</a:t>
            </a:r>
            <a:r>
              <a:rPr sz="2850" dirty="0">
                <a:latin typeface="Times New Roman"/>
                <a:cs typeface="Times New Roman"/>
              </a:rPr>
              <a:t>,</a:t>
            </a:r>
            <a:r>
              <a:rPr sz="2850" i="1" dirty="0">
                <a:latin typeface="Times New Roman"/>
                <a:cs typeface="Times New Roman"/>
              </a:rPr>
              <a:t>q</a:t>
            </a:r>
            <a:r>
              <a:rPr sz="2850" i="1" spc="260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,</a:t>
            </a:r>
            <a:r>
              <a:rPr sz="2850" spc="-30" dirty="0">
                <a:latin typeface="Times New Roman"/>
                <a:cs typeface="Times New Roman"/>
              </a:rPr>
              <a:t> </a:t>
            </a:r>
            <a:r>
              <a:rPr sz="2850" i="1" spc="-25" dirty="0">
                <a:latin typeface="Times New Roman"/>
                <a:cs typeface="Times New Roman"/>
              </a:rPr>
              <a:t>f</a:t>
            </a:r>
            <a:r>
              <a:rPr sz="2850" spc="-25" dirty="0">
                <a:latin typeface="Times New Roman"/>
                <a:cs typeface="Times New Roman"/>
              </a:rPr>
              <a:t>}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19275" y="4752845"/>
            <a:ext cx="542925" cy="316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08305" algn="l"/>
              </a:tabLst>
            </a:pPr>
            <a:r>
              <a:rPr sz="1900" spc="-50" dirty="0">
                <a:latin typeface="Times New Roman"/>
                <a:cs typeface="Times New Roman"/>
              </a:rPr>
              <a:t>1</a:t>
            </a:r>
            <a:r>
              <a:rPr sz="1900" dirty="0">
                <a:latin typeface="Times New Roman"/>
                <a:cs typeface="Times New Roman"/>
              </a:rPr>
              <a:t>	</a:t>
            </a:r>
            <a:r>
              <a:rPr sz="1900" spc="-50" dirty="0">
                <a:latin typeface="Times New Roman"/>
                <a:cs typeface="Times New Roman"/>
              </a:rPr>
              <a:t>2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27963" y="4541010"/>
            <a:ext cx="1678939" cy="462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850" dirty="0">
                <a:latin typeface="Times New Roman"/>
                <a:cs typeface="Times New Roman"/>
              </a:rPr>
              <a:t>{</a:t>
            </a:r>
            <a:r>
              <a:rPr sz="2850" i="1" dirty="0">
                <a:latin typeface="Times New Roman"/>
                <a:cs typeface="Times New Roman"/>
              </a:rPr>
              <a:t>s,q</a:t>
            </a:r>
            <a:r>
              <a:rPr sz="2850" i="1" spc="254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,</a:t>
            </a:r>
            <a:r>
              <a:rPr sz="2850" i="1" dirty="0">
                <a:latin typeface="Times New Roman"/>
                <a:cs typeface="Times New Roman"/>
              </a:rPr>
              <a:t>q</a:t>
            </a:r>
            <a:r>
              <a:rPr sz="2850" i="1" spc="245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,</a:t>
            </a:r>
            <a:r>
              <a:rPr sz="2850" spc="-35" dirty="0">
                <a:latin typeface="Times New Roman"/>
                <a:cs typeface="Times New Roman"/>
              </a:rPr>
              <a:t> </a:t>
            </a:r>
            <a:r>
              <a:rPr sz="2850" i="1" dirty="0">
                <a:latin typeface="Times New Roman"/>
                <a:cs typeface="Times New Roman"/>
              </a:rPr>
              <a:t>f</a:t>
            </a:r>
            <a:r>
              <a:rPr sz="2850" i="1" spc="15" dirty="0">
                <a:latin typeface="Times New Roman"/>
                <a:cs typeface="Times New Roman"/>
              </a:rPr>
              <a:t> </a:t>
            </a:r>
            <a:r>
              <a:rPr sz="2850" spc="-50" dirty="0">
                <a:latin typeface="Times New Roman"/>
                <a:cs typeface="Times New Roman"/>
              </a:rPr>
              <a:t>}</a:t>
            </a:r>
            <a:endParaRPr sz="285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63177" y="1496567"/>
            <a:ext cx="9768840" cy="4779645"/>
            <a:chOff x="463177" y="1496567"/>
            <a:chExt cx="9768840" cy="4779645"/>
          </a:xfrm>
        </p:grpSpPr>
        <p:sp>
          <p:nvSpPr>
            <p:cNvPr id="14" name="object 14"/>
            <p:cNvSpPr/>
            <p:nvPr/>
          </p:nvSpPr>
          <p:spPr>
            <a:xfrm>
              <a:off x="2072518" y="2171700"/>
              <a:ext cx="2536190" cy="3371215"/>
            </a:xfrm>
            <a:custGeom>
              <a:avLst/>
              <a:gdLst/>
              <a:ahLst/>
              <a:cxnLst/>
              <a:rect l="l" t="t" r="r" b="b"/>
              <a:pathLst>
                <a:path w="2536190" h="3371215">
                  <a:moveTo>
                    <a:pt x="59436" y="3257296"/>
                  </a:moveTo>
                  <a:lnTo>
                    <a:pt x="25908" y="3232404"/>
                  </a:lnTo>
                  <a:lnTo>
                    <a:pt x="0" y="3371088"/>
                  </a:lnTo>
                  <a:lnTo>
                    <a:pt x="47244" y="3347181"/>
                  </a:lnTo>
                  <a:lnTo>
                    <a:pt x="47244" y="3273552"/>
                  </a:lnTo>
                  <a:lnTo>
                    <a:pt x="59436" y="3257296"/>
                  </a:lnTo>
                  <a:close/>
                </a:path>
                <a:path w="2536190" h="3371215">
                  <a:moveTo>
                    <a:pt x="93449" y="3282548"/>
                  </a:moveTo>
                  <a:lnTo>
                    <a:pt x="59436" y="3257296"/>
                  </a:lnTo>
                  <a:lnTo>
                    <a:pt x="47244" y="3273552"/>
                  </a:lnTo>
                  <a:lnTo>
                    <a:pt x="80772" y="3299460"/>
                  </a:lnTo>
                  <a:lnTo>
                    <a:pt x="93449" y="3282548"/>
                  </a:lnTo>
                  <a:close/>
                </a:path>
                <a:path w="2536190" h="3371215">
                  <a:moveTo>
                    <a:pt x="126492" y="3307080"/>
                  </a:moveTo>
                  <a:lnTo>
                    <a:pt x="93449" y="3282548"/>
                  </a:lnTo>
                  <a:lnTo>
                    <a:pt x="80772" y="3299460"/>
                  </a:lnTo>
                  <a:lnTo>
                    <a:pt x="47244" y="3273552"/>
                  </a:lnTo>
                  <a:lnTo>
                    <a:pt x="47244" y="3347181"/>
                  </a:lnTo>
                  <a:lnTo>
                    <a:pt x="126492" y="3307080"/>
                  </a:lnTo>
                  <a:close/>
                </a:path>
                <a:path w="2536190" h="3371215">
                  <a:moveTo>
                    <a:pt x="2535936" y="24384"/>
                  </a:moveTo>
                  <a:lnTo>
                    <a:pt x="2502408" y="0"/>
                  </a:lnTo>
                  <a:lnTo>
                    <a:pt x="59436" y="3257296"/>
                  </a:lnTo>
                  <a:lnTo>
                    <a:pt x="93449" y="3282548"/>
                  </a:lnTo>
                  <a:lnTo>
                    <a:pt x="2535936" y="24384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3177" y="1496567"/>
              <a:ext cx="9768836" cy="4779264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9431918" y="2267903"/>
            <a:ext cx="731520" cy="114046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212725">
              <a:lnSpc>
                <a:spcPct val="100000"/>
              </a:lnSpc>
              <a:spcBef>
                <a:spcPts val="980"/>
              </a:spcBef>
            </a:pPr>
            <a:r>
              <a:rPr sz="3050" b="1" i="1" spc="-50" dirty="0">
                <a:solidFill>
                  <a:srgbClr val="7F7F7F"/>
                </a:solidFill>
                <a:latin typeface="Times New Roman"/>
                <a:cs typeface="Times New Roman"/>
              </a:rPr>
              <a:t>b</a:t>
            </a:r>
            <a:endParaRPr sz="30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810"/>
              </a:spcBef>
            </a:pPr>
            <a:r>
              <a:rPr sz="2850" spc="-20" dirty="0">
                <a:latin typeface="Times New Roman"/>
                <a:cs typeface="Times New Roman"/>
              </a:rPr>
              <a:t>{</a:t>
            </a:r>
            <a:r>
              <a:rPr sz="2850" i="1" spc="-20" dirty="0">
                <a:latin typeface="Times New Roman"/>
                <a:cs typeface="Times New Roman"/>
              </a:rPr>
              <a:t>q</a:t>
            </a:r>
            <a:r>
              <a:rPr sz="2850" spc="-30" baseline="-20467" dirty="0">
                <a:latin typeface="Times New Roman"/>
                <a:cs typeface="Times New Roman"/>
              </a:rPr>
              <a:t>1</a:t>
            </a:r>
            <a:r>
              <a:rPr sz="2850" spc="-20" dirty="0">
                <a:latin typeface="Times New Roman"/>
                <a:cs typeface="Times New Roman"/>
              </a:rPr>
              <a:t>}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23676" y="1368043"/>
            <a:ext cx="198501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775460" algn="l"/>
              </a:tabLst>
            </a:pPr>
            <a:r>
              <a:rPr sz="3050" b="1" i="1" spc="-50" dirty="0">
                <a:solidFill>
                  <a:srgbClr val="7F7F7F"/>
                </a:solidFill>
                <a:latin typeface="Times New Roman"/>
                <a:cs typeface="Times New Roman"/>
              </a:rPr>
              <a:t>a</a:t>
            </a:r>
            <a:r>
              <a:rPr sz="3050" b="1" i="1" dirty="0">
                <a:solidFill>
                  <a:srgbClr val="7F7F7F"/>
                </a:solidFill>
                <a:latin typeface="Times New Roman"/>
                <a:cs typeface="Times New Roman"/>
              </a:rPr>
              <a:t>	</a:t>
            </a:r>
            <a:r>
              <a:rPr sz="3050" b="1" i="1" spc="-50" dirty="0">
                <a:solidFill>
                  <a:srgbClr val="7F7F7F"/>
                </a:solidFill>
                <a:latin typeface="Times New Roman"/>
                <a:cs typeface="Times New Roman"/>
              </a:rPr>
              <a:t>b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25128" y="2878326"/>
            <a:ext cx="22161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solidFill>
                  <a:srgbClr val="7F7F7F"/>
                </a:solidFill>
                <a:latin typeface="Times New Roman"/>
                <a:cs typeface="Times New Roman"/>
              </a:rPr>
              <a:t>a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05597" y="3382770"/>
            <a:ext cx="1153160" cy="150304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918844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solidFill>
                  <a:srgbClr val="7F7F7F"/>
                </a:solidFill>
                <a:latin typeface="Times New Roman"/>
                <a:cs typeface="Times New Roman"/>
              </a:rPr>
              <a:t>b</a:t>
            </a:r>
            <a:endParaRPr sz="30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55"/>
              </a:spcBef>
            </a:pPr>
            <a:r>
              <a:rPr sz="2850" spc="-10" dirty="0">
                <a:latin typeface="Times New Roman"/>
                <a:cs typeface="Times New Roman"/>
              </a:rPr>
              <a:t>{</a:t>
            </a:r>
            <a:r>
              <a:rPr sz="2850" i="1" spc="-10" dirty="0">
                <a:latin typeface="Times New Roman"/>
                <a:cs typeface="Times New Roman"/>
              </a:rPr>
              <a:t>s</a:t>
            </a:r>
            <a:r>
              <a:rPr sz="2850" spc="-10" dirty="0">
                <a:latin typeface="Times New Roman"/>
                <a:cs typeface="Times New Roman"/>
              </a:rPr>
              <a:t>,</a:t>
            </a:r>
            <a:r>
              <a:rPr sz="2850" i="1" spc="-10" dirty="0">
                <a:latin typeface="Times New Roman"/>
                <a:cs typeface="Times New Roman"/>
              </a:rPr>
              <a:t>q</a:t>
            </a:r>
            <a:r>
              <a:rPr sz="2850" spc="-15" baseline="-20467" dirty="0">
                <a:latin typeface="Times New Roman"/>
                <a:cs typeface="Times New Roman"/>
              </a:rPr>
              <a:t>2</a:t>
            </a:r>
            <a:r>
              <a:rPr sz="2850" spc="-10" dirty="0">
                <a:latin typeface="Times New Roman"/>
                <a:cs typeface="Times New Roman"/>
              </a:rPr>
              <a:t>}</a:t>
            </a:r>
            <a:endParaRPr sz="2850">
              <a:latin typeface="Times New Roman"/>
              <a:cs typeface="Times New Roman"/>
            </a:endParaRPr>
          </a:p>
          <a:p>
            <a:pPr marL="332105">
              <a:lnSpc>
                <a:spcPct val="100000"/>
              </a:lnSpc>
              <a:spcBef>
                <a:spcPts val="700"/>
              </a:spcBef>
            </a:pPr>
            <a:r>
              <a:rPr sz="3050" b="1" i="1" spc="-50" dirty="0">
                <a:solidFill>
                  <a:srgbClr val="7F7F7F"/>
                </a:solidFill>
                <a:latin typeface="Times New Roman"/>
                <a:cs typeface="Times New Roman"/>
              </a:rPr>
              <a:t>c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31039" y="4893054"/>
            <a:ext cx="19939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solidFill>
                  <a:srgbClr val="7F7F7F"/>
                </a:solidFill>
                <a:latin typeface="Times New Roman"/>
                <a:cs typeface="Times New Roman"/>
              </a:rPr>
              <a:t>c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233555" y="1742947"/>
            <a:ext cx="1260475" cy="14636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4575" b="1" i="1" baseline="-30054" dirty="0">
                <a:solidFill>
                  <a:srgbClr val="7F7F7F"/>
                </a:solidFill>
                <a:latin typeface="Times New Roman"/>
                <a:cs typeface="Times New Roman"/>
              </a:rPr>
              <a:t>c</a:t>
            </a:r>
            <a:r>
              <a:rPr sz="4575" b="1" i="1" spc="300" baseline="-30054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850" spc="-10" dirty="0">
                <a:latin typeface="Times New Roman"/>
                <a:cs typeface="Times New Roman"/>
              </a:rPr>
              <a:t>{</a:t>
            </a:r>
            <a:r>
              <a:rPr sz="2850" i="1" spc="-10" dirty="0">
                <a:latin typeface="Times New Roman"/>
                <a:cs typeface="Times New Roman"/>
              </a:rPr>
              <a:t>s</a:t>
            </a:r>
            <a:r>
              <a:rPr sz="2850" spc="-10" dirty="0">
                <a:latin typeface="Times New Roman"/>
                <a:cs typeface="Times New Roman"/>
              </a:rPr>
              <a:t>,</a:t>
            </a:r>
            <a:r>
              <a:rPr sz="2850" i="1" spc="-10" dirty="0">
                <a:latin typeface="Times New Roman"/>
                <a:cs typeface="Times New Roman"/>
              </a:rPr>
              <a:t>q</a:t>
            </a:r>
            <a:r>
              <a:rPr sz="2850" spc="-15" baseline="-20467" dirty="0">
                <a:latin typeface="Times New Roman"/>
                <a:cs typeface="Times New Roman"/>
              </a:rPr>
              <a:t>1</a:t>
            </a:r>
            <a:r>
              <a:rPr sz="2850" spc="-10" dirty="0">
                <a:latin typeface="Times New Roman"/>
                <a:cs typeface="Times New Roman"/>
              </a:rPr>
              <a:t>}</a:t>
            </a:r>
            <a:endParaRPr sz="2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85"/>
              </a:spcBef>
            </a:pPr>
            <a:endParaRPr sz="2850">
              <a:latin typeface="Times New Roman"/>
              <a:cs typeface="Times New Roman"/>
            </a:endParaRPr>
          </a:p>
          <a:p>
            <a:pPr marL="20955" algn="ctr">
              <a:lnSpc>
                <a:spcPct val="100000"/>
              </a:lnSpc>
            </a:pPr>
            <a:r>
              <a:rPr sz="3050" b="1" i="1" spc="-50" dirty="0">
                <a:solidFill>
                  <a:srgbClr val="7F7F7F"/>
                </a:solidFill>
                <a:latin typeface="Times New Roman"/>
                <a:cs typeface="Times New Roman"/>
              </a:rPr>
              <a:t>b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72216" y="3382770"/>
            <a:ext cx="19939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solidFill>
                  <a:srgbClr val="7F7F7F"/>
                </a:solidFill>
                <a:latin typeface="Times New Roman"/>
                <a:cs typeface="Times New Roman"/>
              </a:rPr>
              <a:t>c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122294" y="4138674"/>
            <a:ext cx="22161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solidFill>
                  <a:srgbClr val="7F7F7F"/>
                </a:solidFill>
                <a:latin typeface="Times New Roman"/>
                <a:cs typeface="Times New Roman"/>
              </a:rPr>
              <a:t>b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182501" y="3952746"/>
            <a:ext cx="983615" cy="16891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114"/>
              </a:spcBef>
            </a:pPr>
            <a:r>
              <a:rPr sz="2850" dirty="0">
                <a:latin typeface="Times New Roman"/>
                <a:cs typeface="Times New Roman"/>
              </a:rPr>
              <a:t>{</a:t>
            </a:r>
            <a:r>
              <a:rPr sz="2850" i="1" dirty="0">
                <a:latin typeface="Times New Roman"/>
                <a:cs typeface="Times New Roman"/>
              </a:rPr>
              <a:t>s</a:t>
            </a:r>
            <a:r>
              <a:rPr sz="2850" dirty="0">
                <a:latin typeface="Times New Roman"/>
                <a:cs typeface="Times New Roman"/>
              </a:rPr>
              <a:t>, </a:t>
            </a:r>
            <a:r>
              <a:rPr sz="2850" i="1" spc="-25" dirty="0">
                <a:latin typeface="Times New Roman"/>
                <a:cs typeface="Times New Roman"/>
              </a:rPr>
              <a:t>f</a:t>
            </a:r>
            <a:r>
              <a:rPr sz="2850" spc="-25" dirty="0">
                <a:latin typeface="Times New Roman"/>
                <a:cs typeface="Times New Roman"/>
              </a:rPr>
              <a:t>}</a:t>
            </a:r>
            <a:endParaRPr sz="2850">
              <a:latin typeface="Times New Roman"/>
              <a:cs typeface="Times New Roman"/>
            </a:endParaRPr>
          </a:p>
          <a:p>
            <a:pPr marL="12700">
              <a:lnSpc>
                <a:spcPts val="3479"/>
              </a:lnSpc>
              <a:spcBef>
                <a:spcPts val="40"/>
              </a:spcBef>
            </a:pPr>
            <a:r>
              <a:rPr sz="3050" b="1" i="1" spc="-50" dirty="0">
                <a:solidFill>
                  <a:srgbClr val="7F7F7F"/>
                </a:solidFill>
                <a:latin typeface="Times New Roman"/>
                <a:cs typeface="Times New Roman"/>
              </a:rPr>
              <a:t>a</a:t>
            </a:r>
            <a:endParaRPr sz="3050">
              <a:latin typeface="Times New Roman"/>
              <a:cs typeface="Times New Roman"/>
            </a:endParaRPr>
          </a:p>
          <a:p>
            <a:pPr marL="684530">
              <a:lnSpc>
                <a:spcPts val="2975"/>
              </a:lnSpc>
            </a:pPr>
            <a:r>
              <a:rPr sz="3050" b="1" i="1" spc="-50" dirty="0">
                <a:solidFill>
                  <a:srgbClr val="7F7F7F"/>
                </a:solidFill>
                <a:latin typeface="Times New Roman"/>
                <a:cs typeface="Times New Roman"/>
              </a:rPr>
              <a:t>a</a:t>
            </a:r>
            <a:endParaRPr sz="3050">
              <a:latin typeface="Times New Roman"/>
              <a:cs typeface="Times New Roman"/>
            </a:endParaRPr>
          </a:p>
          <a:p>
            <a:pPr marL="181610">
              <a:lnSpc>
                <a:spcPts val="3155"/>
              </a:lnSpc>
            </a:pPr>
            <a:r>
              <a:rPr sz="3050" b="1" i="1" spc="-50" dirty="0">
                <a:solidFill>
                  <a:srgbClr val="7F7F7F"/>
                </a:solidFill>
                <a:latin typeface="Times New Roman"/>
                <a:cs typeface="Times New Roman"/>
              </a:rPr>
              <a:t>c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386468" y="2038603"/>
            <a:ext cx="1540510" cy="95059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solidFill>
                  <a:srgbClr val="7F7F7F"/>
                </a:solidFill>
                <a:latin typeface="Times New Roman"/>
                <a:cs typeface="Times New Roman"/>
              </a:rPr>
              <a:t>a</a:t>
            </a:r>
            <a:endParaRPr sz="3050">
              <a:latin typeface="Times New Roman"/>
              <a:cs typeface="Times New Roman"/>
            </a:endParaRPr>
          </a:p>
          <a:p>
            <a:pPr marL="219075">
              <a:lnSpc>
                <a:spcPct val="100000"/>
              </a:lnSpc>
              <a:spcBef>
                <a:spcPts val="165"/>
              </a:spcBef>
            </a:pPr>
            <a:r>
              <a:rPr sz="2850" spc="-10" dirty="0">
                <a:latin typeface="Times New Roman"/>
                <a:cs typeface="Times New Roman"/>
              </a:rPr>
              <a:t>{</a:t>
            </a:r>
            <a:r>
              <a:rPr sz="2850" i="1" spc="-10" dirty="0">
                <a:latin typeface="Times New Roman"/>
                <a:cs typeface="Times New Roman"/>
              </a:rPr>
              <a:t>s</a:t>
            </a:r>
            <a:r>
              <a:rPr sz="2850" spc="-10" dirty="0">
                <a:latin typeface="Times New Roman"/>
                <a:cs typeface="Times New Roman"/>
              </a:rPr>
              <a:t>,</a:t>
            </a:r>
            <a:r>
              <a:rPr sz="2850" i="1" spc="-10" dirty="0">
                <a:latin typeface="Times New Roman"/>
                <a:cs typeface="Times New Roman"/>
              </a:rPr>
              <a:t>q</a:t>
            </a:r>
            <a:r>
              <a:rPr sz="2850" spc="-15" baseline="-20467" dirty="0">
                <a:latin typeface="Times New Roman"/>
                <a:cs typeface="Times New Roman"/>
              </a:rPr>
              <a:t>1</a:t>
            </a:r>
            <a:r>
              <a:rPr sz="2850" spc="-10" dirty="0">
                <a:latin typeface="Times New Roman"/>
                <a:cs typeface="Times New Roman"/>
              </a:rPr>
              <a:t>,</a:t>
            </a:r>
            <a:r>
              <a:rPr sz="2850" i="1" spc="-10" dirty="0">
                <a:latin typeface="Times New Roman"/>
                <a:cs typeface="Times New Roman"/>
              </a:rPr>
              <a:t>q</a:t>
            </a:r>
            <a:r>
              <a:rPr sz="2850" spc="-15" baseline="-20467" dirty="0">
                <a:latin typeface="Times New Roman"/>
                <a:cs typeface="Times New Roman"/>
              </a:rPr>
              <a:t>2</a:t>
            </a:r>
            <a:r>
              <a:rPr sz="2850" spc="-10" dirty="0">
                <a:latin typeface="Times New Roman"/>
                <a:cs typeface="Times New Roman"/>
              </a:rPr>
              <a:t>}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923676" y="2122423"/>
            <a:ext cx="22161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solidFill>
                  <a:srgbClr val="7F7F7F"/>
                </a:solidFill>
                <a:latin typeface="Times New Roman"/>
                <a:cs typeface="Times New Roman"/>
              </a:rPr>
              <a:t>b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664852" y="2962146"/>
            <a:ext cx="19939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solidFill>
                  <a:srgbClr val="7F7F7F"/>
                </a:solidFill>
                <a:latin typeface="Times New Roman"/>
                <a:cs typeface="Times New Roman"/>
              </a:rPr>
              <a:t>c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991994" y="2267903"/>
            <a:ext cx="1377315" cy="114046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142365">
              <a:lnSpc>
                <a:spcPct val="100000"/>
              </a:lnSpc>
              <a:spcBef>
                <a:spcPts val="980"/>
              </a:spcBef>
            </a:pPr>
            <a:r>
              <a:rPr sz="3050" b="1" i="1" spc="-50" dirty="0">
                <a:solidFill>
                  <a:srgbClr val="7F7F7F"/>
                </a:solidFill>
                <a:latin typeface="Times New Roman"/>
                <a:cs typeface="Times New Roman"/>
              </a:rPr>
              <a:t>b</a:t>
            </a:r>
            <a:endParaRPr sz="30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810"/>
              </a:spcBef>
            </a:pPr>
            <a:r>
              <a:rPr sz="2850" dirty="0">
                <a:latin typeface="Times New Roman"/>
                <a:cs typeface="Times New Roman"/>
              </a:rPr>
              <a:t>{</a:t>
            </a:r>
            <a:r>
              <a:rPr sz="2850" i="1" dirty="0">
                <a:latin typeface="Times New Roman"/>
                <a:cs typeface="Times New Roman"/>
              </a:rPr>
              <a:t>s</a:t>
            </a:r>
            <a:r>
              <a:rPr sz="2850" dirty="0">
                <a:latin typeface="Times New Roman"/>
                <a:cs typeface="Times New Roman"/>
              </a:rPr>
              <a:t>,</a:t>
            </a:r>
            <a:r>
              <a:rPr sz="2850" i="1" dirty="0">
                <a:latin typeface="Times New Roman"/>
                <a:cs typeface="Times New Roman"/>
              </a:rPr>
              <a:t>q</a:t>
            </a:r>
            <a:r>
              <a:rPr sz="2850" baseline="-20467" dirty="0">
                <a:latin typeface="Times New Roman"/>
                <a:cs typeface="Times New Roman"/>
              </a:rPr>
              <a:t>1</a:t>
            </a:r>
            <a:r>
              <a:rPr sz="2850" dirty="0">
                <a:latin typeface="Times New Roman"/>
                <a:cs typeface="Times New Roman"/>
              </a:rPr>
              <a:t>,</a:t>
            </a:r>
            <a:r>
              <a:rPr sz="2850" spc="-10" dirty="0">
                <a:latin typeface="Times New Roman"/>
                <a:cs typeface="Times New Roman"/>
              </a:rPr>
              <a:t> </a:t>
            </a:r>
            <a:r>
              <a:rPr sz="2850" i="1" spc="-25" dirty="0">
                <a:latin typeface="Times New Roman"/>
                <a:cs typeface="Times New Roman"/>
              </a:rPr>
              <a:t>f</a:t>
            </a:r>
            <a:r>
              <a:rPr sz="2850" spc="-25" dirty="0">
                <a:latin typeface="Times New Roman"/>
                <a:cs typeface="Times New Roman"/>
              </a:rPr>
              <a:t>}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923676" y="4222494"/>
            <a:ext cx="72580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516890" algn="l"/>
              </a:tabLst>
            </a:pPr>
            <a:r>
              <a:rPr sz="3050" b="1" i="1" spc="-50" dirty="0">
                <a:solidFill>
                  <a:srgbClr val="7F7F7F"/>
                </a:solidFill>
                <a:latin typeface="Times New Roman"/>
                <a:cs typeface="Times New Roman"/>
              </a:rPr>
              <a:t>b</a:t>
            </a:r>
            <a:r>
              <a:rPr sz="3050" b="1" i="1" dirty="0">
                <a:solidFill>
                  <a:srgbClr val="7F7F7F"/>
                </a:solidFill>
                <a:latin typeface="Times New Roman"/>
                <a:cs typeface="Times New Roman"/>
              </a:rPr>
              <a:t>	</a:t>
            </a:r>
            <a:r>
              <a:rPr sz="3050" b="1" i="1" spc="-50" dirty="0">
                <a:solidFill>
                  <a:srgbClr val="7F7F7F"/>
                </a:solidFill>
                <a:latin typeface="Times New Roman"/>
                <a:cs typeface="Times New Roman"/>
              </a:rPr>
              <a:t>a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832492" y="4978398"/>
            <a:ext cx="19939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solidFill>
                  <a:srgbClr val="7F7F7F"/>
                </a:solidFill>
                <a:latin typeface="Times New Roman"/>
                <a:cs typeface="Times New Roman"/>
              </a:rPr>
              <a:t>c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442847" y="2878326"/>
            <a:ext cx="305435" cy="14192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3155"/>
              </a:lnSpc>
              <a:spcBef>
                <a:spcPts val="130"/>
              </a:spcBef>
            </a:pPr>
            <a:r>
              <a:rPr sz="3050" b="1" i="1" spc="-50" dirty="0">
                <a:solidFill>
                  <a:srgbClr val="7F7F7F"/>
                </a:solidFill>
                <a:latin typeface="Times New Roman"/>
                <a:cs typeface="Times New Roman"/>
              </a:rPr>
              <a:t>c</a:t>
            </a:r>
            <a:endParaRPr sz="3050">
              <a:latin typeface="Times New Roman"/>
              <a:cs typeface="Times New Roman"/>
            </a:endParaRPr>
          </a:p>
          <a:p>
            <a:pPr marL="95885">
              <a:lnSpc>
                <a:spcPts val="3155"/>
              </a:lnSpc>
            </a:pPr>
            <a:r>
              <a:rPr sz="3050" b="1" i="1" spc="-50" dirty="0">
                <a:solidFill>
                  <a:srgbClr val="7F7F7F"/>
                </a:solidFill>
                <a:latin typeface="Times New Roman"/>
                <a:cs typeface="Times New Roman"/>
              </a:rPr>
              <a:t>a</a:t>
            </a:r>
            <a:endParaRPr sz="3050">
              <a:latin typeface="Times New Roman"/>
              <a:cs typeface="Times New Roman"/>
            </a:endParaRPr>
          </a:p>
          <a:p>
            <a:pPr marL="95885">
              <a:lnSpc>
                <a:spcPct val="100000"/>
              </a:lnSpc>
              <a:spcBef>
                <a:spcPts val="960"/>
              </a:spcBef>
            </a:pPr>
            <a:r>
              <a:rPr sz="3050" b="1" i="1" spc="-50" dirty="0">
                <a:solidFill>
                  <a:srgbClr val="7F7F7F"/>
                </a:solidFill>
                <a:latin typeface="Times New Roman"/>
                <a:cs typeface="Times New Roman"/>
              </a:rPr>
              <a:t>b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122294" y="5362512"/>
            <a:ext cx="554990" cy="94996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600"/>
              </a:spcBef>
              <a:tabLst>
                <a:tab pos="421005" algn="l"/>
              </a:tabLst>
            </a:pPr>
            <a:r>
              <a:rPr sz="1900" spc="-50" dirty="0">
                <a:latin typeface="Times New Roman"/>
                <a:cs typeface="Times New Roman"/>
              </a:rPr>
              <a:t>1</a:t>
            </a:r>
            <a:r>
              <a:rPr sz="1900" dirty="0">
                <a:latin typeface="Times New Roman"/>
                <a:cs typeface="Times New Roman"/>
              </a:rPr>
              <a:t>	</a:t>
            </a:r>
            <a:r>
              <a:rPr sz="1900" spc="-50" dirty="0">
                <a:latin typeface="Times New Roman"/>
                <a:cs typeface="Times New Roman"/>
              </a:rPr>
              <a:t>2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3050" b="1" i="1" spc="-50" dirty="0">
                <a:solidFill>
                  <a:srgbClr val="7F7F7F"/>
                </a:solidFill>
                <a:latin typeface="Times New Roman"/>
                <a:cs typeface="Times New Roman"/>
              </a:rPr>
              <a:t>a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792853" y="4557774"/>
            <a:ext cx="22161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solidFill>
                  <a:srgbClr val="7F7F7F"/>
                </a:solidFill>
                <a:latin typeface="Times New Roman"/>
                <a:cs typeface="Times New Roman"/>
              </a:rPr>
              <a:t>b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114930" y="5229857"/>
            <a:ext cx="19939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solidFill>
                  <a:srgbClr val="7F7F7F"/>
                </a:solidFill>
                <a:latin typeface="Times New Roman"/>
                <a:cs typeface="Times New Roman"/>
              </a:rPr>
              <a:t>c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99396" y="4457190"/>
            <a:ext cx="731520" cy="462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850" spc="-20" dirty="0">
                <a:latin typeface="Times New Roman"/>
                <a:cs typeface="Times New Roman"/>
              </a:rPr>
              <a:t>{</a:t>
            </a:r>
            <a:r>
              <a:rPr sz="2850" i="1" spc="-20" dirty="0">
                <a:latin typeface="Times New Roman"/>
                <a:cs typeface="Times New Roman"/>
              </a:rPr>
              <a:t>q</a:t>
            </a:r>
            <a:r>
              <a:rPr sz="2850" spc="-30" baseline="-20467" dirty="0">
                <a:latin typeface="Times New Roman"/>
                <a:cs typeface="Times New Roman"/>
              </a:rPr>
              <a:t>2</a:t>
            </a:r>
            <a:r>
              <a:rPr sz="2850" spc="-20" dirty="0">
                <a:latin typeface="Times New Roman"/>
                <a:cs typeface="Times New Roman"/>
              </a:rPr>
              <a:t>}</a:t>
            </a:r>
            <a:endParaRPr sz="2850">
              <a:latin typeface="Times New Roman"/>
              <a:cs typeface="Times New Roman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2639446" y="6612635"/>
            <a:ext cx="5835650" cy="722630"/>
            <a:chOff x="2639446" y="6612635"/>
            <a:chExt cx="5835650" cy="722630"/>
          </a:xfrm>
        </p:grpSpPr>
        <p:sp>
          <p:nvSpPr>
            <p:cNvPr id="37" name="object 37"/>
            <p:cNvSpPr/>
            <p:nvPr/>
          </p:nvSpPr>
          <p:spPr>
            <a:xfrm>
              <a:off x="2660782" y="6633971"/>
              <a:ext cx="5793105" cy="680085"/>
            </a:xfrm>
            <a:custGeom>
              <a:avLst/>
              <a:gdLst/>
              <a:ahLst/>
              <a:cxnLst/>
              <a:rect l="l" t="t" r="r" b="b"/>
              <a:pathLst>
                <a:path w="5793105" h="680084">
                  <a:moveTo>
                    <a:pt x="5792723" y="679703"/>
                  </a:moveTo>
                  <a:lnTo>
                    <a:pt x="5792723" y="0"/>
                  </a:lnTo>
                  <a:lnTo>
                    <a:pt x="0" y="0"/>
                  </a:lnTo>
                  <a:lnTo>
                    <a:pt x="0" y="679703"/>
                  </a:lnTo>
                  <a:lnTo>
                    <a:pt x="5792723" y="679703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639446" y="6612635"/>
              <a:ext cx="5835650" cy="722630"/>
            </a:xfrm>
            <a:custGeom>
              <a:avLst/>
              <a:gdLst/>
              <a:ahLst/>
              <a:cxnLst/>
              <a:rect l="l" t="t" r="r" b="b"/>
              <a:pathLst>
                <a:path w="5835650" h="722629">
                  <a:moveTo>
                    <a:pt x="5835396" y="722376"/>
                  </a:moveTo>
                  <a:lnTo>
                    <a:pt x="5835396" y="0"/>
                  </a:lnTo>
                  <a:lnTo>
                    <a:pt x="0" y="0"/>
                  </a:lnTo>
                  <a:lnTo>
                    <a:pt x="0" y="722376"/>
                  </a:lnTo>
                  <a:lnTo>
                    <a:pt x="21336" y="722376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5794248" y="42672"/>
                  </a:lnTo>
                  <a:lnTo>
                    <a:pt x="5794248" y="21336"/>
                  </a:lnTo>
                  <a:lnTo>
                    <a:pt x="5814060" y="42672"/>
                  </a:lnTo>
                  <a:lnTo>
                    <a:pt x="5814060" y="722376"/>
                  </a:lnTo>
                  <a:lnTo>
                    <a:pt x="5835396" y="722376"/>
                  </a:lnTo>
                  <a:close/>
                </a:path>
                <a:path w="5835650" h="722629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5835650" h="722629">
                  <a:moveTo>
                    <a:pt x="42672" y="679704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679704"/>
                  </a:lnTo>
                  <a:lnTo>
                    <a:pt x="42672" y="679704"/>
                  </a:lnTo>
                  <a:close/>
                </a:path>
                <a:path w="5835650" h="722629">
                  <a:moveTo>
                    <a:pt x="5814060" y="679704"/>
                  </a:moveTo>
                  <a:lnTo>
                    <a:pt x="21336" y="679704"/>
                  </a:lnTo>
                  <a:lnTo>
                    <a:pt x="42672" y="701040"/>
                  </a:lnTo>
                  <a:lnTo>
                    <a:pt x="42672" y="722376"/>
                  </a:lnTo>
                  <a:lnTo>
                    <a:pt x="5794248" y="722376"/>
                  </a:lnTo>
                  <a:lnTo>
                    <a:pt x="5794248" y="701040"/>
                  </a:lnTo>
                  <a:lnTo>
                    <a:pt x="5814060" y="679704"/>
                  </a:lnTo>
                  <a:close/>
                </a:path>
                <a:path w="5835650" h="722629">
                  <a:moveTo>
                    <a:pt x="42672" y="722376"/>
                  </a:moveTo>
                  <a:lnTo>
                    <a:pt x="42672" y="701040"/>
                  </a:lnTo>
                  <a:lnTo>
                    <a:pt x="21336" y="679704"/>
                  </a:lnTo>
                  <a:lnTo>
                    <a:pt x="21336" y="722376"/>
                  </a:lnTo>
                  <a:lnTo>
                    <a:pt x="42672" y="722376"/>
                  </a:lnTo>
                  <a:close/>
                </a:path>
                <a:path w="5835650" h="722629">
                  <a:moveTo>
                    <a:pt x="5814060" y="42672"/>
                  </a:moveTo>
                  <a:lnTo>
                    <a:pt x="5794248" y="21336"/>
                  </a:lnTo>
                  <a:lnTo>
                    <a:pt x="5794248" y="42672"/>
                  </a:lnTo>
                  <a:lnTo>
                    <a:pt x="5814060" y="42672"/>
                  </a:lnTo>
                  <a:close/>
                </a:path>
                <a:path w="5835650" h="722629">
                  <a:moveTo>
                    <a:pt x="5814060" y="679704"/>
                  </a:moveTo>
                  <a:lnTo>
                    <a:pt x="5814060" y="42672"/>
                  </a:lnTo>
                  <a:lnTo>
                    <a:pt x="5794248" y="42672"/>
                  </a:lnTo>
                  <a:lnTo>
                    <a:pt x="5794248" y="679704"/>
                  </a:lnTo>
                  <a:lnTo>
                    <a:pt x="5814060" y="679704"/>
                  </a:lnTo>
                  <a:close/>
                </a:path>
                <a:path w="5835650" h="722629">
                  <a:moveTo>
                    <a:pt x="5814060" y="722376"/>
                  </a:moveTo>
                  <a:lnTo>
                    <a:pt x="5814060" y="679704"/>
                  </a:lnTo>
                  <a:lnTo>
                    <a:pt x="5794248" y="701040"/>
                  </a:lnTo>
                  <a:lnTo>
                    <a:pt x="5794248" y="722376"/>
                  </a:lnTo>
                  <a:lnTo>
                    <a:pt x="5814060" y="7223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2907168" y="6654797"/>
            <a:ext cx="5297805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dirty="0">
                <a:latin typeface="Times New Roman"/>
                <a:cs typeface="Times New Roman"/>
              </a:rPr>
              <a:t>Mnoho</a:t>
            </a:r>
            <a:r>
              <a:rPr sz="3500" b="1" spc="-10" dirty="0">
                <a:latin typeface="Times New Roman"/>
                <a:cs typeface="Times New Roman"/>
              </a:rPr>
              <a:t> 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nedostupných</a:t>
            </a:r>
            <a:r>
              <a:rPr sz="35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stavů</a:t>
            </a:r>
            <a:endParaRPr sz="3500">
              <a:latin typeface="Times New Roman"/>
              <a:cs typeface="Times New Roman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1045345" y="483108"/>
            <a:ext cx="8606155" cy="798830"/>
            <a:chOff x="1045345" y="483108"/>
            <a:chExt cx="8606155" cy="798830"/>
          </a:xfrm>
        </p:grpSpPr>
        <p:sp>
          <p:nvSpPr>
            <p:cNvPr id="41" name="object 41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>
            <a:spLocks noGrp="1"/>
          </p:cNvSpPr>
          <p:nvPr>
            <p:ph type="title"/>
          </p:nvPr>
        </p:nvSpPr>
        <p:spPr>
          <a:xfrm>
            <a:off x="1104272" y="505459"/>
            <a:ext cx="8485505" cy="713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500" dirty="0"/>
              <a:t>Předchozí</a:t>
            </a:r>
            <a:r>
              <a:rPr sz="4500" spc="5" dirty="0"/>
              <a:t> </a:t>
            </a:r>
            <a:r>
              <a:rPr sz="4500" dirty="0"/>
              <a:t>příklad:</a:t>
            </a:r>
            <a:r>
              <a:rPr sz="4500" spc="5" dirty="0"/>
              <a:t> </a:t>
            </a:r>
            <a:r>
              <a:rPr sz="4500" dirty="0"/>
              <a:t>Nedostupné</a:t>
            </a:r>
            <a:r>
              <a:rPr sz="4500" spc="35" dirty="0"/>
              <a:t> </a:t>
            </a:r>
            <a:r>
              <a:rPr sz="4500" spc="-10" dirty="0"/>
              <a:t>stavy</a:t>
            </a:r>
            <a:endParaRPr sz="4500"/>
          </a:p>
        </p:txBody>
      </p:sp>
      <p:pic>
        <p:nvPicPr>
          <p:cNvPr id="44" name="object 4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2361" y="1406652"/>
            <a:ext cx="9323829" cy="5248656"/>
          </a:xfrm>
          <a:prstGeom prst="rect">
            <a:avLst/>
          </a:prstGeom>
        </p:spPr>
      </p:pic>
      <p:sp>
        <p:nvSpPr>
          <p:cNvPr id="45" name="object 45"/>
          <p:cNvSpPr txBox="1"/>
          <p:nvPr/>
        </p:nvSpPr>
        <p:spPr>
          <a:xfrm>
            <a:off x="8899534" y="1813051"/>
            <a:ext cx="156210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b="1" spc="-50" dirty="0">
                <a:latin typeface="Times New Roman"/>
                <a:cs typeface="Times New Roman"/>
              </a:rPr>
              <a:t>1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549014" y="1585975"/>
            <a:ext cx="98806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dirty="0">
                <a:latin typeface="Times New Roman"/>
                <a:cs typeface="Times New Roman"/>
              </a:rPr>
              <a:t>{</a:t>
            </a:r>
            <a:r>
              <a:rPr sz="3050" b="1" i="1" dirty="0">
                <a:latin typeface="Times New Roman"/>
                <a:cs typeface="Times New Roman"/>
              </a:rPr>
              <a:t>q</a:t>
            </a:r>
            <a:r>
              <a:rPr sz="3050" b="1" i="1" spc="280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,</a:t>
            </a:r>
            <a:r>
              <a:rPr sz="3050" b="1" spc="15" dirty="0">
                <a:latin typeface="Times New Roman"/>
                <a:cs typeface="Times New Roman"/>
              </a:rPr>
              <a:t> </a:t>
            </a:r>
            <a:r>
              <a:rPr sz="3050" b="1" i="1" spc="-25" dirty="0">
                <a:latin typeface="Times New Roman"/>
                <a:cs typeface="Times New Roman"/>
              </a:rPr>
              <a:t>f</a:t>
            </a:r>
            <a:r>
              <a:rPr sz="3050" b="1" spc="-25" dirty="0">
                <a:latin typeface="Times New Roman"/>
                <a:cs typeface="Times New Roman"/>
              </a:rPr>
              <a:t>}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084968" y="4893054"/>
            <a:ext cx="1136015" cy="12604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64465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solidFill>
                  <a:srgbClr val="7F7F7F"/>
                </a:solidFill>
                <a:latin typeface="Times New Roman"/>
                <a:cs typeface="Times New Roman"/>
              </a:rPr>
              <a:t>c</a:t>
            </a:r>
            <a:endParaRPr sz="30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365"/>
              </a:spcBef>
            </a:pPr>
            <a:r>
              <a:rPr sz="3050" b="1" dirty="0">
                <a:latin typeface="Times New Roman"/>
                <a:cs typeface="Times New Roman"/>
              </a:rPr>
              <a:t>{</a:t>
            </a:r>
            <a:r>
              <a:rPr sz="3050" b="1" i="1" dirty="0">
                <a:latin typeface="Times New Roman"/>
                <a:cs typeface="Times New Roman"/>
              </a:rPr>
              <a:t>q</a:t>
            </a:r>
            <a:r>
              <a:rPr sz="3075" b="1" baseline="-20325" dirty="0">
                <a:latin typeface="Times New Roman"/>
                <a:cs typeface="Times New Roman"/>
              </a:rPr>
              <a:t>2</a:t>
            </a:r>
            <a:r>
              <a:rPr sz="3050" b="1" dirty="0">
                <a:latin typeface="Times New Roman"/>
                <a:cs typeface="Times New Roman"/>
              </a:rPr>
              <a:t>,</a:t>
            </a:r>
            <a:r>
              <a:rPr sz="3050" b="1" spc="25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f</a:t>
            </a:r>
            <a:r>
              <a:rPr sz="3050" b="1" i="1" spc="35" dirty="0">
                <a:latin typeface="Times New Roman"/>
                <a:cs typeface="Times New Roman"/>
              </a:rPr>
              <a:t> </a:t>
            </a:r>
            <a:r>
              <a:rPr sz="3050" b="1" spc="-50" dirty="0">
                <a:latin typeface="Times New Roman"/>
                <a:cs typeface="Times New Roman"/>
              </a:rPr>
              <a:t>}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9096130" y="5952233"/>
            <a:ext cx="56261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dirty="0">
                <a:latin typeface="Times New Roman"/>
                <a:cs typeface="Times New Roman"/>
              </a:rPr>
              <a:t>{</a:t>
            </a:r>
            <a:r>
              <a:rPr sz="3050" b="1" i="1" dirty="0">
                <a:latin typeface="Times New Roman"/>
                <a:cs typeface="Times New Roman"/>
              </a:rPr>
              <a:t>f</a:t>
            </a:r>
            <a:r>
              <a:rPr sz="3050" b="1" i="1" spc="25" dirty="0">
                <a:latin typeface="Times New Roman"/>
                <a:cs typeface="Times New Roman"/>
              </a:rPr>
              <a:t> </a:t>
            </a:r>
            <a:r>
              <a:rPr sz="3050" b="1" spc="-50" dirty="0">
                <a:latin typeface="Times New Roman"/>
                <a:cs typeface="Times New Roman"/>
              </a:rPr>
              <a:t>}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01580" y="2206243"/>
            <a:ext cx="22161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latin typeface="Times New Roman"/>
                <a:cs typeface="Times New Roman"/>
              </a:rPr>
              <a:t>a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451749" y="1198879"/>
            <a:ext cx="846455" cy="8401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636905">
              <a:lnSpc>
                <a:spcPts val="3185"/>
              </a:lnSpc>
              <a:spcBef>
                <a:spcPts val="130"/>
              </a:spcBef>
            </a:pPr>
            <a:r>
              <a:rPr sz="3050" b="1" i="1" spc="-50" dirty="0">
                <a:latin typeface="Times New Roman"/>
                <a:cs typeface="Times New Roman"/>
              </a:rPr>
              <a:t>b</a:t>
            </a:r>
            <a:endParaRPr sz="3050">
              <a:latin typeface="Times New Roman"/>
              <a:cs typeface="Times New Roman"/>
            </a:endParaRPr>
          </a:p>
          <a:p>
            <a:pPr marL="12700">
              <a:lnSpc>
                <a:spcPts val="3185"/>
              </a:lnSpc>
            </a:pPr>
            <a:r>
              <a:rPr sz="3050" b="1" spc="-25" dirty="0">
                <a:latin typeface="Times New Roman"/>
                <a:cs typeface="Times New Roman"/>
              </a:rPr>
              <a:t>{</a:t>
            </a:r>
            <a:r>
              <a:rPr sz="3050" b="1" i="1" spc="-25" dirty="0">
                <a:latin typeface="Times New Roman"/>
                <a:cs typeface="Times New Roman"/>
              </a:rPr>
              <a:t>s</a:t>
            </a:r>
            <a:r>
              <a:rPr sz="3050" b="1" spc="-25" dirty="0">
                <a:latin typeface="Times New Roman"/>
                <a:cs typeface="Times New Roman"/>
              </a:rPr>
              <a:t>}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153040" y="3298950"/>
            <a:ext cx="19939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latin typeface="Times New Roman"/>
                <a:cs typeface="Times New Roman"/>
              </a:rPr>
              <a:t>c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9801736" y="1535683"/>
            <a:ext cx="22161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latin typeface="Times New Roman"/>
                <a:cs typeface="Times New Roman"/>
              </a:rPr>
              <a:t>b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9548752" y="3885690"/>
            <a:ext cx="22161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latin typeface="Times New Roman"/>
                <a:cs typeface="Times New Roman"/>
              </a:rPr>
              <a:t>a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1658" y="6069581"/>
            <a:ext cx="22161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latin typeface="Times New Roman"/>
                <a:cs typeface="Times New Roman"/>
              </a:rPr>
              <a:t>a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33940" y="4979922"/>
            <a:ext cx="19939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latin typeface="Times New Roman"/>
                <a:cs typeface="Times New Roman"/>
              </a:rPr>
              <a:t>c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9632572" y="5063742"/>
            <a:ext cx="22161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latin typeface="Times New Roman"/>
                <a:cs typeface="Times New Roman"/>
              </a:rPr>
              <a:t>a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59" name="Zástupný symbol pro číslo snímku 58">
            <a:extLst>
              <a:ext uri="{FF2B5EF4-FFF2-40B4-BE49-F238E27FC236}">
                <a16:creationId xmlns:a16="http://schemas.microsoft.com/office/drawing/2014/main" id="{AEC6B9FC-C68A-15D9-8F91-F097D8E2AF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pPr/>
              <a:t>22</a:t>
            </a:fld>
            <a:r>
              <a:rPr lang="cs-CZ"/>
              <a:t> / 36</a:t>
            </a:r>
            <a:endParaRPr lang="cs-CZ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5345" y="483108"/>
            <a:ext cx="8606155" cy="798830"/>
            <a:chOff x="1045345" y="483108"/>
            <a:chExt cx="8606155" cy="798830"/>
          </a:xfrm>
        </p:grpSpPr>
        <p:sp>
          <p:nvSpPr>
            <p:cNvPr id="3" name="object 3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53040" y="577850"/>
            <a:ext cx="8385809" cy="223774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 marR="5080">
              <a:lnSpc>
                <a:spcPct val="103099"/>
              </a:lnSpc>
              <a:spcBef>
                <a:spcPts val="445"/>
              </a:spcBef>
            </a:pPr>
            <a:r>
              <a:rPr sz="3850" dirty="0"/>
              <a:t>Algoritmus</a:t>
            </a:r>
            <a:r>
              <a:rPr sz="3850" spc="-65" dirty="0"/>
              <a:t> </a:t>
            </a:r>
            <a:r>
              <a:rPr sz="3850" dirty="0"/>
              <a:t>II:</a:t>
            </a:r>
            <a:r>
              <a:rPr sz="3850" spc="-85" dirty="0"/>
              <a:t> </a:t>
            </a:r>
            <a:r>
              <a:rPr sz="3850" dirty="0"/>
              <a:t>Odstranění</a:t>
            </a:r>
            <a:r>
              <a:rPr sz="3850" spc="-85" dirty="0"/>
              <a:t> </a:t>
            </a:r>
            <a:r>
              <a:rPr sz="3850" spc="-10" dirty="0"/>
              <a:t>nedeterminismu </a:t>
            </a:r>
            <a:r>
              <a:rPr sz="33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Myšlenka:</a:t>
            </a:r>
            <a:r>
              <a:rPr sz="3300" b="1" spc="-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300" b="1" dirty="0">
                <a:solidFill>
                  <a:srgbClr val="FF0000"/>
                </a:solidFill>
                <a:latin typeface="Times New Roman"/>
                <a:cs typeface="Times New Roman"/>
              </a:rPr>
              <a:t>Analogie</a:t>
            </a:r>
            <a:r>
              <a:rPr sz="3300" b="1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300" b="1" dirty="0">
                <a:solidFill>
                  <a:srgbClr val="FF0000"/>
                </a:solidFill>
                <a:latin typeface="Times New Roman"/>
                <a:cs typeface="Times New Roman"/>
              </a:rPr>
              <a:t>předchozího</a:t>
            </a:r>
            <a:r>
              <a:rPr sz="33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300" b="1" dirty="0">
                <a:solidFill>
                  <a:srgbClr val="FF0000"/>
                </a:solidFill>
                <a:latin typeface="Times New Roman"/>
                <a:cs typeface="Times New Roman"/>
              </a:rPr>
              <a:t>algoritmu</a:t>
            </a:r>
            <a:r>
              <a:rPr sz="33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3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s </a:t>
            </a:r>
            <a:r>
              <a:rPr sz="3300" b="1" dirty="0">
                <a:solidFill>
                  <a:srgbClr val="FF0000"/>
                </a:solidFill>
                <a:latin typeface="Times New Roman"/>
                <a:cs typeface="Times New Roman"/>
              </a:rPr>
              <a:t>tím</a:t>
            </a:r>
            <a:r>
              <a:rPr sz="3300" b="1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300" b="1" dirty="0">
                <a:solidFill>
                  <a:srgbClr val="FF0000"/>
                </a:solidFill>
                <a:latin typeface="Times New Roman"/>
                <a:cs typeface="Times New Roman"/>
              </a:rPr>
              <a:t>rozdílem,</a:t>
            </a:r>
            <a:r>
              <a:rPr sz="33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300" b="1" dirty="0">
                <a:solidFill>
                  <a:srgbClr val="FF0000"/>
                </a:solidFill>
                <a:latin typeface="Times New Roman"/>
                <a:cs typeface="Times New Roman"/>
              </a:rPr>
              <a:t>že</a:t>
            </a:r>
            <a:r>
              <a:rPr sz="33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300" b="1" dirty="0">
                <a:solidFill>
                  <a:srgbClr val="FF0000"/>
                </a:solidFill>
                <a:latin typeface="Times New Roman"/>
                <a:cs typeface="Times New Roman"/>
              </a:rPr>
              <a:t>budeme</a:t>
            </a:r>
            <a:r>
              <a:rPr sz="3300" b="1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300" b="1" dirty="0">
                <a:solidFill>
                  <a:srgbClr val="FF0000"/>
                </a:solidFill>
                <a:latin typeface="Times New Roman"/>
                <a:cs typeface="Times New Roman"/>
              </a:rPr>
              <a:t>postupně</a:t>
            </a:r>
            <a:r>
              <a:rPr sz="3300" b="1" spc="-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3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přidávat </a:t>
            </a:r>
            <a:r>
              <a:rPr sz="3300" b="1" dirty="0">
                <a:solidFill>
                  <a:srgbClr val="FF0000"/>
                </a:solidFill>
                <a:latin typeface="Times New Roman"/>
                <a:cs typeface="Times New Roman"/>
              </a:rPr>
              <a:t>pouze</a:t>
            </a:r>
            <a:r>
              <a:rPr sz="3300" b="1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300" b="1" dirty="0">
                <a:solidFill>
                  <a:srgbClr val="FF0000"/>
                </a:solidFill>
                <a:latin typeface="Times New Roman"/>
                <a:cs typeface="Times New Roman"/>
              </a:rPr>
              <a:t>stavy,</a:t>
            </a:r>
            <a:r>
              <a:rPr sz="3300" b="1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300" b="1" dirty="0">
                <a:solidFill>
                  <a:srgbClr val="FF0000"/>
                </a:solidFill>
                <a:latin typeface="Times New Roman"/>
                <a:cs typeface="Times New Roman"/>
              </a:rPr>
              <a:t>které</a:t>
            </a:r>
            <a:r>
              <a:rPr sz="3300" b="1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300" b="1" dirty="0">
                <a:solidFill>
                  <a:srgbClr val="FF0000"/>
                </a:solidFill>
                <a:latin typeface="Times New Roman"/>
                <a:cs typeface="Times New Roman"/>
              </a:rPr>
              <a:t>jsou</a:t>
            </a:r>
            <a:r>
              <a:rPr sz="3300" b="1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3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dostupné</a:t>
            </a:r>
            <a:endParaRPr sz="33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65157" y="2822575"/>
            <a:ext cx="8564880" cy="41275"/>
          </a:xfrm>
          <a:custGeom>
            <a:avLst/>
            <a:gdLst/>
            <a:ahLst/>
            <a:cxnLst/>
            <a:rect l="l" t="t" r="r" b="b"/>
            <a:pathLst>
              <a:path w="8564880" h="41275">
                <a:moveTo>
                  <a:pt x="8564879" y="41147"/>
                </a:moveTo>
                <a:lnTo>
                  <a:pt x="8564879" y="0"/>
                </a:lnTo>
                <a:lnTo>
                  <a:pt x="0" y="0"/>
                </a:lnTo>
                <a:lnTo>
                  <a:pt x="0" y="41147"/>
                </a:lnTo>
                <a:lnTo>
                  <a:pt x="856487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839856" y="3255011"/>
            <a:ext cx="22161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solidFill>
                  <a:srgbClr val="FF9932"/>
                </a:solidFill>
                <a:latin typeface="Times New Roman"/>
                <a:cs typeface="Times New Roman"/>
              </a:rPr>
              <a:t>a</a:t>
            </a:r>
            <a:endParaRPr sz="305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9877" y="3714245"/>
            <a:ext cx="3631689" cy="325526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500768" y="4376675"/>
            <a:ext cx="40322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50" i="1" spc="-25" dirty="0">
                <a:latin typeface="Times New Roman"/>
                <a:cs typeface="Times New Roman"/>
              </a:rPr>
              <a:t>q</a:t>
            </a:r>
            <a:r>
              <a:rPr sz="3075" spc="-37" baseline="-20325" dirty="0">
                <a:latin typeface="Times New Roman"/>
                <a:cs typeface="Times New Roman"/>
              </a:rPr>
              <a:t>1</a:t>
            </a:r>
            <a:endParaRPr sz="3075" baseline="-20325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27365" y="4402583"/>
            <a:ext cx="200025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94720" y="4437635"/>
            <a:ext cx="13462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i="1" spc="-50" dirty="0">
                <a:latin typeface="Times New Roman"/>
                <a:cs typeface="Times New Roman"/>
              </a:rPr>
              <a:t>f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08948" y="4199891"/>
            <a:ext cx="249554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92768" y="5554662"/>
            <a:ext cx="367030" cy="1324610"/>
          </a:xfrm>
          <a:prstGeom prst="rect">
            <a:avLst/>
          </a:prstGeom>
        </p:spPr>
        <p:txBody>
          <a:bodyPr vert="horz" wrap="square" lIns="0" tIns="171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0"/>
              </a:spcBef>
            </a:pPr>
            <a:r>
              <a:rPr sz="3500" b="1" i="1" spc="-50" dirty="0">
                <a:solidFill>
                  <a:srgbClr val="00CC99"/>
                </a:solidFill>
                <a:latin typeface="Times New Roman"/>
                <a:cs typeface="Times New Roman"/>
              </a:rPr>
              <a:t>c</a:t>
            </a:r>
            <a:endParaRPr sz="3500">
              <a:latin typeface="Times New Roman"/>
              <a:cs typeface="Times New Roman"/>
            </a:endParaRPr>
          </a:p>
          <a:p>
            <a:pPr marL="179705">
              <a:lnSpc>
                <a:spcPct val="100000"/>
              </a:lnSpc>
              <a:spcBef>
                <a:spcPts val="1110"/>
              </a:spcBef>
            </a:pPr>
            <a:r>
              <a:rPr sz="3050" i="1" spc="-50" dirty="0">
                <a:latin typeface="Times New Roman"/>
                <a:cs typeface="Times New Roman"/>
              </a:rPr>
              <a:t>c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84588" y="5888482"/>
            <a:ext cx="40322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50" i="1" spc="-25" dirty="0">
                <a:latin typeface="Times New Roman"/>
                <a:cs typeface="Times New Roman"/>
              </a:rPr>
              <a:t>q</a:t>
            </a:r>
            <a:r>
              <a:rPr sz="3075" spc="-37" baseline="-20325" dirty="0">
                <a:latin typeface="Times New Roman"/>
                <a:cs typeface="Times New Roman"/>
              </a:rPr>
              <a:t>2</a:t>
            </a:r>
            <a:endParaRPr sz="3075" baseline="-20325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00132" y="4131128"/>
            <a:ext cx="450850" cy="2053589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202565">
              <a:lnSpc>
                <a:spcPct val="100000"/>
              </a:lnSpc>
              <a:spcBef>
                <a:spcPts val="505"/>
              </a:spcBef>
            </a:pPr>
            <a:r>
              <a:rPr sz="3050" i="1" spc="-50" dirty="0">
                <a:latin typeface="Times New Roman"/>
                <a:cs typeface="Times New Roman"/>
              </a:rPr>
              <a:t>b</a:t>
            </a:r>
            <a:endParaRPr sz="3050">
              <a:latin typeface="Times New Roman"/>
              <a:cs typeface="Times New Roman"/>
            </a:endParaRPr>
          </a:p>
          <a:p>
            <a:pPr marL="12700">
              <a:lnSpc>
                <a:spcPts val="3420"/>
              </a:lnSpc>
              <a:spcBef>
                <a:spcPts val="464"/>
              </a:spcBef>
            </a:pPr>
            <a:r>
              <a:rPr sz="350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endParaRPr sz="3500">
              <a:latin typeface="Times New Roman"/>
              <a:cs typeface="Times New Roman"/>
            </a:endParaRPr>
          </a:p>
          <a:p>
            <a:pPr marL="95885">
              <a:lnSpc>
                <a:spcPts val="3420"/>
              </a:lnSpc>
            </a:pPr>
            <a:r>
              <a:rPr sz="3500" b="1" i="1" spc="-50" dirty="0">
                <a:solidFill>
                  <a:srgbClr val="00CC99"/>
                </a:solidFill>
                <a:latin typeface="Times New Roman"/>
                <a:cs typeface="Times New Roman"/>
              </a:rPr>
              <a:t>c</a:t>
            </a:r>
            <a:endParaRPr sz="3500">
              <a:latin typeface="Times New Roman"/>
              <a:cs typeface="Times New Roman"/>
            </a:endParaRPr>
          </a:p>
          <a:p>
            <a:pPr marL="263525">
              <a:lnSpc>
                <a:spcPct val="100000"/>
              </a:lnSpc>
              <a:spcBef>
                <a:spcPts val="930"/>
              </a:spcBef>
            </a:pPr>
            <a:r>
              <a:rPr sz="3050" i="1" spc="-50" dirty="0">
                <a:latin typeface="Times New Roman"/>
                <a:cs typeface="Times New Roman"/>
              </a:rPr>
              <a:t>c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69225" y="2861945"/>
            <a:ext cx="1748789" cy="916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654"/>
              </a:lnSpc>
              <a:spcBef>
                <a:spcPts val="100"/>
              </a:spcBef>
            </a:pPr>
            <a:r>
              <a:rPr sz="3300" b="1" spc="-10" dirty="0">
                <a:latin typeface="Times New Roman"/>
                <a:cs typeface="Times New Roman"/>
              </a:rPr>
              <a:t>Ilustrace:</a:t>
            </a:r>
            <a:endParaRPr sz="3300" dirty="0">
              <a:latin typeface="Times New Roman"/>
              <a:cs typeface="Times New Roman"/>
            </a:endParaRPr>
          </a:p>
          <a:p>
            <a:pPr marL="347345">
              <a:lnSpc>
                <a:spcPts val="3354"/>
              </a:lnSpc>
              <a:tabLst>
                <a:tab pos="1524000" algn="l"/>
              </a:tabLst>
            </a:pPr>
            <a:r>
              <a:rPr sz="3050" b="1" i="1" spc="-50" dirty="0">
                <a:solidFill>
                  <a:srgbClr val="FF9932"/>
                </a:solidFill>
                <a:latin typeface="Times New Roman"/>
                <a:cs typeface="Times New Roman"/>
              </a:rPr>
              <a:t>a</a:t>
            </a:r>
            <a:r>
              <a:rPr sz="3050" b="1" i="1" dirty="0">
                <a:solidFill>
                  <a:srgbClr val="FF9932"/>
                </a:solidFill>
                <a:latin typeface="Times New Roman"/>
                <a:cs typeface="Times New Roman"/>
              </a:rPr>
              <a:t>	</a:t>
            </a:r>
            <a:r>
              <a:rPr sz="3050" i="1" spc="-50" dirty="0">
                <a:latin typeface="Times New Roman"/>
                <a:cs typeface="Times New Roman"/>
              </a:rPr>
              <a:t>b</a:t>
            </a:r>
            <a:endParaRPr sz="3050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70359" y="3111755"/>
            <a:ext cx="185483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sz="2600" b="1" i="1" dirty="0">
                <a:latin typeface="Times New Roman"/>
                <a:cs typeface="Times New Roman"/>
              </a:rPr>
              <a:t>Q</a:t>
            </a:r>
            <a:r>
              <a:rPr sz="2625" b="1" i="1" baseline="-20634" dirty="0">
                <a:latin typeface="Times New Roman"/>
                <a:cs typeface="Times New Roman"/>
              </a:rPr>
              <a:t>DKA</a:t>
            </a:r>
            <a:r>
              <a:rPr sz="2625" b="1" i="1" spc="337" baseline="-20634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=</a:t>
            </a:r>
            <a:r>
              <a:rPr sz="2600" b="1" spc="30" dirty="0">
                <a:latin typeface="Times New Roman"/>
                <a:cs typeface="Times New Roman"/>
              </a:rPr>
              <a:t> </a:t>
            </a:r>
            <a:r>
              <a:rPr sz="2600" b="1" spc="-20" dirty="0">
                <a:latin typeface="Times New Roman"/>
                <a:cs typeface="Times New Roman"/>
              </a:rPr>
              <a:t>{</a:t>
            </a:r>
            <a:r>
              <a:rPr sz="2600" spc="-20" dirty="0">
                <a:latin typeface="Times New Roman"/>
                <a:cs typeface="Times New Roman"/>
              </a:rPr>
              <a:t>{</a:t>
            </a:r>
            <a:r>
              <a:rPr sz="2600" b="1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600" spc="-20" dirty="0">
                <a:latin typeface="Times New Roman"/>
                <a:cs typeface="Times New Roman"/>
              </a:rPr>
              <a:t>}</a:t>
            </a:r>
            <a:r>
              <a:rPr sz="2600" b="1" spc="-20" dirty="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38066" y="3484121"/>
            <a:ext cx="2476500" cy="1470660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6945766" y="3023363"/>
            <a:ext cx="249554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i="1" spc="-50" dirty="0">
                <a:solidFill>
                  <a:srgbClr val="FF9932"/>
                </a:solidFill>
                <a:latin typeface="Times New Roman"/>
                <a:cs typeface="Times New Roman"/>
              </a:rPr>
              <a:t>a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951863" y="3937763"/>
            <a:ext cx="486409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spc="-25" dirty="0">
                <a:latin typeface="Times New Roman"/>
                <a:cs typeface="Times New Roman"/>
              </a:rPr>
              <a:t>{</a:t>
            </a:r>
            <a:r>
              <a:rPr sz="305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3050" b="1" spc="-25" dirty="0">
                <a:latin typeface="Times New Roman"/>
                <a:cs typeface="Times New Roman"/>
              </a:rPr>
              <a:t>}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595759" y="3971291"/>
            <a:ext cx="2088514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dirty="0">
                <a:latin typeface="Times New Roman"/>
                <a:cs typeface="Times New Roman"/>
              </a:rPr>
              <a:t>Pro</a:t>
            </a:r>
            <a:r>
              <a:rPr sz="3050" b="1" spc="20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stav</a:t>
            </a:r>
            <a:r>
              <a:rPr sz="3050" b="1" spc="15" dirty="0">
                <a:latin typeface="Times New Roman"/>
                <a:cs typeface="Times New Roman"/>
              </a:rPr>
              <a:t> </a:t>
            </a:r>
            <a:r>
              <a:rPr sz="3050" b="1" spc="-20" dirty="0">
                <a:latin typeface="Times New Roman"/>
                <a:cs typeface="Times New Roman"/>
              </a:rPr>
              <a:t>{</a:t>
            </a:r>
            <a:r>
              <a:rPr sz="3050" b="1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3050" b="1" spc="-20" dirty="0">
                <a:latin typeface="Times New Roman"/>
                <a:cs typeface="Times New Roman"/>
              </a:rPr>
              <a:t>}: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570359" y="4896904"/>
            <a:ext cx="5626735" cy="202438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05"/>
              </a:spcBef>
            </a:pPr>
            <a:r>
              <a:rPr sz="2600" dirty="0">
                <a:latin typeface="Times New Roman"/>
                <a:cs typeface="Times New Roman"/>
              </a:rPr>
              <a:t>Přidej</a:t>
            </a:r>
            <a:r>
              <a:rPr sz="2600" spc="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nové</a:t>
            </a:r>
            <a:r>
              <a:rPr sz="2600" spc="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stavy</a:t>
            </a:r>
            <a:r>
              <a:rPr sz="2600" spc="40" dirty="0"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65FF"/>
                </a:solidFill>
                <a:latin typeface="Times New Roman"/>
                <a:cs typeface="Times New Roman"/>
              </a:rPr>
              <a:t>{</a:t>
            </a:r>
            <a:r>
              <a:rPr sz="2600" b="1" i="1" dirty="0">
                <a:solidFill>
                  <a:srgbClr val="FF65FF"/>
                </a:solidFill>
                <a:latin typeface="Times New Roman"/>
                <a:cs typeface="Times New Roman"/>
              </a:rPr>
              <a:t>q</a:t>
            </a:r>
            <a:r>
              <a:rPr sz="2625" b="1" baseline="-20634" dirty="0">
                <a:solidFill>
                  <a:srgbClr val="FF65FF"/>
                </a:solidFill>
                <a:latin typeface="Times New Roman"/>
                <a:cs typeface="Times New Roman"/>
              </a:rPr>
              <a:t>1</a:t>
            </a:r>
            <a:r>
              <a:rPr sz="2600" b="1" dirty="0">
                <a:solidFill>
                  <a:srgbClr val="FF65FF"/>
                </a:solidFill>
                <a:latin typeface="Times New Roman"/>
                <a:cs typeface="Times New Roman"/>
              </a:rPr>
              <a:t>,</a:t>
            </a:r>
            <a:r>
              <a:rPr sz="2600" b="1" spc="45" dirty="0">
                <a:solidFill>
                  <a:srgbClr val="FF65FF"/>
                </a:solidFill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FF65FF"/>
                </a:solidFill>
                <a:latin typeface="Times New Roman"/>
                <a:cs typeface="Times New Roman"/>
              </a:rPr>
              <a:t>f</a:t>
            </a:r>
            <a:r>
              <a:rPr sz="2600" b="1" i="1" spc="-190" dirty="0">
                <a:solidFill>
                  <a:srgbClr val="FF65FF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65FF"/>
                </a:solidFill>
                <a:latin typeface="Times New Roman"/>
                <a:cs typeface="Times New Roman"/>
              </a:rPr>
              <a:t>}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40" dirty="0"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65FF"/>
                </a:solidFill>
                <a:latin typeface="Times New Roman"/>
                <a:cs typeface="Times New Roman"/>
              </a:rPr>
              <a:t>{</a:t>
            </a:r>
            <a:r>
              <a:rPr sz="2600" b="1" i="1" dirty="0">
                <a:solidFill>
                  <a:srgbClr val="FF65FF"/>
                </a:solidFill>
                <a:latin typeface="Times New Roman"/>
                <a:cs typeface="Times New Roman"/>
              </a:rPr>
              <a:t>q</a:t>
            </a:r>
            <a:r>
              <a:rPr sz="2625" b="1" baseline="-20634" dirty="0">
                <a:solidFill>
                  <a:srgbClr val="FF65FF"/>
                </a:solidFill>
                <a:latin typeface="Times New Roman"/>
                <a:cs typeface="Times New Roman"/>
              </a:rPr>
              <a:t>2</a:t>
            </a:r>
            <a:r>
              <a:rPr sz="2600" b="1" dirty="0">
                <a:solidFill>
                  <a:srgbClr val="FF65FF"/>
                </a:solidFill>
                <a:latin typeface="Times New Roman"/>
                <a:cs typeface="Times New Roman"/>
              </a:rPr>
              <a:t>,</a:t>
            </a:r>
            <a:r>
              <a:rPr sz="2600" b="1" spc="40" dirty="0">
                <a:solidFill>
                  <a:srgbClr val="FF65FF"/>
                </a:solidFill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FF65FF"/>
                </a:solidFill>
                <a:latin typeface="Times New Roman"/>
                <a:cs typeface="Times New Roman"/>
              </a:rPr>
              <a:t>f</a:t>
            </a:r>
            <a:r>
              <a:rPr sz="2600" b="1" i="1" spc="-190" dirty="0">
                <a:solidFill>
                  <a:srgbClr val="FF65FF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65FF"/>
                </a:solidFill>
                <a:latin typeface="Times New Roman"/>
                <a:cs typeface="Times New Roman"/>
              </a:rPr>
              <a:t>}</a:t>
            </a:r>
            <a:r>
              <a:rPr sz="2600" b="1" spc="60" dirty="0">
                <a:solidFill>
                  <a:srgbClr val="FF65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do</a:t>
            </a:r>
            <a:r>
              <a:rPr sz="2600" spc="40" dirty="0">
                <a:latin typeface="Times New Roman"/>
                <a:cs typeface="Times New Roman"/>
              </a:rPr>
              <a:t> </a:t>
            </a:r>
            <a:r>
              <a:rPr sz="2600" b="1" i="1" spc="-20" dirty="0">
                <a:latin typeface="Times New Roman"/>
                <a:cs typeface="Times New Roman"/>
              </a:rPr>
              <a:t>Q</a:t>
            </a:r>
            <a:r>
              <a:rPr sz="2625" b="1" i="1" spc="-30" baseline="-20634" dirty="0">
                <a:latin typeface="Times New Roman"/>
                <a:cs typeface="Times New Roman"/>
              </a:rPr>
              <a:t>DKA</a:t>
            </a:r>
            <a:endParaRPr sz="2625" baseline="-20634">
              <a:latin typeface="Times New Roman"/>
              <a:cs typeface="Times New Roman"/>
            </a:endParaRPr>
          </a:p>
          <a:p>
            <a:pPr marL="38100" marR="2461260">
              <a:lnSpc>
                <a:spcPts val="3300"/>
              </a:lnSpc>
              <a:spcBef>
                <a:spcPts val="1235"/>
              </a:spcBef>
            </a:pPr>
            <a:r>
              <a:rPr sz="3050" b="1" dirty="0">
                <a:latin typeface="Times New Roman"/>
                <a:cs typeface="Times New Roman"/>
              </a:rPr>
              <a:t>Pro</a:t>
            </a:r>
            <a:r>
              <a:rPr sz="3050" b="1" spc="35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stav</a:t>
            </a:r>
            <a:r>
              <a:rPr sz="3050" b="1" spc="15" dirty="0">
                <a:latin typeface="Times New Roman"/>
                <a:cs typeface="Times New Roman"/>
              </a:rPr>
              <a:t> </a:t>
            </a:r>
            <a:r>
              <a:rPr sz="3050" b="1" dirty="0">
                <a:solidFill>
                  <a:srgbClr val="FF65FF"/>
                </a:solidFill>
                <a:latin typeface="Times New Roman"/>
                <a:cs typeface="Times New Roman"/>
              </a:rPr>
              <a:t>{</a:t>
            </a:r>
            <a:r>
              <a:rPr sz="3050" b="1" i="1" dirty="0">
                <a:solidFill>
                  <a:srgbClr val="FF65FF"/>
                </a:solidFill>
                <a:latin typeface="Times New Roman"/>
                <a:cs typeface="Times New Roman"/>
              </a:rPr>
              <a:t>q</a:t>
            </a:r>
            <a:r>
              <a:rPr sz="3075" b="1" baseline="-20325" dirty="0">
                <a:solidFill>
                  <a:srgbClr val="FF65FF"/>
                </a:solidFill>
                <a:latin typeface="Times New Roman"/>
                <a:cs typeface="Times New Roman"/>
              </a:rPr>
              <a:t>1</a:t>
            </a:r>
            <a:r>
              <a:rPr sz="3050" b="1" dirty="0">
                <a:solidFill>
                  <a:srgbClr val="FF65FF"/>
                </a:solidFill>
                <a:latin typeface="Times New Roman"/>
                <a:cs typeface="Times New Roman"/>
              </a:rPr>
              <a:t>,</a:t>
            </a:r>
            <a:r>
              <a:rPr sz="3050" b="1" spc="25" dirty="0">
                <a:solidFill>
                  <a:srgbClr val="FF65FF"/>
                </a:solidFill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FF65FF"/>
                </a:solidFill>
                <a:latin typeface="Times New Roman"/>
                <a:cs typeface="Times New Roman"/>
              </a:rPr>
              <a:t>f</a:t>
            </a:r>
            <a:r>
              <a:rPr sz="3050" b="1" i="1" spc="-235" dirty="0">
                <a:solidFill>
                  <a:srgbClr val="FF65FF"/>
                </a:solidFill>
                <a:latin typeface="Times New Roman"/>
                <a:cs typeface="Times New Roman"/>
              </a:rPr>
              <a:t> </a:t>
            </a:r>
            <a:r>
              <a:rPr sz="3050" b="1" dirty="0">
                <a:solidFill>
                  <a:srgbClr val="FF65FF"/>
                </a:solidFill>
                <a:latin typeface="Times New Roman"/>
                <a:cs typeface="Times New Roman"/>
              </a:rPr>
              <a:t>}</a:t>
            </a:r>
            <a:r>
              <a:rPr sz="3050" b="1" dirty="0">
                <a:latin typeface="Times New Roman"/>
                <a:cs typeface="Times New Roman"/>
              </a:rPr>
              <a:t>:</a:t>
            </a:r>
            <a:r>
              <a:rPr sz="3050" b="1" spc="35" dirty="0">
                <a:latin typeface="Times New Roman"/>
                <a:cs typeface="Times New Roman"/>
              </a:rPr>
              <a:t> </a:t>
            </a:r>
            <a:r>
              <a:rPr sz="3050" b="1" spc="-50" dirty="0">
                <a:latin typeface="Times New Roman"/>
                <a:cs typeface="Times New Roman"/>
              </a:rPr>
              <a:t>… </a:t>
            </a:r>
            <a:r>
              <a:rPr sz="3050" b="1" dirty="0">
                <a:latin typeface="Times New Roman"/>
                <a:cs typeface="Times New Roman"/>
              </a:rPr>
              <a:t>Pro</a:t>
            </a:r>
            <a:r>
              <a:rPr sz="3050" b="1" spc="35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stav</a:t>
            </a:r>
            <a:r>
              <a:rPr sz="3050" b="1" spc="15" dirty="0">
                <a:latin typeface="Times New Roman"/>
                <a:cs typeface="Times New Roman"/>
              </a:rPr>
              <a:t> </a:t>
            </a:r>
            <a:r>
              <a:rPr sz="3050" b="1" dirty="0">
                <a:solidFill>
                  <a:srgbClr val="FF65FF"/>
                </a:solidFill>
                <a:latin typeface="Times New Roman"/>
                <a:cs typeface="Times New Roman"/>
              </a:rPr>
              <a:t>{</a:t>
            </a:r>
            <a:r>
              <a:rPr sz="3050" b="1" i="1" dirty="0">
                <a:solidFill>
                  <a:srgbClr val="FF65FF"/>
                </a:solidFill>
                <a:latin typeface="Times New Roman"/>
                <a:cs typeface="Times New Roman"/>
              </a:rPr>
              <a:t>q</a:t>
            </a:r>
            <a:r>
              <a:rPr sz="3075" b="1" baseline="-20325" dirty="0">
                <a:solidFill>
                  <a:srgbClr val="FF65FF"/>
                </a:solidFill>
                <a:latin typeface="Times New Roman"/>
                <a:cs typeface="Times New Roman"/>
              </a:rPr>
              <a:t>2</a:t>
            </a:r>
            <a:r>
              <a:rPr sz="3050" b="1" dirty="0">
                <a:solidFill>
                  <a:srgbClr val="FF65FF"/>
                </a:solidFill>
                <a:latin typeface="Times New Roman"/>
                <a:cs typeface="Times New Roman"/>
              </a:rPr>
              <a:t>,</a:t>
            </a:r>
            <a:r>
              <a:rPr sz="3050" b="1" spc="25" dirty="0">
                <a:solidFill>
                  <a:srgbClr val="FF65FF"/>
                </a:solidFill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FF65FF"/>
                </a:solidFill>
                <a:latin typeface="Times New Roman"/>
                <a:cs typeface="Times New Roman"/>
              </a:rPr>
              <a:t>f</a:t>
            </a:r>
            <a:r>
              <a:rPr sz="3050" b="1" i="1" spc="-235" dirty="0">
                <a:solidFill>
                  <a:srgbClr val="FF65FF"/>
                </a:solidFill>
                <a:latin typeface="Times New Roman"/>
                <a:cs typeface="Times New Roman"/>
              </a:rPr>
              <a:t> </a:t>
            </a:r>
            <a:r>
              <a:rPr sz="3050" b="1" dirty="0">
                <a:solidFill>
                  <a:srgbClr val="FF65FF"/>
                </a:solidFill>
                <a:latin typeface="Times New Roman"/>
                <a:cs typeface="Times New Roman"/>
              </a:rPr>
              <a:t>}</a:t>
            </a:r>
            <a:r>
              <a:rPr sz="3050" b="1" dirty="0">
                <a:latin typeface="Times New Roman"/>
                <a:cs typeface="Times New Roman"/>
              </a:rPr>
              <a:t>:</a:t>
            </a:r>
            <a:r>
              <a:rPr sz="3050" b="1" spc="35" dirty="0">
                <a:latin typeface="Times New Roman"/>
                <a:cs typeface="Times New Roman"/>
              </a:rPr>
              <a:t> </a:t>
            </a:r>
            <a:r>
              <a:rPr sz="3050" b="1" spc="-50" dirty="0">
                <a:latin typeface="Times New Roman"/>
                <a:cs typeface="Times New Roman"/>
              </a:rPr>
              <a:t>…</a:t>
            </a:r>
            <a:endParaRPr sz="30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950"/>
              </a:spcBef>
            </a:pPr>
            <a:r>
              <a:rPr sz="2600" dirty="0">
                <a:latin typeface="Times New Roman"/>
                <a:cs typeface="Times New Roman"/>
              </a:rPr>
              <a:t>Přidej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nové</a:t>
            </a:r>
            <a:r>
              <a:rPr sz="2600" spc="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stavy</a:t>
            </a:r>
            <a:r>
              <a:rPr sz="2600" spc="60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…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062768" y="6996430"/>
            <a:ext cx="531495" cy="36322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4054"/>
              </a:lnSpc>
            </a:pPr>
            <a:r>
              <a:rPr sz="3500" b="1" spc="-25" dirty="0">
                <a:latin typeface="Times New Roman"/>
                <a:cs typeface="Times New Roman"/>
              </a:rPr>
              <a:t>...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617850" y="3276347"/>
            <a:ext cx="249554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112134" y="3523235"/>
            <a:ext cx="148971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050" b="1" dirty="0">
                <a:latin typeface="Times New Roman"/>
                <a:cs typeface="Times New Roman"/>
              </a:rPr>
              <a:t>{</a:t>
            </a:r>
            <a:r>
              <a:rPr sz="3050" b="1" i="1" dirty="0">
                <a:latin typeface="Times New Roman"/>
                <a:cs typeface="Times New Roman"/>
              </a:rPr>
              <a:t>q</a:t>
            </a:r>
            <a:r>
              <a:rPr sz="3075" b="1" baseline="-20325" dirty="0">
                <a:latin typeface="Times New Roman"/>
                <a:cs typeface="Times New Roman"/>
              </a:rPr>
              <a:t>1</a:t>
            </a:r>
            <a:r>
              <a:rPr sz="3050" b="1" dirty="0">
                <a:latin typeface="Times New Roman"/>
                <a:cs typeface="Times New Roman"/>
              </a:rPr>
              <a:t>,</a:t>
            </a:r>
            <a:r>
              <a:rPr sz="3050" b="1" spc="30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f</a:t>
            </a:r>
            <a:r>
              <a:rPr sz="3050" b="1" i="1" spc="-229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}</a:t>
            </a:r>
            <a:r>
              <a:rPr sz="3050" b="1" spc="-370" dirty="0">
                <a:latin typeface="Times New Roman"/>
                <a:cs typeface="Times New Roman"/>
              </a:rPr>
              <a:t> </a:t>
            </a:r>
            <a:r>
              <a:rPr sz="5250" b="1" spc="-37" baseline="-21428" dirty="0">
                <a:latin typeface="Times New Roman"/>
                <a:cs typeface="Times New Roman"/>
              </a:rPr>
              <a:t>...</a:t>
            </a:r>
            <a:endParaRPr sz="5250" baseline="-21428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676270" y="4199891"/>
            <a:ext cx="66675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473709" algn="l"/>
              </a:tabLst>
            </a:pPr>
            <a:r>
              <a:rPr sz="3500" b="1" i="1" spc="-50" dirty="0">
                <a:solidFill>
                  <a:srgbClr val="00CC99"/>
                </a:solidFill>
                <a:latin typeface="Times New Roman"/>
                <a:cs typeface="Times New Roman"/>
              </a:rPr>
              <a:t>c</a:t>
            </a:r>
            <a:r>
              <a:rPr sz="3500" b="1" i="1" dirty="0">
                <a:solidFill>
                  <a:srgbClr val="00CC99"/>
                </a:solidFill>
                <a:latin typeface="Times New Roman"/>
                <a:cs typeface="Times New Roman"/>
              </a:rPr>
              <a:t>	</a:t>
            </a:r>
            <a:r>
              <a:rPr sz="4575" b="1" spc="-75" baseline="-10928" dirty="0">
                <a:latin typeface="Times New Roman"/>
                <a:cs typeface="Times New Roman"/>
              </a:rPr>
              <a:t>{</a:t>
            </a:r>
            <a:endParaRPr sz="4575" baseline="-10928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266058" y="4335527"/>
            <a:ext cx="94996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50" b="1" i="1" dirty="0">
                <a:latin typeface="Times New Roman"/>
                <a:cs typeface="Times New Roman"/>
              </a:rPr>
              <a:t>q</a:t>
            </a:r>
            <a:r>
              <a:rPr sz="3075" b="1" baseline="-20325" dirty="0">
                <a:latin typeface="Times New Roman"/>
                <a:cs typeface="Times New Roman"/>
              </a:rPr>
              <a:t>2</a:t>
            </a:r>
            <a:r>
              <a:rPr sz="3050" b="1" dirty="0">
                <a:latin typeface="Times New Roman"/>
                <a:cs typeface="Times New Roman"/>
              </a:rPr>
              <a:t>,</a:t>
            </a:r>
            <a:r>
              <a:rPr sz="3050" b="1" spc="25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f</a:t>
            </a:r>
            <a:r>
              <a:rPr sz="3050" b="1" i="1" spc="-229" dirty="0">
                <a:latin typeface="Times New Roman"/>
                <a:cs typeface="Times New Roman"/>
              </a:rPr>
              <a:t> </a:t>
            </a:r>
            <a:r>
              <a:rPr sz="3050" b="1" spc="-50" dirty="0">
                <a:latin typeface="Times New Roman"/>
                <a:cs typeface="Times New Roman"/>
              </a:rPr>
              <a:t>}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213477" y="4451351"/>
            <a:ext cx="36322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spc="-25" dirty="0">
                <a:latin typeface="Times New Roman"/>
                <a:cs typeface="Times New Roman"/>
              </a:rPr>
              <a:t>...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31" name="Zástupný symbol pro číslo snímku 30">
            <a:extLst>
              <a:ext uri="{FF2B5EF4-FFF2-40B4-BE49-F238E27FC236}">
                <a16:creationId xmlns:a16="http://schemas.microsoft.com/office/drawing/2014/main" id="{5AB9F2A8-1A54-AE65-47F8-45B74DD205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pPr/>
              <a:t>23</a:t>
            </a:fld>
            <a:r>
              <a:rPr lang="cs-CZ"/>
              <a:t> / 36</a:t>
            </a:r>
            <a:endParaRPr lang="cs-CZ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9757" y="1283335"/>
            <a:ext cx="9123680" cy="60763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69875" indent="-227965">
              <a:lnSpc>
                <a:spcPct val="100000"/>
              </a:lnSpc>
              <a:spcBef>
                <a:spcPts val="130"/>
              </a:spcBef>
              <a:buFont typeface="Times New Roman"/>
              <a:buChar char="•"/>
              <a:tabLst>
                <a:tab pos="269875" algn="l"/>
              </a:tabLst>
            </a:pP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Vstup:</a:t>
            </a:r>
            <a:r>
              <a:rPr sz="2800" b="1" spc="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KA</a:t>
            </a:r>
            <a:r>
              <a:rPr sz="2800" spc="-1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bez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</a:t>
            </a:r>
            <a:r>
              <a:rPr sz="2800" dirty="0">
                <a:latin typeface="Times New Roman"/>
                <a:cs typeface="Times New Roman"/>
              </a:rPr>
              <a:t>-přechodů: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M</a:t>
            </a:r>
            <a:r>
              <a:rPr sz="2800" i="1" spc="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=</a:t>
            </a:r>
            <a:r>
              <a:rPr sz="2800" spc="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</a:t>
            </a:r>
            <a:r>
              <a:rPr sz="2800" i="1" dirty="0">
                <a:latin typeface="Times New Roman"/>
                <a:cs typeface="Times New Roman"/>
              </a:rPr>
              <a:t>Q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spc="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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spc="5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R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spc="5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s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spc="45" dirty="0">
                <a:latin typeface="Times New Roman"/>
                <a:cs typeface="Times New Roman"/>
              </a:rPr>
              <a:t> </a:t>
            </a:r>
            <a:r>
              <a:rPr sz="2800" i="1" spc="-25" dirty="0">
                <a:latin typeface="Times New Roman"/>
                <a:cs typeface="Times New Roman"/>
              </a:rPr>
              <a:t>F</a:t>
            </a:r>
            <a:r>
              <a:rPr sz="2800" spc="-25" dirty="0">
                <a:latin typeface="Times New Roman"/>
                <a:cs typeface="Times New Roman"/>
              </a:rPr>
              <a:t>)</a:t>
            </a:r>
            <a:endParaRPr sz="2800" dirty="0">
              <a:latin typeface="Times New Roman"/>
              <a:cs typeface="Times New Roman"/>
            </a:endParaRPr>
          </a:p>
          <a:p>
            <a:pPr marL="269875" indent="-227965">
              <a:lnSpc>
                <a:spcPct val="100000"/>
              </a:lnSpc>
              <a:spcBef>
                <a:spcPts val="50"/>
              </a:spcBef>
              <a:buFont typeface="Times New Roman"/>
              <a:buChar char="•"/>
              <a:tabLst>
                <a:tab pos="269875" algn="l"/>
              </a:tabLst>
            </a:pP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Výstup:</a:t>
            </a:r>
            <a:r>
              <a:rPr sz="2800" b="1" spc="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DKA:</a:t>
            </a:r>
            <a:r>
              <a:rPr sz="2800" spc="4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M</a:t>
            </a:r>
            <a:r>
              <a:rPr sz="2800" i="1" baseline="-20325" dirty="0">
                <a:latin typeface="Times New Roman"/>
                <a:cs typeface="Times New Roman"/>
              </a:rPr>
              <a:t>d</a:t>
            </a:r>
            <a:r>
              <a:rPr sz="2800" i="1" spc="457" baseline="-203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=</a:t>
            </a:r>
            <a:r>
              <a:rPr sz="2800" spc="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</a:t>
            </a:r>
            <a:r>
              <a:rPr sz="2800" i="1" dirty="0">
                <a:latin typeface="Times New Roman"/>
                <a:cs typeface="Times New Roman"/>
              </a:rPr>
              <a:t>Q</a:t>
            </a:r>
            <a:r>
              <a:rPr sz="2800" i="1" baseline="-20325" dirty="0">
                <a:latin typeface="Times New Roman"/>
                <a:cs typeface="Times New Roman"/>
              </a:rPr>
              <a:t>d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spc="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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spc="5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R</a:t>
            </a:r>
            <a:r>
              <a:rPr sz="2800" i="1" baseline="-20325" dirty="0">
                <a:latin typeface="Times New Roman"/>
                <a:cs typeface="Times New Roman"/>
              </a:rPr>
              <a:t>d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spc="5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s</a:t>
            </a:r>
            <a:r>
              <a:rPr sz="2800" i="1" baseline="-20325" dirty="0">
                <a:latin typeface="Times New Roman"/>
                <a:cs typeface="Times New Roman"/>
              </a:rPr>
              <a:t>d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i="1" spc="-25" dirty="0">
                <a:latin typeface="Times New Roman"/>
                <a:cs typeface="Times New Roman"/>
              </a:rPr>
              <a:t>F</a:t>
            </a:r>
            <a:r>
              <a:rPr sz="2800" i="1" spc="-37" baseline="-20325" dirty="0">
                <a:latin typeface="Times New Roman"/>
                <a:cs typeface="Times New Roman"/>
              </a:rPr>
              <a:t>d</a:t>
            </a:r>
            <a:r>
              <a:rPr sz="2800" spc="-25" dirty="0">
                <a:latin typeface="Times New Roman"/>
                <a:cs typeface="Times New Roman"/>
              </a:rPr>
              <a:t>)</a:t>
            </a:r>
            <a:endParaRPr sz="2800" dirty="0">
              <a:latin typeface="Times New Roman"/>
              <a:cs typeface="Times New Roman"/>
            </a:endParaRPr>
          </a:p>
          <a:p>
            <a:pPr marL="25400">
              <a:lnSpc>
                <a:spcPts val="3500"/>
              </a:lnSpc>
              <a:spcBef>
                <a:spcPts val="25"/>
              </a:spcBef>
              <a:tabLst>
                <a:tab pos="1734820" algn="l"/>
                <a:tab pos="8589645" algn="l"/>
              </a:tabLst>
            </a:pPr>
            <a:r>
              <a:rPr sz="28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bez</a:t>
            </a:r>
            <a:r>
              <a:rPr sz="2800" b="1" u="sng" spc="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nedostupných</a:t>
            </a:r>
            <a:r>
              <a:rPr sz="2800" b="1" u="sng" spc="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stavů</a:t>
            </a:r>
            <a:r>
              <a:rPr sz="305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3050" u="sng" dirty="0">
              <a:latin typeface="Times New Roman"/>
              <a:cs typeface="Times New Roman"/>
            </a:endParaRPr>
          </a:p>
          <a:p>
            <a:pPr marL="276225" indent="-234315">
              <a:lnSpc>
                <a:spcPts val="3340"/>
              </a:lnSpc>
              <a:buFont typeface="Times New Roman"/>
              <a:buChar char="•"/>
              <a:tabLst>
                <a:tab pos="276225" algn="l"/>
              </a:tabLst>
            </a:pPr>
            <a:r>
              <a:rPr sz="305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Metoda:</a:t>
            </a:r>
            <a:endParaRPr sz="3050" dirty="0">
              <a:latin typeface="Times New Roman"/>
              <a:cs typeface="Times New Roman"/>
            </a:endParaRPr>
          </a:p>
          <a:p>
            <a:pPr marL="276225" indent="-234315">
              <a:lnSpc>
                <a:spcPts val="3329"/>
              </a:lnSpc>
              <a:buFont typeface="Times New Roman"/>
              <a:buChar char="•"/>
              <a:tabLst>
                <a:tab pos="276225" algn="l"/>
              </a:tabLst>
            </a:pPr>
            <a:r>
              <a:rPr sz="3050" i="1" dirty="0">
                <a:latin typeface="Times New Roman"/>
                <a:cs typeface="Times New Roman"/>
              </a:rPr>
              <a:t>s</a:t>
            </a:r>
            <a:r>
              <a:rPr sz="3075" i="1" baseline="-20325" dirty="0">
                <a:latin typeface="Times New Roman"/>
                <a:cs typeface="Times New Roman"/>
              </a:rPr>
              <a:t>d</a:t>
            </a:r>
            <a:r>
              <a:rPr sz="3075" i="1" spc="22" baseline="-203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:</a:t>
            </a:r>
            <a:r>
              <a:rPr sz="3050" i="1" dirty="0">
                <a:latin typeface="Times New Roman"/>
                <a:cs typeface="Times New Roman"/>
              </a:rPr>
              <a:t>=</a:t>
            </a:r>
            <a:r>
              <a:rPr sz="3050" i="1" spc="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{</a:t>
            </a:r>
            <a:r>
              <a:rPr sz="3050" i="1" dirty="0">
                <a:latin typeface="Times New Roman"/>
                <a:cs typeface="Times New Roman"/>
              </a:rPr>
              <a:t>s</a:t>
            </a:r>
            <a:r>
              <a:rPr sz="3050" dirty="0">
                <a:latin typeface="Times New Roman"/>
                <a:cs typeface="Times New Roman"/>
              </a:rPr>
              <a:t>};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Q</a:t>
            </a:r>
            <a:r>
              <a:rPr sz="3075" i="1" baseline="-20325" dirty="0">
                <a:latin typeface="Times New Roman"/>
                <a:cs typeface="Times New Roman"/>
              </a:rPr>
              <a:t>new</a:t>
            </a:r>
            <a:r>
              <a:rPr sz="3075" i="1" spc="412" baseline="-203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:</a:t>
            </a:r>
            <a:r>
              <a:rPr sz="3050" i="1" dirty="0">
                <a:latin typeface="Times New Roman"/>
                <a:cs typeface="Times New Roman"/>
              </a:rPr>
              <a:t>=</a:t>
            </a:r>
            <a:r>
              <a:rPr sz="3050" i="1" spc="2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{</a:t>
            </a:r>
            <a:r>
              <a:rPr sz="3050" i="1" dirty="0">
                <a:latin typeface="Times New Roman"/>
                <a:cs typeface="Times New Roman"/>
              </a:rPr>
              <a:t>s</a:t>
            </a:r>
            <a:r>
              <a:rPr sz="3075" i="1" baseline="-20325" dirty="0">
                <a:latin typeface="Times New Roman"/>
                <a:cs typeface="Times New Roman"/>
              </a:rPr>
              <a:t>d</a:t>
            </a:r>
            <a:r>
              <a:rPr sz="3050" dirty="0">
                <a:latin typeface="Times New Roman"/>
                <a:cs typeface="Times New Roman"/>
              </a:rPr>
              <a:t>};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R</a:t>
            </a:r>
            <a:r>
              <a:rPr sz="3075" i="1" baseline="-20325" dirty="0">
                <a:latin typeface="Times New Roman"/>
                <a:cs typeface="Times New Roman"/>
              </a:rPr>
              <a:t>d</a:t>
            </a:r>
            <a:r>
              <a:rPr sz="3075" i="1" spc="419" baseline="-203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:=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</a:t>
            </a:r>
            <a:r>
              <a:rPr sz="3050" dirty="0">
                <a:latin typeface="Times New Roman"/>
                <a:cs typeface="Times New Roman"/>
              </a:rPr>
              <a:t>;</a:t>
            </a:r>
            <a:r>
              <a:rPr sz="3050" spc="-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Q</a:t>
            </a:r>
            <a:r>
              <a:rPr sz="3075" i="1" baseline="-20325" dirty="0">
                <a:latin typeface="Times New Roman"/>
                <a:cs typeface="Times New Roman"/>
              </a:rPr>
              <a:t>d</a:t>
            </a:r>
            <a:r>
              <a:rPr sz="3075" i="1" spc="427" baseline="-203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:=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</a:t>
            </a:r>
            <a:r>
              <a:rPr sz="3050" dirty="0">
                <a:latin typeface="Times New Roman"/>
                <a:cs typeface="Times New Roman"/>
              </a:rPr>
              <a:t>;</a:t>
            </a:r>
            <a:r>
              <a:rPr sz="3050" spc="-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F</a:t>
            </a:r>
            <a:r>
              <a:rPr sz="3075" i="1" baseline="-20325" dirty="0">
                <a:latin typeface="Times New Roman"/>
                <a:cs typeface="Times New Roman"/>
              </a:rPr>
              <a:t>d</a:t>
            </a:r>
            <a:r>
              <a:rPr sz="3075" i="1" spc="427" baseline="-203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:=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spc="-25" dirty="0">
                <a:latin typeface="Symbol"/>
                <a:cs typeface="Symbol"/>
              </a:rPr>
              <a:t></a:t>
            </a:r>
            <a:r>
              <a:rPr sz="3050" spc="-25" dirty="0">
                <a:latin typeface="Times New Roman"/>
                <a:cs typeface="Times New Roman"/>
              </a:rPr>
              <a:t>;</a:t>
            </a:r>
            <a:endParaRPr sz="3050" dirty="0">
              <a:latin typeface="Times New Roman"/>
              <a:cs typeface="Times New Roman"/>
            </a:endParaRPr>
          </a:p>
          <a:p>
            <a:pPr marL="276225" indent="-234315">
              <a:lnSpc>
                <a:spcPts val="3329"/>
              </a:lnSpc>
              <a:buFont typeface="Times New Roman"/>
              <a:buChar char="•"/>
              <a:tabLst>
                <a:tab pos="276225" algn="l"/>
              </a:tabLst>
            </a:pPr>
            <a:r>
              <a:rPr sz="305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repeat</a:t>
            </a:r>
            <a:endParaRPr sz="3050" b="1" u="sng" dirty="0">
              <a:latin typeface="Times New Roman"/>
              <a:cs typeface="Times New Roman"/>
            </a:endParaRPr>
          </a:p>
          <a:p>
            <a:pPr marL="546100">
              <a:lnSpc>
                <a:spcPts val="3215"/>
              </a:lnSpc>
            </a:pPr>
            <a:r>
              <a:rPr sz="2950" dirty="0">
                <a:latin typeface="Times New Roman"/>
                <a:cs typeface="Times New Roman"/>
              </a:rPr>
              <a:t>nechť</a:t>
            </a:r>
            <a:r>
              <a:rPr sz="2950" spc="20" dirty="0">
                <a:latin typeface="Times New Roman"/>
                <a:cs typeface="Times New Roman"/>
              </a:rPr>
              <a:t> </a:t>
            </a:r>
            <a:r>
              <a:rPr sz="2950" i="1" dirty="0">
                <a:latin typeface="Times New Roman"/>
                <a:cs typeface="Times New Roman"/>
              </a:rPr>
              <a:t>Q</a:t>
            </a:r>
            <a:r>
              <a:rPr sz="2950" dirty="0">
                <a:latin typeface="Times New Roman"/>
                <a:cs typeface="Times New Roman"/>
              </a:rPr>
              <a:t>’</a:t>
            </a:r>
            <a:r>
              <a:rPr sz="2950" spc="-200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Symbol"/>
                <a:cs typeface="Symbol"/>
              </a:rPr>
              <a:t></a:t>
            </a:r>
            <a:r>
              <a:rPr sz="2950" spc="30" dirty="0">
                <a:latin typeface="Times New Roman"/>
                <a:cs typeface="Times New Roman"/>
              </a:rPr>
              <a:t> </a:t>
            </a:r>
            <a:r>
              <a:rPr sz="2950" i="1" dirty="0">
                <a:latin typeface="Times New Roman"/>
                <a:cs typeface="Times New Roman"/>
              </a:rPr>
              <a:t>Q</a:t>
            </a:r>
            <a:r>
              <a:rPr sz="2925" i="1" baseline="-21367" dirty="0">
                <a:latin typeface="Times New Roman"/>
                <a:cs typeface="Times New Roman"/>
              </a:rPr>
              <a:t>new</a:t>
            </a:r>
            <a:r>
              <a:rPr sz="2950" dirty="0">
                <a:latin typeface="Times New Roman"/>
                <a:cs typeface="Times New Roman"/>
              </a:rPr>
              <a:t>;</a:t>
            </a:r>
            <a:r>
              <a:rPr sz="2950" spc="35" dirty="0">
                <a:latin typeface="Times New Roman"/>
                <a:cs typeface="Times New Roman"/>
              </a:rPr>
              <a:t> </a:t>
            </a:r>
            <a:r>
              <a:rPr sz="2950" i="1" dirty="0">
                <a:latin typeface="Times New Roman"/>
                <a:cs typeface="Times New Roman"/>
              </a:rPr>
              <a:t>Q</a:t>
            </a:r>
            <a:r>
              <a:rPr sz="2925" i="1" baseline="-21367" dirty="0">
                <a:latin typeface="Times New Roman"/>
                <a:cs typeface="Times New Roman"/>
              </a:rPr>
              <a:t>new</a:t>
            </a:r>
            <a:r>
              <a:rPr sz="2925" i="1" spc="405" baseline="-21367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:</a:t>
            </a:r>
            <a:r>
              <a:rPr sz="2950" i="1" dirty="0">
                <a:latin typeface="Times New Roman"/>
                <a:cs typeface="Times New Roman"/>
              </a:rPr>
              <a:t>=</a:t>
            </a:r>
            <a:r>
              <a:rPr sz="2950" i="1" spc="30" dirty="0">
                <a:latin typeface="Times New Roman"/>
                <a:cs typeface="Times New Roman"/>
              </a:rPr>
              <a:t> </a:t>
            </a:r>
            <a:r>
              <a:rPr sz="2950" i="1" dirty="0">
                <a:latin typeface="Times New Roman"/>
                <a:cs typeface="Times New Roman"/>
              </a:rPr>
              <a:t>Q</a:t>
            </a:r>
            <a:r>
              <a:rPr sz="2925" i="1" baseline="-21367" dirty="0">
                <a:latin typeface="Times New Roman"/>
                <a:cs typeface="Times New Roman"/>
              </a:rPr>
              <a:t>new</a:t>
            </a:r>
            <a:r>
              <a:rPr sz="2925" i="1" spc="434" baseline="-21367" dirty="0">
                <a:latin typeface="Times New Roman"/>
                <a:cs typeface="Times New Roman"/>
              </a:rPr>
              <a:t> </a:t>
            </a:r>
            <a:r>
              <a:rPr sz="2950" i="1" dirty="0">
                <a:latin typeface="Times New Roman"/>
                <a:cs typeface="Times New Roman"/>
              </a:rPr>
              <a:t>–</a:t>
            </a:r>
            <a:r>
              <a:rPr sz="2950" i="1" spc="20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{</a:t>
            </a:r>
            <a:r>
              <a:rPr sz="2950" i="1" dirty="0">
                <a:latin typeface="Times New Roman"/>
                <a:cs typeface="Times New Roman"/>
              </a:rPr>
              <a:t>Q</a:t>
            </a:r>
            <a:r>
              <a:rPr sz="2950" dirty="0">
                <a:latin typeface="Times New Roman"/>
                <a:cs typeface="Times New Roman"/>
              </a:rPr>
              <a:t>’};</a:t>
            </a:r>
            <a:r>
              <a:rPr sz="2950" spc="40" dirty="0">
                <a:latin typeface="Times New Roman"/>
                <a:cs typeface="Times New Roman"/>
              </a:rPr>
              <a:t> </a:t>
            </a:r>
            <a:r>
              <a:rPr sz="2950" i="1" dirty="0">
                <a:latin typeface="Times New Roman"/>
                <a:cs typeface="Times New Roman"/>
              </a:rPr>
              <a:t>Q</a:t>
            </a:r>
            <a:r>
              <a:rPr sz="2925" i="1" baseline="-21367" dirty="0">
                <a:latin typeface="Times New Roman"/>
                <a:cs typeface="Times New Roman"/>
              </a:rPr>
              <a:t>d</a:t>
            </a:r>
            <a:r>
              <a:rPr sz="2925" i="1" spc="37" baseline="-21367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:</a:t>
            </a:r>
            <a:r>
              <a:rPr sz="2950" i="1" dirty="0">
                <a:latin typeface="Times New Roman"/>
                <a:cs typeface="Times New Roman"/>
              </a:rPr>
              <a:t>=</a:t>
            </a:r>
            <a:r>
              <a:rPr sz="2950" i="1" spc="30" dirty="0">
                <a:latin typeface="Times New Roman"/>
                <a:cs typeface="Times New Roman"/>
              </a:rPr>
              <a:t> </a:t>
            </a:r>
            <a:r>
              <a:rPr sz="2950" i="1" dirty="0">
                <a:latin typeface="Times New Roman"/>
                <a:cs typeface="Times New Roman"/>
              </a:rPr>
              <a:t>Q</a:t>
            </a:r>
            <a:r>
              <a:rPr sz="2925" i="1" baseline="-21367" dirty="0">
                <a:latin typeface="Times New Roman"/>
                <a:cs typeface="Times New Roman"/>
              </a:rPr>
              <a:t>d</a:t>
            </a:r>
            <a:r>
              <a:rPr sz="2925" i="1" spc="37" baseline="-21367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Symbol"/>
                <a:cs typeface="Symbol"/>
              </a:rPr>
              <a:t></a:t>
            </a:r>
            <a:r>
              <a:rPr sz="2950" spc="30" dirty="0">
                <a:latin typeface="Times New Roman"/>
                <a:cs typeface="Times New Roman"/>
              </a:rPr>
              <a:t> </a:t>
            </a:r>
            <a:r>
              <a:rPr sz="2950" spc="-10" dirty="0">
                <a:latin typeface="Times New Roman"/>
                <a:cs typeface="Times New Roman"/>
              </a:rPr>
              <a:t>{</a:t>
            </a:r>
            <a:r>
              <a:rPr sz="2950" i="1" spc="-10" dirty="0">
                <a:latin typeface="Times New Roman"/>
                <a:cs typeface="Times New Roman"/>
              </a:rPr>
              <a:t>Q</a:t>
            </a:r>
            <a:r>
              <a:rPr sz="2950" spc="-10" dirty="0">
                <a:latin typeface="Times New Roman"/>
                <a:cs typeface="Times New Roman"/>
              </a:rPr>
              <a:t>’};</a:t>
            </a:r>
            <a:endParaRPr sz="2950" dirty="0">
              <a:latin typeface="Times New Roman"/>
              <a:cs typeface="Times New Roman"/>
            </a:endParaRPr>
          </a:p>
          <a:p>
            <a:pPr marL="546100">
              <a:lnSpc>
                <a:spcPts val="3329"/>
              </a:lnSpc>
            </a:pPr>
            <a:r>
              <a:rPr sz="305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for</a:t>
            </a:r>
            <a:r>
              <a:rPr sz="3050" b="1" u="sng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5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each</a:t>
            </a:r>
            <a:r>
              <a:rPr sz="3050" b="1" u="sng" spc="20" dirty="0">
                <a:latin typeface="Times New Roman"/>
                <a:cs typeface="Times New Roman"/>
              </a:rPr>
              <a:t> </a:t>
            </a:r>
            <a:r>
              <a:rPr sz="3050" i="1" u="none" dirty="0">
                <a:latin typeface="Times New Roman"/>
                <a:cs typeface="Times New Roman"/>
              </a:rPr>
              <a:t>a</a:t>
            </a:r>
            <a:r>
              <a:rPr sz="3050" i="1" u="none" spc="35" dirty="0">
                <a:latin typeface="Times New Roman"/>
                <a:cs typeface="Times New Roman"/>
              </a:rPr>
              <a:t> </a:t>
            </a:r>
            <a:r>
              <a:rPr sz="3050" u="none" dirty="0">
                <a:latin typeface="Symbol"/>
                <a:cs typeface="Symbol"/>
              </a:rPr>
              <a:t></a:t>
            </a:r>
            <a:r>
              <a:rPr sz="3050" u="none" spc="40" dirty="0">
                <a:latin typeface="Times New Roman"/>
                <a:cs typeface="Times New Roman"/>
              </a:rPr>
              <a:t> </a:t>
            </a:r>
            <a:r>
              <a:rPr sz="3050" u="none" dirty="0">
                <a:latin typeface="Symbol"/>
                <a:cs typeface="Symbol"/>
              </a:rPr>
              <a:t></a:t>
            </a:r>
            <a:r>
              <a:rPr sz="3050" u="none" spc="40" dirty="0">
                <a:latin typeface="Times New Roman"/>
                <a:cs typeface="Times New Roman"/>
              </a:rPr>
              <a:t> </a:t>
            </a:r>
            <a:r>
              <a:rPr sz="305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do</a:t>
            </a:r>
            <a:r>
              <a:rPr sz="3050" b="1" u="none" spc="35" dirty="0">
                <a:latin typeface="Times New Roman"/>
                <a:cs typeface="Times New Roman"/>
              </a:rPr>
              <a:t> </a:t>
            </a:r>
            <a:r>
              <a:rPr sz="305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begin</a:t>
            </a:r>
            <a:endParaRPr sz="3050" b="1" u="sng" dirty="0">
              <a:latin typeface="Times New Roman"/>
              <a:cs typeface="Times New Roman"/>
            </a:endParaRPr>
          </a:p>
          <a:p>
            <a:pPr marL="1049020">
              <a:lnSpc>
                <a:spcPts val="3340"/>
              </a:lnSpc>
            </a:pPr>
            <a:r>
              <a:rPr sz="3050" i="1" dirty="0">
                <a:latin typeface="Times New Roman"/>
                <a:cs typeface="Times New Roman"/>
              </a:rPr>
              <a:t>Q</a:t>
            </a:r>
            <a:r>
              <a:rPr sz="3050" dirty="0">
                <a:latin typeface="Times New Roman"/>
                <a:cs typeface="Times New Roman"/>
              </a:rPr>
              <a:t>’’</a:t>
            </a:r>
            <a:r>
              <a:rPr sz="3050" spc="1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:</a:t>
            </a:r>
            <a:r>
              <a:rPr sz="3050" i="1" dirty="0">
                <a:latin typeface="Times New Roman"/>
                <a:cs typeface="Times New Roman"/>
              </a:rPr>
              <a:t>=</a:t>
            </a:r>
            <a:r>
              <a:rPr sz="3050" i="1" spc="1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{</a:t>
            </a:r>
            <a:r>
              <a:rPr sz="3050" i="1" dirty="0">
                <a:latin typeface="Times New Roman"/>
                <a:cs typeface="Times New Roman"/>
              </a:rPr>
              <a:t>q</a:t>
            </a:r>
            <a:r>
              <a:rPr sz="3050" dirty="0">
                <a:latin typeface="Times New Roman"/>
                <a:cs typeface="Times New Roman"/>
              </a:rPr>
              <a:t>:</a:t>
            </a:r>
            <a:r>
              <a:rPr sz="3050" spc="1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p</a:t>
            </a:r>
            <a:r>
              <a:rPr sz="3050" i="1" spc="1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</a:t>
            </a:r>
            <a:r>
              <a:rPr sz="305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Q</a:t>
            </a:r>
            <a:r>
              <a:rPr sz="3050" dirty="0">
                <a:latin typeface="Times New Roman"/>
                <a:cs typeface="Times New Roman"/>
              </a:rPr>
              <a:t>’,</a:t>
            </a:r>
            <a:r>
              <a:rPr sz="3050" spc="1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pa</a:t>
            </a:r>
            <a:r>
              <a:rPr sz="3050" i="1" spc="-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</a:t>
            </a:r>
            <a:r>
              <a:rPr sz="3050" spc="1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q</a:t>
            </a:r>
            <a:r>
              <a:rPr sz="3050" i="1" spc="1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</a:t>
            </a:r>
            <a:r>
              <a:rPr sz="3050" spc="10" dirty="0">
                <a:latin typeface="Times New Roman"/>
                <a:cs typeface="Times New Roman"/>
              </a:rPr>
              <a:t> </a:t>
            </a:r>
            <a:r>
              <a:rPr sz="3050" i="1" spc="-25" dirty="0">
                <a:latin typeface="Times New Roman"/>
                <a:cs typeface="Times New Roman"/>
              </a:rPr>
              <a:t>R</a:t>
            </a:r>
            <a:r>
              <a:rPr sz="3050" spc="-25" dirty="0">
                <a:latin typeface="Times New Roman"/>
                <a:cs typeface="Times New Roman"/>
              </a:rPr>
              <a:t>};</a:t>
            </a:r>
            <a:endParaRPr sz="3050" dirty="0">
              <a:latin typeface="Times New Roman"/>
              <a:cs typeface="Times New Roman"/>
            </a:endParaRPr>
          </a:p>
          <a:p>
            <a:pPr marL="1049020">
              <a:lnSpc>
                <a:spcPts val="3335"/>
              </a:lnSpc>
            </a:pPr>
            <a:r>
              <a:rPr sz="305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if</a:t>
            </a:r>
            <a:r>
              <a:rPr sz="3050" b="1" u="none" spc="15" dirty="0">
                <a:latin typeface="Times New Roman"/>
                <a:cs typeface="Times New Roman"/>
              </a:rPr>
              <a:t> </a:t>
            </a:r>
            <a:r>
              <a:rPr sz="3050" i="1" u="none" dirty="0">
                <a:latin typeface="Times New Roman"/>
                <a:cs typeface="Times New Roman"/>
              </a:rPr>
              <a:t>Q</a:t>
            </a:r>
            <a:r>
              <a:rPr sz="3050" u="none" dirty="0">
                <a:latin typeface="Times New Roman"/>
                <a:cs typeface="Times New Roman"/>
              </a:rPr>
              <a:t>’’</a:t>
            </a:r>
            <a:r>
              <a:rPr sz="3050" u="none" spc="20" dirty="0">
                <a:latin typeface="Times New Roman"/>
                <a:cs typeface="Times New Roman"/>
              </a:rPr>
              <a:t> </a:t>
            </a:r>
            <a:r>
              <a:rPr sz="3050" u="none" dirty="0">
                <a:latin typeface="Symbol"/>
                <a:cs typeface="Symbol"/>
              </a:rPr>
              <a:t></a:t>
            </a:r>
            <a:r>
              <a:rPr sz="3050" u="none" spc="20" dirty="0">
                <a:latin typeface="Times New Roman"/>
                <a:cs typeface="Times New Roman"/>
              </a:rPr>
              <a:t> </a:t>
            </a:r>
            <a:r>
              <a:rPr sz="3050" u="none" dirty="0">
                <a:latin typeface="Symbol"/>
                <a:cs typeface="Symbol"/>
              </a:rPr>
              <a:t></a:t>
            </a:r>
            <a:r>
              <a:rPr sz="3050" u="none" spc="10" dirty="0">
                <a:latin typeface="Times New Roman"/>
                <a:cs typeface="Times New Roman"/>
              </a:rPr>
              <a:t> </a:t>
            </a:r>
            <a:r>
              <a:rPr sz="305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then</a:t>
            </a:r>
            <a:r>
              <a:rPr sz="3050" b="1" u="none" spc="15" dirty="0">
                <a:latin typeface="Times New Roman"/>
                <a:cs typeface="Times New Roman"/>
              </a:rPr>
              <a:t> </a:t>
            </a:r>
            <a:r>
              <a:rPr sz="3050" i="1" u="none" dirty="0">
                <a:latin typeface="Times New Roman"/>
                <a:cs typeface="Times New Roman"/>
              </a:rPr>
              <a:t>R</a:t>
            </a:r>
            <a:r>
              <a:rPr sz="3075" i="1" u="none" baseline="-20325" dirty="0">
                <a:latin typeface="Times New Roman"/>
                <a:cs typeface="Times New Roman"/>
              </a:rPr>
              <a:t>d</a:t>
            </a:r>
            <a:r>
              <a:rPr sz="3075" i="1" u="none" spc="-7" baseline="-20325" dirty="0">
                <a:latin typeface="Times New Roman"/>
                <a:cs typeface="Times New Roman"/>
              </a:rPr>
              <a:t> </a:t>
            </a:r>
            <a:r>
              <a:rPr sz="3050" u="none" dirty="0">
                <a:latin typeface="Times New Roman"/>
                <a:cs typeface="Times New Roman"/>
              </a:rPr>
              <a:t>:</a:t>
            </a:r>
            <a:r>
              <a:rPr sz="3050" i="1" u="none" dirty="0">
                <a:latin typeface="Times New Roman"/>
                <a:cs typeface="Times New Roman"/>
              </a:rPr>
              <a:t>=</a:t>
            </a:r>
            <a:r>
              <a:rPr sz="3050" i="1" u="none" spc="15" dirty="0">
                <a:latin typeface="Times New Roman"/>
                <a:cs typeface="Times New Roman"/>
              </a:rPr>
              <a:t> </a:t>
            </a:r>
            <a:r>
              <a:rPr sz="3050" i="1" u="none" dirty="0">
                <a:latin typeface="Times New Roman"/>
                <a:cs typeface="Times New Roman"/>
              </a:rPr>
              <a:t>R</a:t>
            </a:r>
            <a:r>
              <a:rPr sz="3075" i="1" u="none" baseline="-20325" dirty="0">
                <a:latin typeface="Times New Roman"/>
                <a:cs typeface="Times New Roman"/>
              </a:rPr>
              <a:t>d</a:t>
            </a:r>
            <a:r>
              <a:rPr sz="3075" i="1" u="none" spc="15" baseline="-20325" dirty="0">
                <a:latin typeface="Times New Roman"/>
                <a:cs typeface="Times New Roman"/>
              </a:rPr>
              <a:t> </a:t>
            </a:r>
            <a:r>
              <a:rPr sz="3050" u="none" dirty="0">
                <a:latin typeface="Symbol"/>
                <a:cs typeface="Symbol"/>
              </a:rPr>
              <a:t></a:t>
            </a:r>
            <a:r>
              <a:rPr sz="3050" u="none" dirty="0">
                <a:latin typeface="Times New Roman"/>
                <a:cs typeface="Times New Roman"/>
              </a:rPr>
              <a:t> {</a:t>
            </a:r>
            <a:r>
              <a:rPr sz="3050" i="1" u="none" dirty="0">
                <a:latin typeface="Times New Roman"/>
                <a:cs typeface="Times New Roman"/>
              </a:rPr>
              <a:t>Q</a:t>
            </a:r>
            <a:r>
              <a:rPr sz="3050" u="none" dirty="0">
                <a:latin typeface="Times New Roman"/>
                <a:cs typeface="Times New Roman"/>
              </a:rPr>
              <a:t>’</a:t>
            </a:r>
            <a:r>
              <a:rPr sz="3050" i="1" u="none" dirty="0">
                <a:latin typeface="Times New Roman"/>
                <a:cs typeface="Times New Roman"/>
              </a:rPr>
              <a:t>a</a:t>
            </a:r>
            <a:r>
              <a:rPr sz="3050" i="1" u="none" spc="25" dirty="0">
                <a:latin typeface="Times New Roman"/>
                <a:cs typeface="Times New Roman"/>
              </a:rPr>
              <a:t> </a:t>
            </a:r>
            <a:r>
              <a:rPr sz="3050" u="none" dirty="0">
                <a:latin typeface="Symbol"/>
                <a:cs typeface="Symbol"/>
              </a:rPr>
              <a:t></a:t>
            </a:r>
            <a:r>
              <a:rPr sz="3050" u="none" spc="5" dirty="0">
                <a:latin typeface="Times New Roman"/>
                <a:cs typeface="Times New Roman"/>
              </a:rPr>
              <a:t> </a:t>
            </a:r>
            <a:r>
              <a:rPr sz="3050" i="1" u="none" spc="-10" dirty="0">
                <a:latin typeface="Times New Roman"/>
                <a:cs typeface="Times New Roman"/>
              </a:rPr>
              <a:t>Q</a:t>
            </a:r>
            <a:r>
              <a:rPr sz="3050" u="none" spc="-10" dirty="0">
                <a:latin typeface="Times New Roman"/>
                <a:cs typeface="Times New Roman"/>
              </a:rPr>
              <a:t>’’};</a:t>
            </a:r>
            <a:endParaRPr sz="3050" dirty="0">
              <a:latin typeface="Times New Roman"/>
              <a:cs typeface="Times New Roman"/>
            </a:endParaRPr>
          </a:p>
          <a:p>
            <a:pPr marL="1049020">
              <a:lnSpc>
                <a:spcPts val="3320"/>
              </a:lnSpc>
              <a:tabLst>
                <a:tab pos="7003415" algn="l"/>
              </a:tabLst>
            </a:pPr>
            <a:r>
              <a:rPr sz="305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if</a:t>
            </a:r>
            <a:r>
              <a:rPr sz="3050" b="1" u="none" spc="10" dirty="0">
                <a:latin typeface="Times New Roman"/>
                <a:cs typeface="Times New Roman"/>
              </a:rPr>
              <a:t> </a:t>
            </a:r>
            <a:r>
              <a:rPr sz="3050" i="1" u="none" dirty="0">
                <a:latin typeface="Times New Roman"/>
                <a:cs typeface="Times New Roman"/>
              </a:rPr>
              <a:t>Q</a:t>
            </a:r>
            <a:r>
              <a:rPr sz="3050" u="none" dirty="0">
                <a:latin typeface="Times New Roman"/>
                <a:cs typeface="Times New Roman"/>
              </a:rPr>
              <a:t>’’</a:t>
            </a:r>
            <a:r>
              <a:rPr sz="3050" u="none" spc="20" dirty="0">
                <a:latin typeface="Times New Roman"/>
                <a:cs typeface="Times New Roman"/>
              </a:rPr>
              <a:t> </a:t>
            </a:r>
            <a:r>
              <a:rPr sz="3050" u="none" dirty="0">
                <a:latin typeface="Symbol"/>
                <a:cs typeface="Symbol"/>
              </a:rPr>
              <a:t></a:t>
            </a:r>
            <a:r>
              <a:rPr sz="3050" u="none" spc="10" dirty="0">
                <a:latin typeface="Times New Roman"/>
                <a:cs typeface="Times New Roman"/>
              </a:rPr>
              <a:t> </a:t>
            </a:r>
            <a:r>
              <a:rPr sz="3050" i="1" u="none" dirty="0">
                <a:latin typeface="Times New Roman"/>
                <a:cs typeface="Times New Roman"/>
              </a:rPr>
              <a:t>Q</a:t>
            </a:r>
            <a:r>
              <a:rPr sz="3075" i="1" u="none" baseline="-20325" dirty="0">
                <a:latin typeface="Times New Roman"/>
                <a:cs typeface="Times New Roman"/>
              </a:rPr>
              <a:t>d</a:t>
            </a:r>
            <a:r>
              <a:rPr sz="3075" i="1" u="none" spc="-15" baseline="-20325" dirty="0">
                <a:latin typeface="Times New Roman"/>
                <a:cs typeface="Times New Roman"/>
              </a:rPr>
              <a:t> </a:t>
            </a:r>
            <a:r>
              <a:rPr sz="3050" u="none" dirty="0">
                <a:latin typeface="Symbol"/>
                <a:cs typeface="Symbol"/>
              </a:rPr>
              <a:t></a:t>
            </a:r>
            <a:r>
              <a:rPr sz="3050" u="none" spc="10" dirty="0">
                <a:latin typeface="Times New Roman"/>
                <a:cs typeface="Times New Roman"/>
              </a:rPr>
              <a:t> </a:t>
            </a:r>
            <a:r>
              <a:rPr sz="3050" u="none" dirty="0">
                <a:latin typeface="Times New Roman"/>
                <a:cs typeface="Times New Roman"/>
              </a:rPr>
              <a:t>{</a:t>
            </a:r>
            <a:r>
              <a:rPr sz="3050" u="none" dirty="0">
                <a:latin typeface="Symbol"/>
                <a:cs typeface="Symbol"/>
              </a:rPr>
              <a:t></a:t>
            </a:r>
            <a:r>
              <a:rPr sz="3050" u="none" dirty="0">
                <a:latin typeface="Times New Roman"/>
                <a:cs typeface="Times New Roman"/>
              </a:rPr>
              <a:t>}</a:t>
            </a:r>
            <a:r>
              <a:rPr sz="3050" u="none" spc="-254" dirty="0">
                <a:latin typeface="Times New Roman"/>
                <a:cs typeface="Times New Roman"/>
              </a:rPr>
              <a:t> </a:t>
            </a:r>
            <a:r>
              <a:rPr sz="305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then</a:t>
            </a:r>
            <a:r>
              <a:rPr sz="3050" b="1" u="none" spc="15" dirty="0">
                <a:latin typeface="Times New Roman"/>
                <a:cs typeface="Times New Roman"/>
              </a:rPr>
              <a:t> </a:t>
            </a:r>
            <a:r>
              <a:rPr sz="3050" i="1" u="none" dirty="0">
                <a:latin typeface="Times New Roman"/>
                <a:cs typeface="Times New Roman"/>
              </a:rPr>
              <a:t>Q</a:t>
            </a:r>
            <a:r>
              <a:rPr sz="3075" i="1" u="none" baseline="-20325" dirty="0">
                <a:latin typeface="Times New Roman"/>
                <a:cs typeface="Times New Roman"/>
              </a:rPr>
              <a:t>new </a:t>
            </a:r>
            <a:r>
              <a:rPr sz="3050" u="none" dirty="0">
                <a:latin typeface="Times New Roman"/>
                <a:cs typeface="Times New Roman"/>
              </a:rPr>
              <a:t>:</a:t>
            </a:r>
            <a:r>
              <a:rPr sz="3050" i="1" u="none" dirty="0">
                <a:latin typeface="Times New Roman"/>
                <a:cs typeface="Times New Roman"/>
              </a:rPr>
              <a:t>=</a:t>
            </a:r>
            <a:r>
              <a:rPr sz="3050" i="1" u="none" spc="10" dirty="0">
                <a:latin typeface="Times New Roman"/>
                <a:cs typeface="Times New Roman"/>
              </a:rPr>
              <a:t> </a:t>
            </a:r>
            <a:r>
              <a:rPr sz="3050" i="1" u="none" spc="-20" dirty="0">
                <a:latin typeface="Times New Roman"/>
                <a:cs typeface="Times New Roman"/>
              </a:rPr>
              <a:t>Q</a:t>
            </a:r>
            <a:r>
              <a:rPr sz="3075" i="1" u="none" spc="-30" baseline="-20325" dirty="0">
                <a:latin typeface="Times New Roman"/>
                <a:cs typeface="Times New Roman"/>
              </a:rPr>
              <a:t>new</a:t>
            </a:r>
            <a:r>
              <a:rPr sz="3075" i="1" u="none" baseline="-20325" dirty="0">
                <a:latin typeface="Times New Roman"/>
                <a:cs typeface="Times New Roman"/>
              </a:rPr>
              <a:t>	</a:t>
            </a:r>
            <a:r>
              <a:rPr sz="3050" u="none" dirty="0">
                <a:latin typeface="Symbol"/>
                <a:cs typeface="Symbol"/>
              </a:rPr>
              <a:t></a:t>
            </a:r>
            <a:r>
              <a:rPr sz="3050" u="none" spc="15" dirty="0">
                <a:latin typeface="Times New Roman"/>
                <a:cs typeface="Times New Roman"/>
              </a:rPr>
              <a:t> </a:t>
            </a:r>
            <a:r>
              <a:rPr sz="3050" u="none" spc="-10" dirty="0">
                <a:latin typeface="Times New Roman"/>
                <a:cs typeface="Times New Roman"/>
              </a:rPr>
              <a:t>{</a:t>
            </a:r>
            <a:r>
              <a:rPr sz="3050" i="1" u="none" spc="-10" dirty="0">
                <a:latin typeface="Times New Roman"/>
                <a:cs typeface="Times New Roman"/>
              </a:rPr>
              <a:t>Q</a:t>
            </a:r>
            <a:r>
              <a:rPr sz="3050" u="none" spc="-10" dirty="0">
                <a:latin typeface="Times New Roman"/>
                <a:cs typeface="Times New Roman"/>
              </a:rPr>
              <a:t>’’}</a:t>
            </a:r>
            <a:endParaRPr sz="3050" dirty="0">
              <a:latin typeface="Times New Roman"/>
              <a:cs typeface="Times New Roman"/>
            </a:endParaRPr>
          </a:p>
          <a:p>
            <a:pPr marL="530860">
              <a:lnSpc>
                <a:spcPts val="3329"/>
              </a:lnSpc>
            </a:pPr>
            <a:r>
              <a:rPr sz="3050" b="1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end</a:t>
            </a:r>
            <a:endParaRPr sz="3050" b="1" u="sng" dirty="0">
              <a:latin typeface="Times New Roman"/>
              <a:cs typeface="Times New Roman"/>
            </a:endParaRPr>
          </a:p>
          <a:p>
            <a:pPr marL="546100">
              <a:lnSpc>
                <a:spcPts val="3340"/>
              </a:lnSpc>
            </a:pPr>
            <a:r>
              <a:rPr sz="305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if</a:t>
            </a:r>
            <a:r>
              <a:rPr sz="3050" b="1" u="none" spc="25" dirty="0">
                <a:latin typeface="Times New Roman"/>
                <a:cs typeface="Times New Roman"/>
              </a:rPr>
              <a:t> </a:t>
            </a:r>
            <a:r>
              <a:rPr sz="3050" i="1" u="none" dirty="0">
                <a:latin typeface="Times New Roman"/>
                <a:cs typeface="Times New Roman"/>
              </a:rPr>
              <a:t>Q</a:t>
            </a:r>
            <a:r>
              <a:rPr sz="3050" u="none" dirty="0">
                <a:latin typeface="Times New Roman"/>
                <a:cs typeface="Times New Roman"/>
              </a:rPr>
              <a:t>’</a:t>
            </a:r>
            <a:r>
              <a:rPr sz="3050" u="none" spc="40" dirty="0">
                <a:latin typeface="Times New Roman"/>
                <a:cs typeface="Times New Roman"/>
              </a:rPr>
              <a:t> </a:t>
            </a:r>
            <a:r>
              <a:rPr sz="3050" u="none" dirty="0">
                <a:latin typeface="Symbol"/>
                <a:cs typeface="Symbol"/>
              </a:rPr>
              <a:t></a:t>
            </a:r>
            <a:r>
              <a:rPr sz="3050" u="none" spc="15" dirty="0">
                <a:latin typeface="Times New Roman"/>
                <a:cs typeface="Times New Roman"/>
              </a:rPr>
              <a:t> </a:t>
            </a:r>
            <a:r>
              <a:rPr sz="3050" i="1" u="none" dirty="0">
                <a:latin typeface="Times New Roman"/>
                <a:cs typeface="Times New Roman"/>
              </a:rPr>
              <a:t>F</a:t>
            </a:r>
            <a:r>
              <a:rPr sz="3050" i="1" u="none" spc="35" dirty="0">
                <a:latin typeface="Times New Roman"/>
                <a:cs typeface="Times New Roman"/>
              </a:rPr>
              <a:t> </a:t>
            </a:r>
            <a:r>
              <a:rPr sz="3050" u="none" dirty="0">
                <a:latin typeface="Symbol"/>
                <a:cs typeface="Symbol"/>
              </a:rPr>
              <a:t></a:t>
            </a:r>
            <a:r>
              <a:rPr sz="3050" u="none" spc="30" dirty="0">
                <a:latin typeface="Times New Roman"/>
                <a:cs typeface="Times New Roman"/>
              </a:rPr>
              <a:t> </a:t>
            </a:r>
            <a:r>
              <a:rPr sz="3050" u="none" dirty="0">
                <a:latin typeface="Symbol"/>
                <a:cs typeface="Symbol"/>
              </a:rPr>
              <a:t></a:t>
            </a:r>
            <a:r>
              <a:rPr sz="3050" u="none" spc="30" dirty="0">
                <a:latin typeface="Times New Roman"/>
                <a:cs typeface="Times New Roman"/>
              </a:rPr>
              <a:t> </a:t>
            </a:r>
            <a:r>
              <a:rPr sz="305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then</a:t>
            </a:r>
            <a:r>
              <a:rPr sz="3050" b="1" u="none" spc="30" dirty="0">
                <a:latin typeface="Times New Roman"/>
                <a:cs typeface="Times New Roman"/>
              </a:rPr>
              <a:t> </a:t>
            </a:r>
            <a:r>
              <a:rPr sz="3050" i="1" u="none" dirty="0">
                <a:latin typeface="Times New Roman"/>
                <a:cs typeface="Times New Roman"/>
              </a:rPr>
              <a:t>F</a:t>
            </a:r>
            <a:r>
              <a:rPr sz="3075" i="1" u="none" baseline="-20325" dirty="0">
                <a:latin typeface="Times New Roman"/>
                <a:cs typeface="Times New Roman"/>
              </a:rPr>
              <a:t>d</a:t>
            </a:r>
            <a:r>
              <a:rPr sz="3075" i="1" u="none" spc="15" baseline="-20325" dirty="0">
                <a:latin typeface="Times New Roman"/>
                <a:cs typeface="Times New Roman"/>
              </a:rPr>
              <a:t> </a:t>
            </a:r>
            <a:r>
              <a:rPr sz="3050" u="none" dirty="0">
                <a:latin typeface="Times New Roman"/>
                <a:cs typeface="Times New Roman"/>
              </a:rPr>
              <a:t>:</a:t>
            </a:r>
            <a:r>
              <a:rPr sz="3050" i="1" u="none" dirty="0">
                <a:latin typeface="Times New Roman"/>
                <a:cs typeface="Times New Roman"/>
              </a:rPr>
              <a:t>=</a:t>
            </a:r>
            <a:r>
              <a:rPr sz="3050" i="1" u="none" spc="25" dirty="0">
                <a:latin typeface="Times New Roman"/>
                <a:cs typeface="Times New Roman"/>
              </a:rPr>
              <a:t> </a:t>
            </a:r>
            <a:r>
              <a:rPr sz="3050" i="1" u="none" dirty="0">
                <a:latin typeface="Times New Roman"/>
                <a:cs typeface="Times New Roman"/>
              </a:rPr>
              <a:t>F</a:t>
            </a:r>
            <a:r>
              <a:rPr sz="3075" i="1" u="none" baseline="-20325" dirty="0">
                <a:latin typeface="Times New Roman"/>
                <a:cs typeface="Times New Roman"/>
              </a:rPr>
              <a:t>d</a:t>
            </a:r>
            <a:r>
              <a:rPr sz="3075" i="1" u="none" spc="434" baseline="-20325" dirty="0">
                <a:latin typeface="Times New Roman"/>
                <a:cs typeface="Times New Roman"/>
              </a:rPr>
              <a:t> </a:t>
            </a:r>
            <a:r>
              <a:rPr sz="3050" u="none" dirty="0">
                <a:latin typeface="Symbol"/>
                <a:cs typeface="Symbol"/>
              </a:rPr>
              <a:t></a:t>
            </a:r>
            <a:r>
              <a:rPr sz="3050" u="none" spc="15" dirty="0">
                <a:latin typeface="Times New Roman"/>
                <a:cs typeface="Times New Roman"/>
              </a:rPr>
              <a:t> </a:t>
            </a:r>
            <a:r>
              <a:rPr sz="3050" u="none" spc="-20" dirty="0">
                <a:latin typeface="Times New Roman"/>
                <a:cs typeface="Times New Roman"/>
              </a:rPr>
              <a:t>{</a:t>
            </a:r>
            <a:r>
              <a:rPr sz="3050" i="1" u="none" spc="-20" dirty="0">
                <a:latin typeface="Times New Roman"/>
                <a:cs typeface="Times New Roman"/>
              </a:rPr>
              <a:t>Q</a:t>
            </a:r>
            <a:r>
              <a:rPr sz="3050" u="none" spc="-20" dirty="0">
                <a:latin typeface="Times New Roman"/>
                <a:cs typeface="Times New Roman"/>
              </a:rPr>
              <a:t>’}</a:t>
            </a:r>
            <a:endParaRPr sz="3050" dirty="0">
              <a:latin typeface="Times New Roman"/>
              <a:cs typeface="Times New Roman"/>
            </a:endParaRPr>
          </a:p>
          <a:p>
            <a:pPr marL="41910">
              <a:lnSpc>
                <a:spcPts val="3500"/>
              </a:lnSpc>
            </a:pPr>
            <a:r>
              <a:rPr sz="305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until</a:t>
            </a:r>
            <a:r>
              <a:rPr sz="3050" b="1" spc="20" dirty="0">
                <a:latin typeface="Times New Roman"/>
                <a:cs typeface="Times New Roman"/>
              </a:rPr>
              <a:t> </a:t>
            </a:r>
            <a:r>
              <a:rPr sz="3050" i="1" u="none" dirty="0">
                <a:latin typeface="Times New Roman"/>
                <a:cs typeface="Times New Roman"/>
              </a:rPr>
              <a:t>Q</a:t>
            </a:r>
            <a:r>
              <a:rPr sz="3075" i="1" u="none" baseline="-20325" dirty="0">
                <a:latin typeface="Times New Roman"/>
                <a:cs typeface="Times New Roman"/>
              </a:rPr>
              <a:t>new</a:t>
            </a:r>
            <a:r>
              <a:rPr sz="3075" i="1" u="none" spc="390" baseline="-20325" dirty="0">
                <a:latin typeface="Times New Roman"/>
                <a:cs typeface="Times New Roman"/>
              </a:rPr>
              <a:t> </a:t>
            </a:r>
            <a:r>
              <a:rPr sz="3050" u="none" dirty="0">
                <a:latin typeface="Times New Roman"/>
                <a:cs typeface="Times New Roman"/>
              </a:rPr>
              <a:t>=</a:t>
            </a:r>
            <a:r>
              <a:rPr sz="3050" u="none" spc="25" dirty="0">
                <a:latin typeface="Times New Roman"/>
                <a:cs typeface="Times New Roman"/>
              </a:rPr>
              <a:t> </a:t>
            </a:r>
            <a:r>
              <a:rPr sz="3050" u="none" spc="-25" dirty="0">
                <a:latin typeface="Symbol"/>
                <a:cs typeface="Symbol"/>
              </a:rPr>
              <a:t></a:t>
            </a:r>
            <a:r>
              <a:rPr sz="3050" b="1" u="none" spc="-25" dirty="0">
                <a:latin typeface="Times New Roman"/>
                <a:cs typeface="Times New Roman"/>
              </a:rPr>
              <a:t>.</a:t>
            </a:r>
            <a:endParaRPr sz="3050" dirty="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45345" y="483108"/>
            <a:ext cx="8606155" cy="798830"/>
            <a:chOff x="1045345" y="483108"/>
            <a:chExt cx="8606155" cy="798830"/>
          </a:xfrm>
        </p:grpSpPr>
        <p:sp>
          <p:nvSpPr>
            <p:cNvPr id="4" name="object 4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53040" y="558799"/>
            <a:ext cx="8385809" cy="612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50" dirty="0"/>
              <a:t>Algoritmus</a:t>
            </a:r>
            <a:r>
              <a:rPr sz="3850" spc="-65" dirty="0"/>
              <a:t> </a:t>
            </a:r>
            <a:r>
              <a:rPr sz="3850" dirty="0"/>
              <a:t>II:</a:t>
            </a:r>
            <a:r>
              <a:rPr sz="3850" spc="-85" dirty="0"/>
              <a:t> </a:t>
            </a:r>
            <a:r>
              <a:rPr sz="3850" dirty="0"/>
              <a:t>Odstranění</a:t>
            </a:r>
            <a:r>
              <a:rPr sz="3850" spc="-85" dirty="0"/>
              <a:t> </a:t>
            </a:r>
            <a:r>
              <a:rPr sz="3850" spc="-10" dirty="0"/>
              <a:t>nedeterminismu</a:t>
            </a:r>
            <a:endParaRPr sz="3850" dirty="0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611E2E1D-4DEC-6116-0068-7A39F550D8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pPr/>
              <a:t>24</a:t>
            </a:fld>
            <a:r>
              <a:rPr lang="cs-CZ"/>
              <a:t> / 36</a:t>
            </a:r>
            <a:endParaRPr lang="cs-CZ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5157" y="3253739"/>
            <a:ext cx="8564880" cy="43180"/>
          </a:xfrm>
          <a:custGeom>
            <a:avLst/>
            <a:gdLst/>
            <a:ahLst/>
            <a:cxnLst/>
            <a:rect l="l" t="t" r="r" b="b"/>
            <a:pathLst>
              <a:path w="8564880" h="43179">
                <a:moveTo>
                  <a:pt x="8564879" y="42671"/>
                </a:moveTo>
                <a:lnTo>
                  <a:pt x="8564879" y="0"/>
                </a:lnTo>
                <a:lnTo>
                  <a:pt x="0" y="0"/>
                </a:lnTo>
                <a:lnTo>
                  <a:pt x="0" y="42671"/>
                </a:lnTo>
                <a:lnTo>
                  <a:pt x="8564879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31120" y="1284223"/>
            <a:ext cx="8416925" cy="25133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33985">
              <a:lnSpc>
                <a:spcPct val="100000"/>
              </a:lnSpc>
              <a:spcBef>
                <a:spcPts val="130"/>
              </a:spcBef>
            </a:pPr>
            <a:r>
              <a:rPr sz="3050" i="1" dirty="0">
                <a:latin typeface="Times New Roman"/>
                <a:cs typeface="Times New Roman"/>
              </a:rPr>
              <a:t>M</a:t>
            </a:r>
            <a:r>
              <a:rPr sz="3050" i="1" spc="3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(</a:t>
            </a:r>
            <a:r>
              <a:rPr sz="3050" i="1" dirty="0">
                <a:latin typeface="Times New Roman"/>
                <a:cs typeface="Times New Roman"/>
              </a:rPr>
              <a:t>Q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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R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s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F</a:t>
            </a:r>
            <a:r>
              <a:rPr sz="3050" dirty="0">
                <a:latin typeface="Times New Roman"/>
                <a:cs typeface="Times New Roman"/>
              </a:rPr>
              <a:t>),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spc="-20" dirty="0">
                <a:latin typeface="Times New Roman"/>
                <a:cs typeface="Times New Roman"/>
              </a:rPr>
              <a:t>kde:</a:t>
            </a:r>
            <a:endParaRPr sz="3050">
              <a:latin typeface="Times New Roman"/>
              <a:cs typeface="Times New Roman"/>
            </a:endParaRPr>
          </a:p>
          <a:p>
            <a:pPr marL="133985">
              <a:lnSpc>
                <a:spcPct val="100000"/>
              </a:lnSpc>
              <a:spcBef>
                <a:spcPts val="50"/>
              </a:spcBef>
            </a:pPr>
            <a:r>
              <a:rPr sz="3050" i="1" dirty="0">
                <a:latin typeface="Times New Roman"/>
                <a:cs typeface="Times New Roman"/>
              </a:rPr>
              <a:t>Q</a:t>
            </a:r>
            <a:r>
              <a:rPr sz="3050" i="1" spc="3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{</a:t>
            </a:r>
            <a:r>
              <a:rPr sz="3050" i="1" dirty="0">
                <a:latin typeface="Times New Roman"/>
                <a:cs typeface="Times New Roman"/>
              </a:rPr>
              <a:t>s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q</a:t>
            </a:r>
            <a:r>
              <a:rPr sz="3075" baseline="-20325" dirty="0">
                <a:latin typeface="Times New Roman"/>
                <a:cs typeface="Times New Roman"/>
              </a:rPr>
              <a:t>1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1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q</a:t>
            </a:r>
            <a:r>
              <a:rPr sz="3075" baseline="-20325" dirty="0">
                <a:latin typeface="Times New Roman"/>
                <a:cs typeface="Times New Roman"/>
              </a:rPr>
              <a:t>2</a:t>
            </a:r>
            <a:r>
              <a:rPr sz="3050" i="1" dirty="0">
                <a:latin typeface="Times New Roman"/>
                <a:cs typeface="Times New Roman"/>
              </a:rPr>
              <a:t>,</a:t>
            </a:r>
            <a:r>
              <a:rPr sz="3050" i="1" spc="3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f</a:t>
            </a:r>
            <a:r>
              <a:rPr sz="3050" dirty="0">
                <a:latin typeface="Times New Roman"/>
                <a:cs typeface="Times New Roman"/>
              </a:rPr>
              <a:t>};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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{</a:t>
            </a:r>
            <a:r>
              <a:rPr sz="3050" i="1" dirty="0">
                <a:latin typeface="Times New Roman"/>
                <a:cs typeface="Times New Roman"/>
              </a:rPr>
              <a:t>a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b,</a:t>
            </a:r>
            <a:r>
              <a:rPr sz="3050" i="1" spc="1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c</a:t>
            </a:r>
            <a:r>
              <a:rPr sz="3050" dirty="0">
                <a:latin typeface="Times New Roman"/>
                <a:cs typeface="Times New Roman"/>
              </a:rPr>
              <a:t>};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F</a:t>
            </a:r>
            <a:r>
              <a:rPr sz="3050" i="1" spc="2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=</a:t>
            </a:r>
            <a:r>
              <a:rPr sz="3050" i="1" spc="3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{</a:t>
            </a:r>
            <a:r>
              <a:rPr sz="3050" i="1" dirty="0">
                <a:latin typeface="Times New Roman"/>
                <a:cs typeface="Times New Roman"/>
              </a:rPr>
              <a:t>f</a:t>
            </a:r>
            <a:r>
              <a:rPr sz="3050" i="1" spc="25" dirty="0">
                <a:latin typeface="Times New Roman"/>
                <a:cs typeface="Times New Roman"/>
              </a:rPr>
              <a:t> </a:t>
            </a:r>
            <a:r>
              <a:rPr sz="3050" spc="-50" dirty="0">
                <a:latin typeface="Times New Roman"/>
                <a:cs typeface="Times New Roman"/>
              </a:rPr>
              <a:t>}</a:t>
            </a:r>
            <a:endParaRPr sz="3050">
              <a:latin typeface="Times New Roman"/>
              <a:cs typeface="Times New Roman"/>
            </a:endParaRPr>
          </a:p>
          <a:p>
            <a:pPr marL="133985">
              <a:lnSpc>
                <a:spcPct val="100000"/>
              </a:lnSpc>
              <a:spcBef>
                <a:spcPts val="35"/>
              </a:spcBef>
            </a:pPr>
            <a:r>
              <a:rPr sz="3050" i="1" dirty="0">
                <a:latin typeface="Times New Roman"/>
                <a:cs typeface="Times New Roman"/>
              </a:rPr>
              <a:t>R</a:t>
            </a:r>
            <a:r>
              <a:rPr sz="3050" i="1" spc="2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=</a:t>
            </a:r>
            <a:r>
              <a:rPr sz="3050" i="1" spc="3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{</a:t>
            </a:r>
            <a:r>
              <a:rPr sz="3050" i="1" dirty="0">
                <a:latin typeface="Times New Roman"/>
                <a:cs typeface="Times New Roman"/>
              </a:rPr>
              <a:t>sa</a:t>
            </a:r>
            <a:r>
              <a:rPr sz="3050" i="1" spc="4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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s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sb</a:t>
            </a:r>
            <a:r>
              <a:rPr sz="3050" i="1" spc="2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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q</a:t>
            </a:r>
            <a:r>
              <a:rPr sz="3075" baseline="-20325" dirty="0">
                <a:latin typeface="Times New Roman"/>
                <a:cs typeface="Times New Roman"/>
              </a:rPr>
              <a:t>1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sb</a:t>
            </a:r>
            <a:r>
              <a:rPr sz="3050" i="1" spc="3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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f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sc</a:t>
            </a:r>
            <a:r>
              <a:rPr sz="3050" i="1" spc="1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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q</a:t>
            </a:r>
            <a:r>
              <a:rPr sz="3075" baseline="-20325" dirty="0">
                <a:latin typeface="Times New Roman"/>
                <a:cs typeface="Times New Roman"/>
              </a:rPr>
              <a:t>2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-23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sc</a:t>
            </a:r>
            <a:r>
              <a:rPr sz="3050" i="1" spc="2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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i="1" spc="-25" dirty="0">
                <a:latin typeface="Times New Roman"/>
                <a:cs typeface="Times New Roman"/>
              </a:rPr>
              <a:t>f</a:t>
            </a:r>
            <a:r>
              <a:rPr sz="3050" spc="-25" dirty="0">
                <a:latin typeface="Times New Roman"/>
                <a:cs typeface="Times New Roman"/>
              </a:rPr>
              <a:t>,</a:t>
            </a:r>
            <a:endParaRPr sz="3050">
              <a:latin typeface="Times New Roman"/>
              <a:cs typeface="Times New Roman"/>
            </a:endParaRPr>
          </a:p>
          <a:p>
            <a:pPr marL="960119">
              <a:lnSpc>
                <a:spcPct val="100000"/>
              </a:lnSpc>
              <a:spcBef>
                <a:spcPts val="50"/>
              </a:spcBef>
            </a:pPr>
            <a:r>
              <a:rPr sz="3050" i="1" dirty="0">
                <a:latin typeface="Times New Roman"/>
                <a:cs typeface="Times New Roman"/>
              </a:rPr>
              <a:t>q</a:t>
            </a:r>
            <a:r>
              <a:rPr sz="3075" baseline="-20325" dirty="0">
                <a:latin typeface="Times New Roman"/>
                <a:cs typeface="Times New Roman"/>
              </a:rPr>
              <a:t>1</a:t>
            </a:r>
            <a:r>
              <a:rPr sz="3050" i="1" dirty="0">
                <a:latin typeface="Times New Roman"/>
                <a:cs typeface="Times New Roman"/>
              </a:rPr>
              <a:t>b</a:t>
            </a:r>
            <a:r>
              <a:rPr sz="3050" i="1" spc="2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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q</a:t>
            </a:r>
            <a:r>
              <a:rPr sz="3075" baseline="-20325" dirty="0">
                <a:latin typeface="Times New Roman"/>
                <a:cs typeface="Times New Roman"/>
              </a:rPr>
              <a:t>1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q</a:t>
            </a:r>
            <a:r>
              <a:rPr sz="3075" baseline="-20325" dirty="0">
                <a:latin typeface="Times New Roman"/>
                <a:cs typeface="Times New Roman"/>
              </a:rPr>
              <a:t>1</a:t>
            </a:r>
            <a:r>
              <a:rPr sz="3050" i="1" dirty="0">
                <a:latin typeface="Times New Roman"/>
                <a:cs typeface="Times New Roman"/>
              </a:rPr>
              <a:t>b</a:t>
            </a:r>
            <a:r>
              <a:rPr sz="3050" i="1" spc="2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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f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q</a:t>
            </a:r>
            <a:r>
              <a:rPr sz="3075" baseline="-20325" dirty="0">
                <a:latin typeface="Times New Roman"/>
                <a:cs typeface="Times New Roman"/>
              </a:rPr>
              <a:t>2</a:t>
            </a:r>
            <a:r>
              <a:rPr sz="3050" i="1" dirty="0">
                <a:latin typeface="Times New Roman"/>
                <a:cs typeface="Times New Roman"/>
              </a:rPr>
              <a:t>c</a:t>
            </a:r>
            <a:r>
              <a:rPr sz="3050" i="1" spc="1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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q</a:t>
            </a:r>
            <a:r>
              <a:rPr sz="3075" baseline="-20325" dirty="0">
                <a:latin typeface="Times New Roman"/>
                <a:cs typeface="Times New Roman"/>
              </a:rPr>
              <a:t>2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q</a:t>
            </a:r>
            <a:r>
              <a:rPr sz="3075" baseline="-20325" dirty="0">
                <a:latin typeface="Times New Roman"/>
                <a:cs typeface="Times New Roman"/>
              </a:rPr>
              <a:t>2</a:t>
            </a:r>
            <a:r>
              <a:rPr sz="3050" i="1" dirty="0">
                <a:latin typeface="Times New Roman"/>
                <a:cs typeface="Times New Roman"/>
              </a:rPr>
              <a:t>c</a:t>
            </a:r>
            <a:r>
              <a:rPr sz="3050" i="1" spc="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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f</a:t>
            </a:r>
            <a:r>
              <a:rPr sz="3050" i="1" spc="3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fa</a:t>
            </a:r>
            <a:r>
              <a:rPr sz="3050" i="1" spc="3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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050" i="1" spc="-25" dirty="0">
                <a:latin typeface="Times New Roman"/>
                <a:cs typeface="Times New Roman"/>
              </a:rPr>
              <a:t>f</a:t>
            </a:r>
            <a:r>
              <a:rPr sz="3050" spc="-25" dirty="0">
                <a:latin typeface="Times New Roman"/>
                <a:cs typeface="Times New Roman"/>
              </a:rPr>
              <a:t>};</a:t>
            </a:r>
            <a:endParaRPr sz="305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115"/>
              </a:spcBef>
            </a:pPr>
            <a:r>
              <a:rPr sz="3050" i="1" dirty="0">
                <a:latin typeface="Times New Roman"/>
                <a:cs typeface="Times New Roman"/>
              </a:rPr>
              <a:t>Q</a:t>
            </a:r>
            <a:r>
              <a:rPr sz="3075" i="1" baseline="-20325" dirty="0">
                <a:latin typeface="Times New Roman"/>
                <a:cs typeface="Times New Roman"/>
              </a:rPr>
              <a:t>new</a:t>
            </a:r>
            <a:r>
              <a:rPr sz="3075" i="1" spc="397" baseline="-2032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=</a:t>
            </a:r>
            <a:r>
              <a:rPr sz="3050" i="1" spc="15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{</a:t>
            </a:r>
            <a:r>
              <a:rPr sz="3050" dirty="0">
                <a:latin typeface="Times New Roman"/>
                <a:cs typeface="Times New Roman"/>
              </a:rPr>
              <a:t>{</a:t>
            </a:r>
            <a:r>
              <a:rPr sz="3050" i="1" dirty="0">
                <a:latin typeface="Times New Roman"/>
                <a:cs typeface="Times New Roman"/>
              </a:rPr>
              <a:t>s</a:t>
            </a:r>
            <a:r>
              <a:rPr sz="3050" dirty="0">
                <a:latin typeface="Times New Roman"/>
                <a:cs typeface="Times New Roman"/>
              </a:rPr>
              <a:t>}</a:t>
            </a:r>
            <a:r>
              <a:rPr sz="3050" b="1" dirty="0">
                <a:latin typeface="Times New Roman"/>
                <a:cs typeface="Times New Roman"/>
              </a:rPr>
              <a:t>}</a:t>
            </a:r>
            <a:r>
              <a:rPr sz="3050" dirty="0">
                <a:latin typeface="Times New Roman"/>
                <a:cs typeface="Times New Roman"/>
              </a:rPr>
              <a:t>;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R</a:t>
            </a:r>
            <a:r>
              <a:rPr sz="3075" i="1" baseline="-20325" dirty="0">
                <a:latin typeface="Times New Roman"/>
                <a:cs typeface="Times New Roman"/>
              </a:rPr>
              <a:t>d</a:t>
            </a:r>
            <a:r>
              <a:rPr sz="3075" i="1" spc="427" baseline="-203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</a:t>
            </a:r>
            <a:r>
              <a:rPr sz="3050" dirty="0">
                <a:latin typeface="Times New Roman"/>
                <a:cs typeface="Times New Roman"/>
              </a:rPr>
              <a:t>;</a:t>
            </a:r>
            <a:r>
              <a:rPr sz="3050" spc="1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Q</a:t>
            </a:r>
            <a:r>
              <a:rPr sz="3075" i="1" baseline="-20325" dirty="0">
                <a:latin typeface="Times New Roman"/>
                <a:cs typeface="Times New Roman"/>
              </a:rPr>
              <a:t>d</a:t>
            </a:r>
            <a:r>
              <a:rPr sz="3075" i="1" spc="405" baseline="-203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</a:t>
            </a:r>
            <a:r>
              <a:rPr sz="3050" dirty="0">
                <a:latin typeface="Times New Roman"/>
                <a:cs typeface="Times New Roman"/>
              </a:rPr>
              <a:t>;</a:t>
            </a:r>
            <a:r>
              <a:rPr sz="3050" spc="-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F</a:t>
            </a:r>
            <a:r>
              <a:rPr sz="3075" i="1" baseline="-20325" dirty="0">
                <a:latin typeface="Times New Roman"/>
                <a:cs typeface="Times New Roman"/>
              </a:rPr>
              <a:t>d</a:t>
            </a:r>
            <a:r>
              <a:rPr sz="3075" i="1" spc="434" baseline="-203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spc="-50" dirty="0">
                <a:latin typeface="Symbol"/>
                <a:cs typeface="Symbol"/>
              </a:rPr>
              <a:t></a:t>
            </a:r>
            <a:endParaRPr sz="3050">
              <a:latin typeface="Symbol"/>
              <a:cs typeface="Symbo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65157" y="3842003"/>
            <a:ext cx="8564880" cy="43180"/>
          </a:xfrm>
          <a:custGeom>
            <a:avLst/>
            <a:gdLst/>
            <a:ahLst/>
            <a:cxnLst/>
            <a:rect l="l" t="t" r="r" b="b"/>
            <a:pathLst>
              <a:path w="8564880" h="43179">
                <a:moveTo>
                  <a:pt x="8564879" y="42671"/>
                </a:moveTo>
                <a:lnTo>
                  <a:pt x="8564879" y="0"/>
                </a:lnTo>
                <a:lnTo>
                  <a:pt x="0" y="0"/>
                </a:lnTo>
                <a:lnTo>
                  <a:pt x="0" y="42671"/>
                </a:lnTo>
                <a:lnTo>
                  <a:pt x="8564879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69225" y="3885690"/>
            <a:ext cx="201993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dirty="0">
                <a:latin typeface="Times New Roman"/>
                <a:cs typeface="Times New Roman"/>
              </a:rPr>
              <a:t>for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Q</a:t>
            </a:r>
            <a:r>
              <a:rPr sz="3050" dirty="0">
                <a:latin typeface="Times New Roman"/>
                <a:cs typeface="Times New Roman"/>
              </a:rPr>
              <a:t>’</a:t>
            </a:r>
            <a:r>
              <a:rPr sz="3050" spc="-20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40" dirty="0">
                <a:latin typeface="Times New Roman"/>
                <a:cs typeface="Times New Roman"/>
              </a:rPr>
              <a:t> </a:t>
            </a:r>
            <a:r>
              <a:rPr sz="3050" spc="-20" dirty="0">
                <a:latin typeface="Times New Roman"/>
                <a:cs typeface="Times New Roman"/>
              </a:rPr>
              <a:t>{</a:t>
            </a:r>
            <a:r>
              <a:rPr sz="3050" b="1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3050" spc="-20" dirty="0">
                <a:latin typeface="Times New Roman"/>
                <a:cs typeface="Times New Roman"/>
              </a:rPr>
              <a:t>}:</a:t>
            </a:r>
            <a:endParaRPr sz="305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2430" y="3930396"/>
            <a:ext cx="3243072" cy="246735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083952" y="4724324"/>
            <a:ext cx="249554" cy="1235075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875"/>
              </a:spcBef>
            </a:pPr>
            <a:r>
              <a:rPr sz="305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endParaRPr sz="3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3500" b="1" i="1" spc="-50" dirty="0">
                <a:solidFill>
                  <a:srgbClr val="FF9932"/>
                </a:solidFill>
                <a:latin typeface="Times New Roman"/>
                <a:cs typeface="Times New Roman"/>
              </a:rPr>
              <a:t>a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05616" y="4146294"/>
            <a:ext cx="22161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latin typeface="Times New Roman"/>
                <a:cs typeface="Times New Roman"/>
              </a:rPr>
              <a:t>q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35412" y="4053330"/>
            <a:ext cx="249554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05616" y="5490461"/>
            <a:ext cx="22161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latin typeface="Times New Roman"/>
                <a:cs typeface="Times New Roman"/>
              </a:rPr>
              <a:t>q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02211" y="5717537"/>
            <a:ext cx="156210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b="1" spc="-50" dirty="0">
                <a:latin typeface="Times New Roman"/>
                <a:cs typeface="Times New Roman"/>
              </a:rPr>
              <a:t>2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88396" y="4373370"/>
            <a:ext cx="969644" cy="1418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1964"/>
              </a:lnSpc>
              <a:spcBef>
                <a:spcPts val="100"/>
              </a:spcBef>
            </a:pPr>
            <a:r>
              <a:rPr sz="2050" b="1" spc="-50" dirty="0">
                <a:latin typeface="Times New Roman"/>
                <a:cs typeface="Times New Roman"/>
              </a:rPr>
              <a:t>1</a:t>
            </a: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ts val="3704"/>
              </a:lnSpc>
            </a:pPr>
            <a:r>
              <a:rPr sz="3500" b="1" i="1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r>
              <a:rPr sz="3500" dirty="0">
                <a:latin typeface="Times New Roman"/>
                <a:cs typeface="Times New Roman"/>
              </a:rPr>
              <a:t>,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b="1" i="1" spc="-50" dirty="0">
                <a:solidFill>
                  <a:srgbClr val="00CC99"/>
                </a:solidFill>
                <a:latin typeface="Times New Roman"/>
                <a:cs typeface="Times New Roman"/>
              </a:rPr>
              <a:t>c</a:t>
            </a:r>
            <a:endParaRPr sz="3500">
              <a:latin typeface="Times New Roman"/>
              <a:cs typeface="Times New Roman"/>
            </a:endParaRPr>
          </a:p>
          <a:p>
            <a:pPr marL="95885">
              <a:lnSpc>
                <a:spcPct val="100000"/>
              </a:lnSpc>
              <a:spcBef>
                <a:spcPts val="1090"/>
              </a:spcBef>
            </a:pPr>
            <a:r>
              <a:rPr sz="3500" b="1" i="1" spc="-50" dirty="0">
                <a:solidFill>
                  <a:srgbClr val="00CC99"/>
                </a:solidFill>
                <a:latin typeface="Times New Roman"/>
                <a:cs typeface="Times New Roman"/>
              </a:rPr>
              <a:t>c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54611" y="4818377"/>
            <a:ext cx="454659" cy="8896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3110"/>
              </a:lnSpc>
              <a:spcBef>
                <a:spcPts val="130"/>
              </a:spcBef>
            </a:pPr>
            <a:r>
              <a:rPr sz="3050" b="1" i="1" spc="-50" dirty="0">
                <a:latin typeface="Times New Roman"/>
                <a:cs typeface="Times New Roman"/>
              </a:rPr>
              <a:t>f</a:t>
            </a:r>
            <a:endParaRPr sz="3050">
              <a:latin typeface="Times New Roman"/>
              <a:cs typeface="Times New Roman"/>
            </a:endParaRPr>
          </a:p>
          <a:p>
            <a:pPr marR="5080" algn="r">
              <a:lnSpc>
                <a:spcPts val="3650"/>
              </a:lnSpc>
            </a:pPr>
            <a:r>
              <a:rPr sz="3500" b="1" spc="-50" dirty="0">
                <a:latin typeface="Times New Roman"/>
                <a:cs typeface="Times New Roman"/>
              </a:rPr>
              <a:t>.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20072" y="4723889"/>
            <a:ext cx="36322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spc="-25" dirty="0">
                <a:latin typeface="Times New Roman"/>
                <a:cs typeface="Times New Roman"/>
              </a:rPr>
              <a:t>...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82779" y="4122322"/>
            <a:ext cx="624205" cy="7437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2275"/>
              </a:lnSpc>
            </a:pPr>
            <a:endParaRPr lang="cs-CZ" sz="3050" b="1" i="1" spc="-50" dirty="0">
              <a:solidFill>
                <a:srgbClr val="3232CC"/>
              </a:solidFill>
              <a:latin typeface="Times New Roman"/>
              <a:cs typeface="Times New Roman"/>
            </a:endParaRPr>
          </a:p>
          <a:p>
            <a:pPr>
              <a:lnSpc>
                <a:spcPts val="3490"/>
              </a:lnSpc>
            </a:pPr>
            <a:r>
              <a:rPr sz="3500" b="1" spc="-25" dirty="0">
                <a:latin typeface="Times New Roman"/>
                <a:cs typeface="Times New Roman"/>
              </a:rPr>
              <a:t>...</a:t>
            </a:r>
            <a:endParaRPr sz="350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97079" y="4962046"/>
            <a:ext cx="677545" cy="7437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2275"/>
              </a:lnSpc>
            </a:pPr>
            <a:endParaRPr lang="cs-CZ" sz="3050" b="1" i="1" spc="-1470" dirty="0">
              <a:solidFill>
                <a:srgbClr val="3232CC"/>
              </a:solidFill>
              <a:latin typeface="Times New Roman"/>
              <a:cs typeface="Times New Roman"/>
            </a:endParaRPr>
          </a:p>
          <a:p>
            <a:pPr>
              <a:lnSpc>
                <a:spcPts val="3490"/>
              </a:lnSpc>
            </a:pPr>
            <a:r>
              <a:rPr sz="3500" b="1" spc="-25" dirty="0">
                <a:latin typeface="Times New Roman"/>
                <a:cs typeface="Times New Roman"/>
              </a:rPr>
              <a:t>..</a:t>
            </a:r>
            <a:endParaRPr sz="3500" dirty="0">
              <a:latin typeface="Times New Roman"/>
              <a:cs typeface="Times New Roman"/>
            </a:endParaRPr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54958" y="4093464"/>
            <a:ext cx="2875788" cy="1638300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6784223" y="4775706"/>
            <a:ext cx="486409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spc="-25" dirty="0">
                <a:latin typeface="Times New Roman"/>
                <a:cs typeface="Times New Roman"/>
              </a:rPr>
              <a:t>{</a:t>
            </a:r>
            <a:r>
              <a:rPr sz="305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3050" b="1" spc="-25" dirty="0">
                <a:latin typeface="Times New Roman"/>
                <a:cs typeface="Times New Roman"/>
              </a:rPr>
              <a:t>}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028314" y="4356606"/>
            <a:ext cx="110426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50" b="1" dirty="0">
                <a:latin typeface="Times New Roman"/>
                <a:cs typeface="Times New Roman"/>
              </a:rPr>
              <a:t>{</a:t>
            </a:r>
            <a:r>
              <a:rPr sz="3050" b="1" i="1" dirty="0">
                <a:latin typeface="Times New Roman"/>
                <a:cs typeface="Times New Roman"/>
              </a:rPr>
              <a:t>q</a:t>
            </a:r>
            <a:r>
              <a:rPr sz="3075" b="1" baseline="-20325" dirty="0">
                <a:latin typeface="Times New Roman"/>
                <a:cs typeface="Times New Roman"/>
              </a:rPr>
              <a:t>1</a:t>
            </a:r>
            <a:r>
              <a:rPr sz="3050" b="1" dirty="0">
                <a:latin typeface="Times New Roman"/>
                <a:cs typeface="Times New Roman"/>
              </a:rPr>
              <a:t>,</a:t>
            </a:r>
            <a:r>
              <a:rPr sz="3050" b="1" spc="30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f</a:t>
            </a:r>
            <a:r>
              <a:rPr sz="3050" b="1" i="1" spc="-225" dirty="0">
                <a:latin typeface="Times New Roman"/>
                <a:cs typeface="Times New Roman"/>
              </a:rPr>
              <a:t> </a:t>
            </a:r>
            <a:r>
              <a:rPr sz="3050" b="1" spc="-50" dirty="0">
                <a:latin typeface="Times New Roman"/>
                <a:cs typeface="Times New Roman"/>
              </a:rPr>
              <a:t>}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526666" y="3967986"/>
            <a:ext cx="125730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019810" algn="l"/>
              </a:tabLst>
            </a:pPr>
            <a:r>
              <a:rPr sz="3500" b="1" i="1" spc="-50" dirty="0">
                <a:solidFill>
                  <a:srgbClr val="FF9932"/>
                </a:solidFill>
                <a:latin typeface="Times New Roman"/>
                <a:cs typeface="Times New Roman"/>
              </a:rPr>
              <a:t>a</a:t>
            </a:r>
            <a:r>
              <a:rPr sz="3500" b="1" i="1" dirty="0">
                <a:solidFill>
                  <a:srgbClr val="FF9932"/>
                </a:solidFill>
                <a:latin typeface="Times New Roman"/>
                <a:cs typeface="Times New Roman"/>
              </a:rPr>
              <a:t>	</a:t>
            </a:r>
            <a:r>
              <a:rPr sz="350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569598" y="5205983"/>
            <a:ext cx="1259205" cy="1007744"/>
          </a:xfrm>
          <a:custGeom>
            <a:avLst/>
            <a:gdLst/>
            <a:ahLst/>
            <a:cxnLst/>
            <a:rect l="l" t="t" r="r" b="b"/>
            <a:pathLst>
              <a:path w="1259205" h="1007745">
                <a:moveTo>
                  <a:pt x="1258823" y="1007363"/>
                </a:moveTo>
                <a:lnTo>
                  <a:pt x="1258823" y="0"/>
                </a:lnTo>
                <a:lnTo>
                  <a:pt x="0" y="0"/>
                </a:lnTo>
                <a:lnTo>
                  <a:pt x="0" y="1007363"/>
                </a:lnTo>
                <a:lnTo>
                  <a:pt x="1258823" y="10073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534030" y="4976874"/>
            <a:ext cx="2247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i="1" spc="-50" dirty="0">
                <a:solidFill>
                  <a:srgbClr val="00CC99"/>
                </a:solidFill>
                <a:latin typeface="Times New Roman"/>
                <a:cs typeface="Times New Roman"/>
              </a:rPr>
              <a:t>c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404234" y="5339585"/>
            <a:ext cx="156210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b="1" spc="-50" dirty="0">
                <a:latin typeface="Times New Roman"/>
                <a:cs typeface="Times New Roman"/>
              </a:rPr>
              <a:t>2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053714" y="5112510"/>
            <a:ext cx="105346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dirty="0">
                <a:latin typeface="Times New Roman"/>
                <a:cs typeface="Times New Roman"/>
              </a:rPr>
              <a:t>{</a:t>
            </a:r>
            <a:r>
              <a:rPr sz="3050" b="1" i="1" dirty="0">
                <a:latin typeface="Times New Roman"/>
                <a:cs typeface="Times New Roman"/>
              </a:rPr>
              <a:t>q</a:t>
            </a:r>
            <a:r>
              <a:rPr sz="3050" b="1" i="1" spc="295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,</a:t>
            </a:r>
            <a:r>
              <a:rPr sz="3050" b="1" spc="10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f</a:t>
            </a:r>
            <a:r>
              <a:rPr sz="3050" b="1" i="1" spc="-235" dirty="0">
                <a:latin typeface="Times New Roman"/>
                <a:cs typeface="Times New Roman"/>
              </a:rPr>
              <a:t> </a:t>
            </a:r>
            <a:r>
              <a:rPr sz="3050" b="1" spc="-50" dirty="0">
                <a:latin typeface="Times New Roman"/>
                <a:cs typeface="Times New Roman"/>
              </a:rPr>
              <a:t>}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37373" y="6156449"/>
            <a:ext cx="8106409" cy="9004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114"/>
              </a:spcBef>
            </a:pPr>
            <a:r>
              <a:rPr sz="2850" i="1" dirty="0">
                <a:latin typeface="Times New Roman"/>
                <a:cs typeface="Times New Roman"/>
              </a:rPr>
              <a:t>R</a:t>
            </a:r>
            <a:r>
              <a:rPr sz="2850" i="1" baseline="-20467" dirty="0">
                <a:latin typeface="Times New Roman"/>
                <a:cs typeface="Times New Roman"/>
              </a:rPr>
              <a:t>d</a:t>
            </a:r>
            <a:r>
              <a:rPr sz="2850" i="1" spc="7" baseline="-20467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:</a:t>
            </a:r>
            <a:r>
              <a:rPr sz="2850" i="1" dirty="0">
                <a:latin typeface="Times New Roman"/>
                <a:cs typeface="Times New Roman"/>
              </a:rPr>
              <a:t>=</a:t>
            </a:r>
            <a:r>
              <a:rPr sz="2850" i="1" spc="30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Symbol"/>
                <a:cs typeface="Symbol"/>
              </a:rPr>
              <a:t></a:t>
            </a:r>
            <a:r>
              <a:rPr sz="2850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Symbol"/>
                <a:cs typeface="Symbol"/>
              </a:rPr>
              <a:t></a:t>
            </a:r>
            <a:r>
              <a:rPr sz="2850" spc="15" dirty="0">
                <a:latin typeface="Times New Roman"/>
                <a:cs typeface="Times New Roman"/>
              </a:rPr>
              <a:t> </a:t>
            </a:r>
            <a:r>
              <a:rPr sz="2850" b="1" dirty="0">
                <a:latin typeface="Times New Roman"/>
                <a:cs typeface="Times New Roman"/>
              </a:rPr>
              <a:t>{</a:t>
            </a:r>
            <a:r>
              <a:rPr sz="2850" dirty="0">
                <a:latin typeface="Times New Roman"/>
                <a:cs typeface="Times New Roman"/>
              </a:rPr>
              <a:t>{</a:t>
            </a:r>
            <a:r>
              <a:rPr sz="2850" b="1" i="1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850" dirty="0">
                <a:latin typeface="Times New Roman"/>
                <a:cs typeface="Times New Roman"/>
              </a:rPr>
              <a:t>}</a:t>
            </a:r>
            <a:r>
              <a:rPr sz="2850" b="1" i="1" dirty="0">
                <a:solidFill>
                  <a:srgbClr val="FF9932"/>
                </a:solidFill>
                <a:latin typeface="Times New Roman"/>
                <a:cs typeface="Times New Roman"/>
              </a:rPr>
              <a:t>a</a:t>
            </a:r>
            <a:r>
              <a:rPr sz="2850" b="1" i="1" spc="15" dirty="0">
                <a:solidFill>
                  <a:srgbClr val="FF9932"/>
                </a:solidFill>
                <a:latin typeface="Times New Roman"/>
                <a:cs typeface="Times New Roman"/>
              </a:rPr>
              <a:t> </a:t>
            </a:r>
            <a:r>
              <a:rPr sz="2850" dirty="0">
                <a:latin typeface="Symbol"/>
                <a:cs typeface="Symbol"/>
              </a:rPr>
              <a:t></a:t>
            </a:r>
            <a:r>
              <a:rPr sz="2850" dirty="0">
                <a:latin typeface="Times New Roman"/>
                <a:cs typeface="Times New Roman"/>
              </a:rPr>
              <a:t>{</a:t>
            </a:r>
            <a:r>
              <a:rPr sz="2850" b="1" i="1" dirty="0">
                <a:latin typeface="Times New Roman"/>
                <a:cs typeface="Times New Roman"/>
              </a:rPr>
              <a:t>s</a:t>
            </a:r>
            <a:r>
              <a:rPr sz="2850" dirty="0">
                <a:latin typeface="Times New Roman"/>
                <a:cs typeface="Times New Roman"/>
              </a:rPr>
              <a:t>}, {</a:t>
            </a:r>
            <a:r>
              <a:rPr sz="2850" b="1" i="1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850" dirty="0">
                <a:latin typeface="Times New Roman"/>
                <a:cs typeface="Times New Roman"/>
              </a:rPr>
              <a:t>}</a:t>
            </a:r>
            <a:r>
              <a:rPr sz="2850" b="1" i="1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r>
              <a:rPr sz="2850" b="1" i="1" spc="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850" dirty="0">
                <a:latin typeface="Symbol"/>
                <a:cs typeface="Symbol"/>
              </a:rPr>
              <a:t></a:t>
            </a:r>
            <a:r>
              <a:rPr sz="2850" dirty="0">
                <a:latin typeface="Times New Roman"/>
                <a:cs typeface="Times New Roman"/>
              </a:rPr>
              <a:t>{</a:t>
            </a:r>
            <a:r>
              <a:rPr sz="2850" b="1" i="1" dirty="0">
                <a:latin typeface="Times New Roman"/>
                <a:cs typeface="Times New Roman"/>
              </a:rPr>
              <a:t>q</a:t>
            </a:r>
            <a:r>
              <a:rPr sz="2850" b="1" baseline="-20467" dirty="0">
                <a:latin typeface="Times New Roman"/>
                <a:cs typeface="Times New Roman"/>
              </a:rPr>
              <a:t>1</a:t>
            </a:r>
            <a:r>
              <a:rPr sz="2850" b="1" dirty="0">
                <a:latin typeface="Times New Roman"/>
                <a:cs typeface="Times New Roman"/>
              </a:rPr>
              <a:t>,</a:t>
            </a:r>
            <a:r>
              <a:rPr sz="2850" b="1" spc="-20" dirty="0">
                <a:latin typeface="Times New Roman"/>
                <a:cs typeface="Times New Roman"/>
              </a:rPr>
              <a:t> </a:t>
            </a:r>
            <a:r>
              <a:rPr sz="2850" b="1" i="1" dirty="0">
                <a:latin typeface="Times New Roman"/>
                <a:cs typeface="Times New Roman"/>
              </a:rPr>
              <a:t>f</a:t>
            </a:r>
            <a:r>
              <a:rPr sz="2850" dirty="0">
                <a:latin typeface="Times New Roman"/>
                <a:cs typeface="Times New Roman"/>
              </a:rPr>
              <a:t>},</a:t>
            </a:r>
            <a:r>
              <a:rPr sz="2850" spc="5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{</a:t>
            </a:r>
            <a:r>
              <a:rPr sz="2850" b="1" i="1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850" dirty="0">
                <a:latin typeface="Times New Roman"/>
                <a:cs typeface="Times New Roman"/>
              </a:rPr>
              <a:t>}</a:t>
            </a:r>
            <a:r>
              <a:rPr sz="2850" b="1" i="1" dirty="0">
                <a:solidFill>
                  <a:srgbClr val="00CC99"/>
                </a:solidFill>
                <a:latin typeface="Times New Roman"/>
                <a:cs typeface="Times New Roman"/>
              </a:rPr>
              <a:t>c</a:t>
            </a:r>
            <a:r>
              <a:rPr sz="2850" b="1" i="1" spc="5" dirty="0">
                <a:solidFill>
                  <a:srgbClr val="00CC99"/>
                </a:solidFill>
                <a:latin typeface="Times New Roman"/>
                <a:cs typeface="Times New Roman"/>
              </a:rPr>
              <a:t> </a:t>
            </a:r>
            <a:r>
              <a:rPr sz="2850" dirty="0">
                <a:latin typeface="Symbol"/>
                <a:cs typeface="Symbol"/>
              </a:rPr>
              <a:t></a:t>
            </a:r>
            <a:r>
              <a:rPr sz="2850" dirty="0">
                <a:latin typeface="Times New Roman"/>
                <a:cs typeface="Times New Roman"/>
              </a:rPr>
              <a:t>{</a:t>
            </a:r>
            <a:r>
              <a:rPr sz="2850" b="1" i="1" dirty="0">
                <a:latin typeface="Times New Roman"/>
                <a:cs typeface="Times New Roman"/>
              </a:rPr>
              <a:t>q</a:t>
            </a:r>
            <a:r>
              <a:rPr sz="2850" b="1" baseline="-20467" dirty="0">
                <a:latin typeface="Times New Roman"/>
                <a:cs typeface="Times New Roman"/>
              </a:rPr>
              <a:t>2</a:t>
            </a:r>
            <a:r>
              <a:rPr sz="2850" b="1" dirty="0">
                <a:latin typeface="Times New Roman"/>
                <a:cs typeface="Times New Roman"/>
              </a:rPr>
              <a:t>,</a:t>
            </a:r>
            <a:r>
              <a:rPr sz="2850" b="1" spc="-20" dirty="0">
                <a:latin typeface="Times New Roman"/>
                <a:cs typeface="Times New Roman"/>
              </a:rPr>
              <a:t> </a:t>
            </a:r>
            <a:r>
              <a:rPr sz="2850" b="1" i="1" spc="-25" dirty="0">
                <a:latin typeface="Times New Roman"/>
                <a:cs typeface="Times New Roman"/>
              </a:rPr>
              <a:t>f</a:t>
            </a:r>
            <a:r>
              <a:rPr sz="2850" spc="-25" dirty="0">
                <a:latin typeface="Times New Roman"/>
                <a:cs typeface="Times New Roman"/>
              </a:rPr>
              <a:t>}</a:t>
            </a:r>
            <a:r>
              <a:rPr sz="2850" b="1" spc="-25" dirty="0">
                <a:latin typeface="Times New Roman"/>
                <a:cs typeface="Times New Roman"/>
              </a:rPr>
              <a:t>}</a:t>
            </a:r>
            <a:endParaRPr sz="28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5"/>
              </a:spcBef>
            </a:pPr>
            <a:r>
              <a:rPr sz="2850" i="1" dirty="0">
                <a:latin typeface="Times New Roman"/>
                <a:cs typeface="Times New Roman"/>
              </a:rPr>
              <a:t>Q</a:t>
            </a:r>
            <a:r>
              <a:rPr sz="2850" i="1" baseline="-20467" dirty="0">
                <a:latin typeface="Times New Roman"/>
                <a:cs typeface="Times New Roman"/>
              </a:rPr>
              <a:t>new</a:t>
            </a:r>
            <a:r>
              <a:rPr sz="2850" i="1" spc="337" baseline="-20467" dirty="0">
                <a:latin typeface="Times New Roman"/>
                <a:cs typeface="Times New Roman"/>
              </a:rPr>
              <a:t> </a:t>
            </a:r>
            <a:r>
              <a:rPr sz="2850" i="1" dirty="0">
                <a:latin typeface="Times New Roman"/>
                <a:cs typeface="Times New Roman"/>
              </a:rPr>
              <a:t>= </a:t>
            </a:r>
            <a:r>
              <a:rPr sz="2850" b="1" dirty="0">
                <a:latin typeface="Times New Roman"/>
                <a:cs typeface="Times New Roman"/>
              </a:rPr>
              <a:t>{</a:t>
            </a:r>
            <a:r>
              <a:rPr sz="2850" dirty="0">
                <a:latin typeface="Times New Roman"/>
                <a:cs typeface="Times New Roman"/>
              </a:rPr>
              <a:t>{</a:t>
            </a:r>
            <a:r>
              <a:rPr sz="2850" i="1" dirty="0">
                <a:latin typeface="Times New Roman"/>
                <a:cs typeface="Times New Roman"/>
              </a:rPr>
              <a:t>q</a:t>
            </a:r>
            <a:r>
              <a:rPr sz="2850" baseline="-20467" dirty="0">
                <a:latin typeface="Times New Roman"/>
                <a:cs typeface="Times New Roman"/>
              </a:rPr>
              <a:t>1</a:t>
            </a:r>
            <a:r>
              <a:rPr sz="2850" dirty="0">
                <a:latin typeface="Times New Roman"/>
                <a:cs typeface="Times New Roman"/>
              </a:rPr>
              <a:t>,</a:t>
            </a:r>
            <a:r>
              <a:rPr sz="2850" spc="-10" dirty="0">
                <a:latin typeface="Times New Roman"/>
                <a:cs typeface="Times New Roman"/>
              </a:rPr>
              <a:t> </a:t>
            </a:r>
            <a:r>
              <a:rPr sz="2850" i="1" dirty="0">
                <a:latin typeface="Times New Roman"/>
                <a:cs typeface="Times New Roman"/>
              </a:rPr>
              <a:t>f</a:t>
            </a:r>
            <a:r>
              <a:rPr sz="2850" i="1" spc="-225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},</a:t>
            </a:r>
            <a:r>
              <a:rPr sz="2850" spc="10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{</a:t>
            </a:r>
            <a:r>
              <a:rPr sz="2850" i="1" dirty="0">
                <a:latin typeface="Times New Roman"/>
                <a:cs typeface="Times New Roman"/>
              </a:rPr>
              <a:t>q</a:t>
            </a:r>
            <a:r>
              <a:rPr sz="2850" baseline="-20467" dirty="0">
                <a:latin typeface="Times New Roman"/>
                <a:cs typeface="Times New Roman"/>
              </a:rPr>
              <a:t>2</a:t>
            </a:r>
            <a:r>
              <a:rPr sz="2850" dirty="0">
                <a:latin typeface="Times New Roman"/>
                <a:cs typeface="Times New Roman"/>
              </a:rPr>
              <a:t>,</a:t>
            </a:r>
            <a:r>
              <a:rPr sz="2850" spc="-25" dirty="0">
                <a:latin typeface="Times New Roman"/>
                <a:cs typeface="Times New Roman"/>
              </a:rPr>
              <a:t> </a:t>
            </a:r>
            <a:r>
              <a:rPr sz="2850" i="1" dirty="0">
                <a:latin typeface="Times New Roman"/>
                <a:cs typeface="Times New Roman"/>
              </a:rPr>
              <a:t>f</a:t>
            </a:r>
            <a:r>
              <a:rPr sz="2850" i="1" spc="-225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}</a:t>
            </a:r>
            <a:r>
              <a:rPr sz="2850" b="1" dirty="0">
                <a:latin typeface="Times New Roman"/>
                <a:cs typeface="Times New Roman"/>
              </a:rPr>
              <a:t>}</a:t>
            </a:r>
            <a:r>
              <a:rPr sz="2850" dirty="0">
                <a:latin typeface="Times New Roman"/>
                <a:cs typeface="Times New Roman"/>
              </a:rPr>
              <a:t>,</a:t>
            </a:r>
            <a:r>
              <a:rPr sz="2850" spc="5" dirty="0">
                <a:latin typeface="Times New Roman"/>
                <a:cs typeface="Times New Roman"/>
              </a:rPr>
              <a:t> </a:t>
            </a:r>
            <a:r>
              <a:rPr sz="2850" i="1" dirty="0">
                <a:latin typeface="Times New Roman"/>
                <a:cs typeface="Times New Roman"/>
              </a:rPr>
              <a:t>Q</a:t>
            </a:r>
            <a:r>
              <a:rPr sz="2850" i="1" baseline="-20467" dirty="0">
                <a:latin typeface="Times New Roman"/>
                <a:cs typeface="Times New Roman"/>
              </a:rPr>
              <a:t>d</a:t>
            </a:r>
            <a:r>
              <a:rPr sz="2850" i="1" spc="345" baseline="-20467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=</a:t>
            </a:r>
            <a:r>
              <a:rPr sz="2850" spc="15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Symbol"/>
                <a:cs typeface="Symbol"/>
              </a:rPr>
              <a:t></a:t>
            </a:r>
            <a:r>
              <a:rPr sz="2850" spc="-10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Symbol"/>
                <a:cs typeface="Symbol"/>
              </a:rPr>
              <a:t></a:t>
            </a:r>
            <a:r>
              <a:rPr sz="2850" spc="10" dirty="0">
                <a:latin typeface="Times New Roman"/>
                <a:cs typeface="Times New Roman"/>
              </a:rPr>
              <a:t> </a:t>
            </a:r>
            <a:r>
              <a:rPr sz="2850" b="1" dirty="0">
                <a:latin typeface="Times New Roman"/>
                <a:cs typeface="Times New Roman"/>
              </a:rPr>
              <a:t>{</a:t>
            </a:r>
            <a:r>
              <a:rPr sz="2850" dirty="0">
                <a:latin typeface="Times New Roman"/>
                <a:cs typeface="Times New Roman"/>
              </a:rPr>
              <a:t>{</a:t>
            </a:r>
            <a:r>
              <a:rPr sz="2850" b="1" i="1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850" dirty="0">
                <a:latin typeface="Times New Roman"/>
                <a:cs typeface="Times New Roman"/>
              </a:rPr>
              <a:t>}</a:t>
            </a:r>
            <a:r>
              <a:rPr sz="2850" b="1" dirty="0">
                <a:latin typeface="Times New Roman"/>
                <a:cs typeface="Times New Roman"/>
              </a:rPr>
              <a:t>}</a:t>
            </a:r>
            <a:r>
              <a:rPr sz="2850" dirty="0">
                <a:latin typeface="Times New Roman"/>
                <a:cs typeface="Times New Roman"/>
              </a:rPr>
              <a:t>,</a:t>
            </a:r>
            <a:r>
              <a:rPr sz="2850" spc="5" dirty="0">
                <a:latin typeface="Times New Roman"/>
                <a:cs typeface="Times New Roman"/>
              </a:rPr>
              <a:t> </a:t>
            </a:r>
            <a:r>
              <a:rPr sz="2850" i="1" dirty="0">
                <a:latin typeface="Times New Roman"/>
                <a:cs typeface="Times New Roman"/>
              </a:rPr>
              <a:t>F</a:t>
            </a:r>
            <a:r>
              <a:rPr sz="2850" i="1" baseline="-20467" dirty="0">
                <a:latin typeface="Times New Roman"/>
                <a:cs typeface="Times New Roman"/>
              </a:rPr>
              <a:t>d</a:t>
            </a:r>
            <a:r>
              <a:rPr sz="2850" i="1" spc="359" baseline="-20467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=</a:t>
            </a:r>
            <a:r>
              <a:rPr sz="2850" spc="15" dirty="0">
                <a:latin typeface="Times New Roman"/>
                <a:cs typeface="Times New Roman"/>
              </a:rPr>
              <a:t> </a:t>
            </a:r>
            <a:r>
              <a:rPr sz="2850" spc="-50" dirty="0">
                <a:latin typeface="Symbol"/>
                <a:cs typeface="Symbol"/>
              </a:rPr>
              <a:t></a:t>
            </a:r>
            <a:endParaRPr sz="2850">
              <a:latin typeface="Symbol"/>
              <a:cs typeface="Symbo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045345" y="483108"/>
            <a:ext cx="8606155" cy="798830"/>
            <a:chOff x="1045345" y="483108"/>
            <a:chExt cx="8606155" cy="798830"/>
          </a:xfrm>
        </p:grpSpPr>
        <p:sp>
          <p:nvSpPr>
            <p:cNvPr id="28" name="object 28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4327" rIns="0" bIns="0" rtlCol="0">
            <a:spAutoFit/>
          </a:bodyPr>
          <a:lstStyle/>
          <a:p>
            <a:pPr marL="203200">
              <a:lnSpc>
                <a:spcPct val="100000"/>
              </a:lnSpc>
              <a:spcBef>
                <a:spcPts val="100"/>
              </a:spcBef>
            </a:pPr>
            <a:r>
              <a:rPr sz="3850" dirty="0"/>
              <a:t>Odstranění</a:t>
            </a:r>
            <a:r>
              <a:rPr sz="3850" spc="-95" dirty="0"/>
              <a:t> </a:t>
            </a:r>
            <a:r>
              <a:rPr sz="3850" dirty="0"/>
              <a:t>nedeterminismu</a:t>
            </a:r>
            <a:r>
              <a:rPr sz="3850" spc="-85" dirty="0"/>
              <a:t> </a:t>
            </a:r>
            <a:r>
              <a:rPr sz="3850" dirty="0"/>
              <a:t>II:</a:t>
            </a:r>
            <a:r>
              <a:rPr sz="3850" spc="-105" dirty="0"/>
              <a:t> </a:t>
            </a:r>
            <a:r>
              <a:rPr sz="3850" dirty="0"/>
              <a:t>Příklad</a:t>
            </a:r>
            <a:r>
              <a:rPr sz="3850" spc="-85" dirty="0"/>
              <a:t> </a:t>
            </a:r>
            <a:r>
              <a:rPr sz="3850" spc="-25" dirty="0"/>
              <a:t>1/3</a:t>
            </a:r>
            <a:endParaRPr sz="3850"/>
          </a:p>
        </p:txBody>
      </p:sp>
      <p:sp>
        <p:nvSpPr>
          <p:cNvPr id="32" name="Zástupný symbol pro číslo snímku 31">
            <a:extLst>
              <a:ext uri="{FF2B5EF4-FFF2-40B4-BE49-F238E27FC236}">
                <a16:creationId xmlns:a16="http://schemas.microsoft.com/office/drawing/2014/main" id="{BA69C829-04BD-243B-D498-5D8B826D6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pPr/>
              <a:t>25</a:t>
            </a:fld>
            <a:r>
              <a:rPr lang="cs-CZ"/>
              <a:t> / 36</a:t>
            </a:r>
            <a:endParaRPr lang="cs-CZ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83847" y="3288694"/>
            <a:ext cx="196215" cy="391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85"/>
              </a:lnSpc>
            </a:pPr>
            <a:r>
              <a:rPr sz="3050" b="1" i="1" spc="-50" dirty="0">
                <a:solidFill>
                  <a:srgbClr val="FF9932"/>
                </a:solidFill>
                <a:latin typeface="Times New Roman"/>
                <a:cs typeface="Times New Roman"/>
              </a:rPr>
              <a:t>a</a:t>
            </a:r>
            <a:endParaRPr sz="305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19678" y="1322832"/>
            <a:ext cx="3631692" cy="197358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061077" y="2425699"/>
            <a:ext cx="46482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spc="-25" dirty="0">
                <a:latin typeface="Times New Roman"/>
                <a:cs typeface="Times New Roman"/>
              </a:rPr>
              <a:t>{</a:t>
            </a:r>
            <a:r>
              <a:rPr sz="3050" b="1" i="1" spc="-25" dirty="0">
                <a:latin typeface="Times New Roman"/>
                <a:cs typeface="Times New Roman"/>
              </a:rPr>
              <a:t>f</a:t>
            </a:r>
            <a:r>
              <a:rPr sz="3050" b="1" spc="-25" dirty="0">
                <a:latin typeface="Times New Roman"/>
                <a:cs typeface="Times New Roman"/>
              </a:rPr>
              <a:t>}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76674" y="1450339"/>
            <a:ext cx="249554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i="1" spc="-50" dirty="0">
                <a:solidFill>
                  <a:srgbClr val="FF9932"/>
                </a:solidFill>
                <a:latin typeface="Times New Roman"/>
                <a:cs typeface="Times New Roman"/>
              </a:rPr>
              <a:t>a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7640" y="1198879"/>
            <a:ext cx="2703195" cy="98234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ts val="3475"/>
              </a:lnSpc>
              <a:spcBef>
                <a:spcPts val="130"/>
              </a:spcBef>
            </a:pPr>
            <a:r>
              <a:rPr sz="3050" dirty="0">
                <a:latin typeface="Times New Roman"/>
                <a:cs typeface="Times New Roman"/>
              </a:rPr>
              <a:t>pro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Q</a:t>
            </a:r>
            <a:r>
              <a:rPr sz="3050" dirty="0">
                <a:latin typeface="Times New Roman"/>
                <a:cs typeface="Times New Roman"/>
              </a:rPr>
              <a:t>’</a:t>
            </a:r>
            <a:r>
              <a:rPr sz="3050" spc="-19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{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3075" b="1" baseline="-20325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45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3050" b="1" i="1" spc="-2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spc="-25" dirty="0">
                <a:latin typeface="Times New Roman"/>
                <a:cs typeface="Times New Roman"/>
              </a:rPr>
              <a:t>}:</a:t>
            </a:r>
            <a:endParaRPr sz="3050">
              <a:latin typeface="Times New Roman"/>
              <a:cs typeface="Times New Roman"/>
            </a:endParaRPr>
          </a:p>
          <a:p>
            <a:pPr marL="205740">
              <a:lnSpc>
                <a:spcPts val="4015"/>
              </a:lnSpc>
            </a:pPr>
            <a:r>
              <a:rPr sz="350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80643" y="1320494"/>
            <a:ext cx="1297305" cy="1528445"/>
          </a:xfrm>
          <a:prstGeom prst="rect">
            <a:avLst/>
          </a:prstGeom>
        </p:spPr>
        <p:txBody>
          <a:bodyPr vert="horz" wrap="square" lIns="0" tIns="2298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10"/>
              </a:spcBef>
              <a:tabLst>
                <a:tab pos="961390" algn="l"/>
              </a:tabLst>
            </a:pPr>
            <a:r>
              <a:rPr sz="3500" b="1" i="1" spc="-50" dirty="0">
                <a:solidFill>
                  <a:srgbClr val="FF9932"/>
                </a:solidFill>
                <a:latin typeface="Times New Roman"/>
                <a:cs typeface="Times New Roman"/>
              </a:rPr>
              <a:t>a</a:t>
            </a:r>
            <a:r>
              <a:rPr sz="3500" b="1" i="1" dirty="0">
                <a:solidFill>
                  <a:srgbClr val="FF9932"/>
                </a:solidFill>
                <a:latin typeface="Times New Roman"/>
                <a:cs typeface="Times New Roman"/>
              </a:rPr>
              <a:t>	</a:t>
            </a:r>
            <a:r>
              <a:rPr sz="350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endParaRPr sz="3500">
              <a:latin typeface="Times New Roman"/>
              <a:cs typeface="Times New Roman"/>
            </a:endParaRPr>
          </a:p>
          <a:p>
            <a:pPr marL="380365">
              <a:lnSpc>
                <a:spcPct val="100000"/>
              </a:lnSpc>
              <a:spcBef>
                <a:spcPts val="1714"/>
              </a:spcBef>
              <a:tabLst>
                <a:tab pos="1046480" algn="l"/>
              </a:tabLst>
            </a:pPr>
            <a:r>
              <a:rPr sz="3050" b="1" spc="-25" dirty="0">
                <a:latin typeface="Times New Roman"/>
                <a:cs typeface="Times New Roman"/>
              </a:rPr>
              <a:t>{</a:t>
            </a:r>
            <a:r>
              <a:rPr sz="3050" b="1" i="1" spc="-25" dirty="0">
                <a:latin typeface="Times New Roman"/>
                <a:cs typeface="Times New Roman"/>
              </a:rPr>
              <a:t>s</a:t>
            </a:r>
            <a:r>
              <a:rPr sz="3050" b="1" spc="-25" dirty="0">
                <a:latin typeface="Times New Roman"/>
                <a:cs typeface="Times New Roman"/>
              </a:rPr>
              <a:t>}</a:t>
            </a:r>
            <a:r>
              <a:rPr sz="3050" b="1" dirty="0">
                <a:latin typeface="Times New Roman"/>
                <a:cs typeface="Times New Roman"/>
              </a:rPr>
              <a:t>	</a:t>
            </a:r>
            <a:r>
              <a:rPr sz="5250" b="1" i="1" spc="-75" baseline="-11111" dirty="0">
                <a:solidFill>
                  <a:srgbClr val="00CC99"/>
                </a:solidFill>
                <a:latin typeface="Times New Roman"/>
                <a:cs typeface="Times New Roman"/>
              </a:rPr>
              <a:t>c</a:t>
            </a:r>
            <a:endParaRPr sz="5250" baseline="-11111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64676" y="3288694"/>
            <a:ext cx="1203325" cy="391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85"/>
              </a:lnSpc>
              <a:tabLst>
                <a:tab pos="1007110" algn="l"/>
              </a:tabLst>
            </a:pPr>
            <a:r>
              <a:rPr sz="305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305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004950" y="3023616"/>
            <a:ext cx="754380" cy="840105"/>
          </a:xfrm>
          <a:custGeom>
            <a:avLst/>
            <a:gdLst/>
            <a:ahLst/>
            <a:cxnLst/>
            <a:rect l="l" t="t" r="r" b="b"/>
            <a:pathLst>
              <a:path w="754379" h="840104">
                <a:moveTo>
                  <a:pt x="754379" y="839723"/>
                </a:moveTo>
                <a:lnTo>
                  <a:pt x="754379" y="0"/>
                </a:lnTo>
                <a:lnTo>
                  <a:pt x="0" y="0"/>
                </a:lnTo>
                <a:lnTo>
                  <a:pt x="0" y="839723"/>
                </a:lnTo>
                <a:lnTo>
                  <a:pt x="754379" y="8397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508630" y="1088915"/>
            <a:ext cx="1120775" cy="1236345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80"/>
              </a:spcBef>
            </a:pPr>
            <a:r>
              <a:rPr sz="350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endParaRPr sz="3500">
              <a:latin typeface="Times New Roman"/>
              <a:cs typeface="Times New Roman"/>
            </a:endParaRPr>
          </a:p>
          <a:p>
            <a:pPr marL="54610">
              <a:lnSpc>
                <a:spcPct val="100000"/>
              </a:lnSpc>
              <a:spcBef>
                <a:spcPts val="785"/>
              </a:spcBef>
            </a:pPr>
            <a:r>
              <a:rPr sz="3050" b="1" dirty="0">
                <a:latin typeface="Times New Roman"/>
                <a:cs typeface="Times New Roman"/>
              </a:rPr>
              <a:t>{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3075" b="1" baseline="-20325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3050" b="1" dirty="0">
                <a:latin typeface="Times New Roman"/>
                <a:cs typeface="Times New Roman"/>
              </a:rPr>
              <a:t>,</a:t>
            </a:r>
            <a:r>
              <a:rPr sz="3050" b="1" spc="30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3050" b="1" i="1" spc="-2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b="1" spc="-50" dirty="0">
                <a:latin typeface="Times New Roman"/>
                <a:cs typeface="Times New Roman"/>
              </a:rPr>
              <a:t>}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25394" y="2680207"/>
            <a:ext cx="110426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50" b="1" dirty="0">
                <a:latin typeface="Times New Roman"/>
                <a:cs typeface="Times New Roman"/>
              </a:rPr>
              <a:t>{</a:t>
            </a:r>
            <a:r>
              <a:rPr sz="3050" b="1" i="1" dirty="0">
                <a:latin typeface="Times New Roman"/>
                <a:cs typeface="Times New Roman"/>
              </a:rPr>
              <a:t>q</a:t>
            </a:r>
            <a:r>
              <a:rPr sz="3075" b="1" baseline="-20325" dirty="0">
                <a:latin typeface="Times New Roman"/>
                <a:cs typeface="Times New Roman"/>
              </a:rPr>
              <a:t>2</a:t>
            </a:r>
            <a:r>
              <a:rPr sz="3050" b="1" dirty="0">
                <a:latin typeface="Times New Roman"/>
                <a:cs typeface="Times New Roman"/>
              </a:rPr>
              <a:t>,</a:t>
            </a:r>
            <a:r>
              <a:rPr sz="3050" b="1" spc="30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f</a:t>
            </a:r>
            <a:r>
              <a:rPr sz="3050" b="1" i="1" spc="-225" dirty="0">
                <a:latin typeface="Times New Roman"/>
                <a:cs typeface="Times New Roman"/>
              </a:rPr>
              <a:t> </a:t>
            </a:r>
            <a:r>
              <a:rPr sz="3050" b="1" spc="-50" dirty="0">
                <a:latin typeface="Times New Roman"/>
                <a:cs typeface="Times New Roman"/>
              </a:rPr>
              <a:t>}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44228" y="2120899"/>
            <a:ext cx="249554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endParaRPr sz="35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548262" y="2330196"/>
            <a:ext cx="1637030" cy="629920"/>
            <a:chOff x="1548262" y="2330196"/>
            <a:chExt cx="1637030" cy="629920"/>
          </a:xfrm>
        </p:grpSpPr>
        <p:sp>
          <p:nvSpPr>
            <p:cNvPr id="14" name="object 14"/>
            <p:cNvSpPr/>
            <p:nvPr/>
          </p:nvSpPr>
          <p:spPr>
            <a:xfrm>
              <a:off x="1569598" y="2351532"/>
              <a:ext cx="588645" cy="588645"/>
            </a:xfrm>
            <a:custGeom>
              <a:avLst/>
              <a:gdLst/>
              <a:ahLst/>
              <a:cxnLst/>
              <a:rect l="l" t="t" r="r" b="b"/>
              <a:pathLst>
                <a:path w="588644" h="588644">
                  <a:moveTo>
                    <a:pt x="588263" y="294131"/>
                  </a:moveTo>
                  <a:lnTo>
                    <a:pt x="584389" y="246270"/>
                  </a:lnTo>
                  <a:lnTo>
                    <a:pt x="573182" y="200924"/>
                  </a:lnTo>
                  <a:lnTo>
                    <a:pt x="555263" y="158686"/>
                  </a:lnTo>
                  <a:lnTo>
                    <a:pt x="531254" y="120152"/>
                  </a:lnTo>
                  <a:lnTo>
                    <a:pt x="501776" y="85915"/>
                  </a:lnTo>
                  <a:lnTo>
                    <a:pt x="467453" y="56570"/>
                  </a:lnTo>
                  <a:lnTo>
                    <a:pt x="428905" y="32712"/>
                  </a:lnTo>
                  <a:lnTo>
                    <a:pt x="386754" y="14935"/>
                  </a:lnTo>
                  <a:lnTo>
                    <a:pt x="341622" y="3832"/>
                  </a:lnTo>
                  <a:lnTo>
                    <a:pt x="294131" y="0"/>
                  </a:lnTo>
                  <a:lnTo>
                    <a:pt x="246270" y="3832"/>
                  </a:lnTo>
                  <a:lnTo>
                    <a:pt x="200924" y="14935"/>
                  </a:lnTo>
                  <a:lnTo>
                    <a:pt x="158686" y="32712"/>
                  </a:lnTo>
                  <a:lnTo>
                    <a:pt x="120152" y="56570"/>
                  </a:lnTo>
                  <a:lnTo>
                    <a:pt x="85915" y="85915"/>
                  </a:lnTo>
                  <a:lnTo>
                    <a:pt x="56570" y="120152"/>
                  </a:lnTo>
                  <a:lnTo>
                    <a:pt x="32712" y="158686"/>
                  </a:lnTo>
                  <a:lnTo>
                    <a:pt x="14935" y="200924"/>
                  </a:lnTo>
                  <a:lnTo>
                    <a:pt x="3832" y="246270"/>
                  </a:lnTo>
                  <a:lnTo>
                    <a:pt x="0" y="294131"/>
                  </a:lnTo>
                  <a:lnTo>
                    <a:pt x="3832" y="341622"/>
                  </a:lnTo>
                  <a:lnTo>
                    <a:pt x="14935" y="386754"/>
                  </a:lnTo>
                  <a:lnTo>
                    <a:pt x="32712" y="428905"/>
                  </a:lnTo>
                  <a:lnTo>
                    <a:pt x="56570" y="467453"/>
                  </a:lnTo>
                  <a:lnTo>
                    <a:pt x="85915" y="501776"/>
                  </a:lnTo>
                  <a:lnTo>
                    <a:pt x="120152" y="531254"/>
                  </a:lnTo>
                  <a:lnTo>
                    <a:pt x="158686" y="555263"/>
                  </a:lnTo>
                  <a:lnTo>
                    <a:pt x="200924" y="573182"/>
                  </a:lnTo>
                  <a:lnTo>
                    <a:pt x="246270" y="584389"/>
                  </a:lnTo>
                  <a:lnTo>
                    <a:pt x="294131" y="588263"/>
                  </a:lnTo>
                  <a:lnTo>
                    <a:pt x="341622" y="584389"/>
                  </a:lnTo>
                  <a:lnTo>
                    <a:pt x="386754" y="573182"/>
                  </a:lnTo>
                  <a:lnTo>
                    <a:pt x="428905" y="555263"/>
                  </a:lnTo>
                  <a:lnTo>
                    <a:pt x="467453" y="531254"/>
                  </a:lnTo>
                  <a:lnTo>
                    <a:pt x="501776" y="501776"/>
                  </a:lnTo>
                  <a:lnTo>
                    <a:pt x="531254" y="467453"/>
                  </a:lnTo>
                  <a:lnTo>
                    <a:pt x="555263" y="428905"/>
                  </a:lnTo>
                  <a:lnTo>
                    <a:pt x="573182" y="386754"/>
                  </a:lnTo>
                  <a:lnTo>
                    <a:pt x="584389" y="341622"/>
                  </a:lnTo>
                  <a:lnTo>
                    <a:pt x="588263" y="294131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48262" y="2330196"/>
              <a:ext cx="629920" cy="629920"/>
            </a:xfrm>
            <a:custGeom>
              <a:avLst/>
              <a:gdLst/>
              <a:ahLst/>
              <a:cxnLst/>
              <a:rect l="l" t="t" r="r" b="b"/>
              <a:pathLst>
                <a:path w="629919" h="629919">
                  <a:moveTo>
                    <a:pt x="629412" y="330708"/>
                  </a:moveTo>
                  <a:lnTo>
                    <a:pt x="629412" y="298704"/>
                  </a:lnTo>
                  <a:lnTo>
                    <a:pt x="626364" y="266700"/>
                  </a:lnTo>
                  <a:lnTo>
                    <a:pt x="615696" y="220980"/>
                  </a:lnTo>
                  <a:lnTo>
                    <a:pt x="598932" y="178308"/>
                  </a:lnTo>
                  <a:lnTo>
                    <a:pt x="576072" y="138684"/>
                  </a:lnTo>
                  <a:lnTo>
                    <a:pt x="536448" y="91440"/>
                  </a:lnTo>
                  <a:lnTo>
                    <a:pt x="490728" y="53340"/>
                  </a:lnTo>
                  <a:lnTo>
                    <a:pt x="451104" y="32004"/>
                  </a:lnTo>
                  <a:lnTo>
                    <a:pt x="437388" y="24384"/>
                  </a:lnTo>
                  <a:lnTo>
                    <a:pt x="422148" y="19812"/>
                  </a:lnTo>
                  <a:lnTo>
                    <a:pt x="408432" y="15240"/>
                  </a:lnTo>
                  <a:lnTo>
                    <a:pt x="377952" y="6096"/>
                  </a:lnTo>
                  <a:lnTo>
                    <a:pt x="362712" y="4572"/>
                  </a:lnTo>
                  <a:lnTo>
                    <a:pt x="345948" y="1524"/>
                  </a:lnTo>
                  <a:lnTo>
                    <a:pt x="330708" y="1524"/>
                  </a:lnTo>
                  <a:lnTo>
                    <a:pt x="313944" y="0"/>
                  </a:lnTo>
                  <a:lnTo>
                    <a:pt x="298704" y="1524"/>
                  </a:lnTo>
                  <a:lnTo>
                    <a:pt x="281940" y="1524"/>
                  </a:lnTo>
                  <a:lnTo>
                    <a:pt x="236220" y="10668"/>
                  </a:lnTo>
                  <a:lnTo>
                    <a:pt x="164592" y="38100"/>
                  </a:lnTo>
                  <a:lnTo>
                    <a:pt x="114300" y="73152"/>
                  </a:lnTo>
                  <a:lnTo>
                    <a:pt x="71628" y="115824"/>
                  </a:lnTo>
                  <a:lnTo>
                    <a:pt x="45720" y="152400"/>
                  </a:lnTo>
                  <a:lnTo>
                    <a:pt x="24384" y="193548"/>
                  </a:lnTo>
                  <a:lnTo>
                    <a:pt x="19812" y="207264"/>
                  </a:lnTo>
                  <a:lnTo>
                    <a:pt x="13716" y="222504"/>
                  </a:lnTo>
                  <a:lnTo>
                    <a:pt x="10668" y="237744"/>
                  </a:lnTo>
                  <a:lnTo>
                    <a:pt x="6096" y="252984"/>
                  </a:lnTo>
                  <a:lnTo>
                    <a:pt x="3048" y="268224"/>
                  </a:lnTo>
                  <a:lnTo>
                    <a:pt x="0" y="300228"/>
                  </a:lnTo>
                  <a:lnTo>
                    <a:pt x="0" y="332232"/>
                  </a:lnTo>
                  <a:lnTo>
                    <a:pt x="1524" y="347472"/>
                  </a:lnTo>
                  <a:lnTo>
                    <a:pt x="4572" y="364236"/>
                  </a:lnTo>
                  <a:lnTo>
                    <a:pt x="6096" y="379476"/>
                  </a:lnTo>
                  <a:lnTo>
                    <a:pt x="15240" y="409956"/>
                  </a:lnTo>
                  <a:lnTo>
                    <a:pt x="19812" y="423672"/>
                  </a:lnTo>
                  <a:lnTo>
                    <a:pt x="24384" y="438912"/>
                  </a:lnTo>
                  <a:lnTo>
                    <a:pt x="32004" y="452628"/>
                  </a:lnTo>
                  <a:lnTo>
                    <a:pt x="38100" y="466344"/>
                  </a:lnTo>
                  <a:lnTo>
                    <a:pt x="42672" y="473659"/>
                  </a:lnTo>
                  <a:lnTo>
                    <a:pt x="42672" y="300228"/>
                  </a:lnTo>
                  <a:lnTo>
                    <a:pt x="47244" y="259080"/>
                  </a:lnTo>
                  <a:lnTo>
                    <a:pt x="68580" y="196596"/>
                  </a:lnTo>
                  <a:lnTo>
                    <a:pt x="82296" y="173736"/>
                  </a:lnTo>
                  <a:lnTo>
                    <a:pt x="88392" y="163068"/>
                  </a:lnTo>
                  <a:lnTo>
                    <a:pt x="123444" y="121920"/>
                  </a:lnTo>
                  <a:lnTo>
                    <a:pt x="163068" y="88392"/>
                  </a:lnTo>
                  <a:lnTo>
                    <a:pt x="173736" y="82296"/>
                  </a:lnTo>
                  <a:lnTo>
                    <a:pt x="185928" y="74676"/>
                  </a:lnTo>
                  <a:lnTo>
                    <a:pt x="196596" y="68580"/>
                  </a:lnTo>
                  <a:lnTo>
                    <a:pt x="220980" y="59436"/>
                  </a:lnTo>
                  <a:lnTo>
                    <a:pt x="234696" y="54864"/>
                  </a:lnTo>
                  <a:lnTo>
                    <a:pt x="246888" y="50292"/>
                  </a:lnTo>
                  <a:lnTo>
                    <a:pt x="260604" y="47244"/>
                  </a:lnTo>
                  <a:lnTo>
                    <a:pt x="301752" y="42672"/>
                  </a:lnTo>
                  <a:lnTo>
                    <a:pt x="329184" y="42672"/>
                  </a:lnTo>
                  <a:lnTo>
                    <a:pt x="384048" y="51816"/>
                  </a:lnTo>
                  <a:lnTo>
                    <a:pt x="422148" y="64008"/>
                  </a:lnTo>
                  <a:lnTo>
                    <a:pt x="445008" y="76200"/>
                  </a:lnTo>
                  <a:lnTo>
                    <a:pt x="457200" y="82296"/>
                  </a:lnTo>
                  <a:lnTo>
                    <a:pt x="489204" y="105156"/>
                  </a:lnTo>
                  <a:lnTo>
                    <a:pt x="542544" y="163068"/>
                  </a:lnTo>
                  <a:lnTo>
                    <a:pt x="566928" y="210312"/>
                  </a:lnTo>
                  <a:lnTo>
                    <a:pt x="579120" y="248412"/>
                  </a:lnTo>
                  <a:lnTo>
                    <a:pt x="582168" y="260604"/>
                  </a:lnTo>
                  <a:lnTo>
                    <a:pt x="585216" y="274320"/>
                  </a:lnTo>
                  <a:lnTo>
                    <a:pt x="588264" y="301752"/>
                  </a:lnTo>
                  <a:lnTo>
                    <a:pt x="588264" y="473049"/>
                  </a:lnTo>
                  <a:lnTo>
                    <a:pt x="592836" y="464820"/>
                  </a:lnTo>
                  <a:lnTo>
                    <a:pt x="611124" y="423672"/>
                  </a:lnTo>
                  <a:lnTo>
                    <a:pt x="620268" y="393192"/>
                  </a:lnTo>
                  <a:lnTo>
                    <a:pt x="626364" y="362712"/>
                  </a:lnTo>
                  <a:lnTo>
                    <a:pt x="629412" y="330708"/>
                  </a:lnTo>
                  <a:close/>
                </a:path>
                <a:path w="629919" h="629919">
                  <a:moveTo>
                    <a:pt x="588264" y="473049"/>
                  </a:moveTo>
                  <a:lnTo>
                    <a:pt x="588264" y="329184"/>
                  </a:lnTo>
                  <a:lnTo>
                    <a:pt x="586740" y="344424"/>
                  </a:lnTo>
                  <a:lnTo>
                    <a:pt x="585216" y="358140"/>
                  </a:lnTo>
                  <a:lnTo>
                    <a:pt x="582168" y="370332"/>
                  </a:lnTo>
                  <a:lnTo>
                    <a:pt x="579120" y="384048"/>
                  </a:lnTo>
                  <a:lnTo>
                    <a:pt x="576072" y="396240"/>
                  </a:lnTo>
                  <a:lnTo>
                    <a:pt x="554736" y="446532"/>
                  </a:lnTo>
                  <a:lnTo>
                    <a:pt x="524256" y="489204"/>
                  </a:lnTo>
                  <a:lnTo>
                    <a:pt x="487680" y="527304"/>
                  </a:lnTo>
                  <a:lnTo>
                    <a:pt x="455676" y="548640"/>
                  </a:lnTo>
                  <a:lnTo>
                    <a:pt x="445008" y="556260"/>
                  </a:lnTo>
                  <a:lnTo>
                    <a:pt x="432816" y="560832"/>
                  </a:lnTo>
                  <a:lnTo>
                    <a:pt x="420624" y="566928"/>
                  </a:lnTo>
                  <a:lnTo>
                    <a:pt x="396240" y="576072"/>
                  </a:lnTo>
                  <a:lnTo>
                    <a:pt x="382524" y="579120"/>
                  </a:lnTo>
                  <a:lnTo>
                    <a:pt x="370332" y="582168"/>
                  </a:lnTo>
                  <a:lnTo>
                    <a:pt x="356616" y="585216"/>
                  </a:lnTo>
                  <a:lnTo>
                    <a:pt x="329184" y="588264"/>
                  </a:lnTo>
                  <a:lnTo>
                    <a:pt x="300228" y="588264"/>
                  </a:lnTo>
                  <a:lnTo>
                    <a:pt x="272796" y="585216"/>
                  </a:lnTo>
                  <a:lnTo>
                    <a:pt x="259080" y="582168"/>
                  </a:lnTo>
                  <a:lnTo>
                    <a:pt x="246888" y="579120"/>
                  </a:lnTo>
                  <a:lnTo>
                    <a:pt x="233172" y="576072"/>
                  </a:lnTo>
                  <a:lnTo>
                    <a:pt x="184404" y="554736"/>
                  </a:lnTo>
                  <a:lnTo>
                    <a:pt x="140208" y="525780"/>
                  </a:lnTo>
                  <a:lnTo>
                    <a:pt x="103632" y="487680"/>
                  </a:lnTo>
                  <a:lnTo>
                    <a:pt x="80772" y="455676"/>
                  </a:lnTo>
                  <a:lnTo>
                    <a:pt x="64008" y="420624"/>
                  </a:lnTo>
                  <a:lnTo>
                    <a:pt x="57912" y="408432"/>
                  </a:lnTo>
                  <a:lnTo>
                    <a:pt x="54864" y="396240"/>
                  </a:lnTo>
                  <a:lnTo>
                    <a:pt x="50292" y="382524"/>
                  </a:lnTo>
                  <a:lnTo>
                    <a:pt x="47244" y="370332"/>
                  </a:lnTo>
                  <a:lnTo>
                    <a:pt x="42672" y="329184"/>
                  </a:lnTo>
                  <a:lnTo>
                    <a:pt x="42672" y="473659"/>
                  </a:lnTo>
                  <a:lnTo>
                    <a:pt x="73152" y="516636"/>
                  </a:lnTo>
                  <a:lnTo>
                    <a:pt x="115824" y="559308"/>
                  </a:lnTo>
                  <a:lnTo>
                    <a:pt x="152400" y="585216"/>
                  </a:lnTo>
                  <a:lnTo>
                    <a:pt x="193548" y="605028"/>
                  </a:lnTo>
                  <a:lnTo>
                    <a:pt x="207264" y="611124"/>
                  </a:lnTo>
                  <a:lnTo>
                    <a:pt x="222504" y="615696"/>
                  </a:lnTo>
                  <a:lnTo>
                    <a:pt x="236220" y="620268"/>
                  </a:lnTo>
                  <a:lnTo>
                    <a:pt x="251460" y="623316"/>
                  </a:lnTo>
                  <a:lnTo>
                    <a:pt x="268224" y="626364"/>
                  </a:lnTo>
                  <a:lnTo>
                    <a:pt x="298704" y="629412"/>
                  </a:lnTo>
                  <a:lnTo>
                    <a:pt x="332232" y="629412"/>
                  </a:lnTo>
                  <a:lnTo>
                    <a:pt x="347472" y="627888"/>
                  </a:lnTo>
                  <a:lnTo>
                    <a:pt x="364236" y="626364"/>
                  </a:lnTo>
                  <a:lnTo>
                    <a:pt x="394716" y="620268"/>
                  </a:lnTo>
                  <a:lnTo>
                    <a:pt x="408432" y="615696"/>
                  </a:lnTo>
                  <a:lnTo>
                    <a:pt x="423672" y="611124"/>
                  </a:lnTo>
                  <a:lnTo>
                    <a:pt x="437388" y="605028"/>
                  </a:lnTo>
                  <a:lnTo>
                    <a:pt x="452628" y="598932"/>
                  </a:lnTo>
                  <a:lnTo>
                    <a:pt x="466344" y="591312"/>
                  </a:lnTo>
                  <a:lnTo>
                    <a:pt x="478536" y="583692"/>
                  </a:lnTo>
                  <a:lnTo>
                    <a:pt x="492252" y="576072"/>
                  </a:lnTo>
                  <a:lnTo>
                    <a:pt x="516636" y="557784"/>
                  </a:lnTo>
                  <a:lnTo>
                    <a:pt x="537972" y="537972"/>
                  </a:lnTo>
                  <a:lnTo>
                    <a:pt x="559308" y="515112"/>
                  </a:lnTo>
                  <a:lnTo>
                    <a:pt x="576072" y="490728"/>
                  </a:lnTo>
                  <a:lnTo>
                    <a:pt x="585216" y="478536"/>
                  </a:lnTo>
                  <a:lnTo>
                    <a:pt x="588264" y="4730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576961" y="2351532"/>
              <a:ext cx="588645" cy="588645"/>
            </a:xfrm>
            <a:custGeom>
              <a:avLst/>
              <a:gdLst/>
              <a:ahLst/>
              <a:cxnLst/>
              <a:rect l="l" t="t" r="r" b="b"/>
              <a:pathLst>
                <a:path w="588644" h="588644">
                  <a:moveTo>
                    <a:pt x="588263" y="294131"/>
                  </a:moveTo>
                  <a:lnTo>
                    <a:pt x="584389" y="246270"/>
                  </a:lnTo>
                  <a:lnTo>
                    <a:pt x="573182" y="200924"/>
                  </a:lnTo>
                  <a:lnTo>
                    <a:pt x="555263" y="158686"/>
                  </a:lnTo>
                  <a:lnTo>
                    <a:pt x="531254" y="120152"/>
                  </a:lnTo>
                  <a:lnTo>
                    <a:pt x="501776" y="85915"/>
                  </a:lnTo>
                  <a:lnTo>
                    <a:pt x="467453" y="56570"/>
                  </a:lnTo>
                  <a:lnTo>
                    <a:pt x="428905" y="32712"/>
                  </a:lnTo>
                  <a:lnTo>
                    <a:pt x="386754" y="14935"/>
                  </a:lnTo>
                  <a:lnTo>
                    <a:pt x="341622" y="3832"/>
                  </a:lnTo>
                  <a:lnTo>
                    <a:pt x="294131" y="0"/>
                  </a:lnTo>
                  <a:lnTo>
                    <a:pt x="246270" y="3832"/>
                  </a:lnTo>
                  <a:lnTo>
                    <a:pt x="200924" y="14935"/>
                  </a:lnTo>
                  <a:lnTo>
                    <a:pt x="158686" y="32712"/>
                  </a:lnTo>
                  <a:lnTo>
                    <a:pt x="120152" y="56570"/>
                  </a:lnTo>
                  <a:lnTo>
                    <a:pt x="85915" y="85915"/>
                  </a:lnTo>
                  <a:lnTo>
                    <a:pt x="56570" y="120152"/>
                  </a:lnTo>
                  <a:lnTo>
                    <a:pt x="32712" y="158686"/>
                  </a:lnTo>
                  <a:lnTo>
                    <a:pt x="14935" y="200924"/>
                  </a:lnTo>
                  <a:lnTo>
                    <a:pt x="3832" y="246270"/>
                  </a:lnTo>
                  <a:lnTo>
                    <a:pt x="0" y="294131"/>
                  </a:lnTo>
                  <a:lnTo>
                    <a:pt x="3832" y="341622"/>
                  </a:lnTo>
                  <a:lnTo>
                    <a:pt x="14935" y="386754"/>
                  </a:lnTo>
                  <a:lnTo>
                    <a:pt x="32712" y="428905"/>
                  </a:lnTo>
                  <a:lnTo>
                    <a:pt x="56570" y="467453"/>
                  </a:lnTo>
                  <a:lnTo>
                    <a:pt x="85915" y="501776"/>
                  </a:lnTo>
                  <a:lnTo>
                    <a:pt x="120152" y="531254"/>
                  </a:lnTo>
                  <a:lnTo>
                    <a:pt x="158686" y="555263"/>
                  </a:lnTo>
                  <a:lnTo>
                    <a:pt x="200924" y="573182"/>
                  </a:lnTo>
                  <a:lnTo>
                    <a:pt x="246270" y="584389"/>
                  </a:lnTo>
                  <a:lnTo>
                    <a:pt x="294131" y="588263"/>
                  </a:lnTo>
                  <a:lnTo>
                    <a:pt x="341622" y="584389"/>
                  </a:lnTo>
                  <a:lnTo>
                    <a:pt x="386754" y="573182"/>
                  </a:lnTo>
                  <a:lnTo>
                    <a:pt x="428905" y="555263"/>
                  </a:lnTo>
                  <a:lnTo>
                    <a:pt x="467453" y="531254"/>
                  </a:lnTo>
                  <a:lnTo>
                    <a:pt x="501776" y="501776"/>
                  </a:lnTo>
                  <a:lnTo>
                    <a:pt x="531254" y="467453"/>
                  </a:lnTo>
                  <a:lnTo>
                    <a:pt x="555263" y="428905"/>
                  </a:lnTo>
                  <a:lnTo>
                    <a:pt x="573182" y="386754"/>
                  </a:lnTo>
                  <a:lnTo>
                    <a:pt x="584389" y="341622"/>
                  </a:lnTo>
                  <a:lnTo>
                    <a:pt x="588263" y="294131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156333" y="2330208"/>
              <a:ext cx="1028700" cy="629920"/>
            </a:xfrm>
            <a:custGeom>
              <a:avLst/>
              <a:gdLst/>
              <a:ahLst/>
              <a:cxnLst/>
              <a:rect l="l" t="t" r="r" b="b"/>
              <a:pathLst>
                <a:path w="1028700" h="629919">
                  <a:moveTo>
                    <a:pt x="1028700" y="298704"/>
                  </a:moveTo>
                  <a:lnTo>
                    <a:pt x="1019556" y="236220"/>
                  </a:lnTo>
                  <a:lnTo>
                    <a:pt x="1004316" y="192024"/>
                  </a:lnTo>
                  <a:lnTo>
                    <a:pt x="987552" y="159105"/>
                  </a:lnTo>
                  <a:lnTo>
                    <a:pt x="987552" y="301752"/>
                  </a:lnTo>
                  <a:lnTo>
                    <a:pt x="987552" y="329184"/>
                  </a:lnTo>
                  <a:lnTo>
                    <a:pt x="986028" y="344424"/>
                  </a:lnTo>
                  <a:lnTo>
                    <a:pt x="984504" y="358140"/>
                  </a:lnTo>
                  <a:lnTo>
                    <a:pt x="981456" y="370332"/>
                  </a:lnTo>
                  <a:lnTo>
                    <a:pt x="978408" y="384048"/>
                  </a:lnTo>
                  <a:lnTo>
                    <a:pt x="966216" y="422148"/>
                  </a:lnTo>
                  <a:lnTo>
                    <a:pt x="947928" y="457200"/>
                  </a:lnTo>
                  <a:lnTo>
                    <a:pt x="925068" y="489204"/>
                  </a:lnTo>
                  <a:lnTo>
                    <a:pt x="886968" y="527304"/>
                  </a:lnTo>
                  <a:lnTo>
                    <a:pt x="854964" y="548640"/>
                  </a:lnTo>
                  <a:lnTo>
                    <a:pt x="844296" y="556260"/>
                  </a:lnTo>
                  <a:lnTo>
                    <a:pt x="832104" y="560832"/>
                  </a:lnTo>
                  <a:lnTo>
                    <a:pt x="819912" y="566928"/>
                  </a:lnTo>
                  <a:lnTo>
                    <a:pt x="795528" y="576072"/>
                  </a:lnTo>
                  <a:lnTo>
                    <a:pt x="781812" y="579120"/>
                  </a:lnTo>
                  <a:lnTo>
                    <a:pt x="769620" y="582168"/>
                  </a:lnTo>
                  <a:lnTo>
                    <a:pt x="755904" y="585216"/>
                  </a:lnTo>
                  <a:lnTo>
                    <a:pt x="728472" y="588264"/>
                  </a:lnTo>
                  <a:lnTo>
                    <a:pt x="699516" y="588264"/>
                  </a:lnTo>
                  <a:lnTo>
                    <a:pt x="672084" y="585216"/>
                  </a:lnTo>
                  <a:lnTo>
                    <a:pt x="658368" y="582168"/>
                  </a:lnTo>
                  <a:lnTo>
                    <a:pt x="646176" y="579120"/>
                  </a:lnTo>
                  <a:lnTo>
                    <a:pt x="632460" y="576072"/>
                  </a:lnTo>
                  <a:lnTo>
                    <a:pt x="583692" y="554736"/>
                  </a:lnTo>
                  <a:lnTo>
                    <a:pt x="539496" y="525780"/>
                  </a:lnTo>
                  <a:lnTo>
                    <a:pt x="502920" y="487680"/>
                  </a:lnTo>
                  <a:lnTo>
                    <a:pt x="481584" y="455676"/>
                  </a:lnTo>
                  <a:lnTo>
                    <a:pt x="473964" y="445008"/>
                  </a:lnTo>
                  <a:lnTo>
                    <a:pt x="467868" y="432816"/>
                  </a:lnTo>
                  <a:lnTo>
                    <a:pt x="463296" y="420624"/>
                  </a:lnTo>
                  <a:lnTo>
                    <a:pt x="457200" y="408432"/>
                  </a:lnTo>
                  <a:lnTo>
                    <a:pt x="454152" y="396240"/>
                  </a:lnTo>
                  <a:lnTo>
                    <a:pt x="449580" y="382524"/>
                  </a:lnTo>
                  <a:lnTo>
                    <a:pt x="446532" y="370332"/>
                  </a:lnTo>
                  <a:lnTo>
                    <a:pt x="441960" y="329184"/>
                  </a:lnTo>
                  <a:lnTo>
                    <a:pt x="441960" y="300228"/>
                  </a:lnTo>
                  <a:lnTo>
                    <a:pt x="446532" y="259080"/>
                  </a:lnTo>
                  <a:lnTo>
                    <a:pt x="463296" y="208788"/>
                  </a:lnTo>
                  <a:lnTo>
                    <a:pt x="481584" y="173736"/>
                  </a:lnTo>
                  <a:lnTo>
                    <a:pt x="504444" y="141732"/>
                  </a:lnTo>
                  <a:lnTo>
                    <a:pt x="541020" y="103632"/>
                  </a:lnTo>
                  <a:lnTo>
                    <a:pt x="573024" y="82296"/>
                  </a:lnTo>
                  <a:lnTo>
                    <a:pt x="585216" y="74676"/>
                  </a:lnTo>
                  <a:lnTo>
                    <a:pt x="595884" y="68580"/>
                  </a:lnTo>
                  <a:lnTo>
                    <a:pt x="608076" y="64008"/>
                  </a:lnTo>
                  <a:lnTo>
                    <a:pt x="621792" y="59436"/>
                  </a:lnTo>
                  <a:lnTo>
                    <a:pt x="646176" y="50292"/>
                  </a:lnTo>
                  <a:lnTo>
                    <a:pt x="659892" y="47244"/>
                  </a:lnTo>
                  <a:lnTo>
                    <a:pt x="701040" y="42672"/>
                  </a:lnTo>
                  <a:lnTo>
                    <a:pt x="728472" y="42672"/>
                  </a:lnTo>
                  <a:lnTo>
                    <a:pt x="783336" y="51816"/>
                  </a:lnTo>
                  <a:lnTo>
                    <a:pt x="821436" y="64008"/>
                  </a:lnTo>
                  <a:lnTo>
                    <a:pt x="856488" y="82296"/>
                  </a:lnTo>
                  <a:lnTo>
                    <a:pt x="888492" y="105156"/>
                  </a:lnTo>
                  <a:lnTo>
                    <a:pt x="941832" y="163068"/>
                  </a:lnTo>
                  <a:lnTo>
                    <a:pt x="966216" y="210312"/>
                  </a:lnTo>
                  <a:lnTo>
                    <a:pt x="978408" y="248412"/>
                  </a:lnTo>
                  <a:lnTo>
                    <a:pt x="981456" y="260604"/>
                  </a:lnTo>
                  <a:lnTo>
                    <a:pt x="984504" y="274320"/>
                  </a:lnTo>
                  <a:lnTo>
                    <a:pt x="987552" y="301752"/>
                  </a:lnTo>
                  <a:lnTo>
                    <a:pt x="987552" y="159105"/>
                  </a:lnTo>
                  <a:lnTo>
                    <a:pt x="957072" y="114300"/>
                  </a:lnTo>
                  <a:lnTo>
                    <a:pt x="914400" y="71628"/>
                  </a:lnTo>
                  <a:lnTo>
                    <a:pt x="877824" y="45720"/>
                  </a:lnTo>
                  <a:lnTo>
                    <a:pt x="850392" y="32004"/>
                  </a:lnTo>
                  <a:lnTo>
                    <a:pt x="836676" y="24384"/>
                  </a:lnTo>
                  <a:lnTo>
                    <a:pt x="822960" y="19812"/>
                  </a:lnTo>
                  <a:lnTo>
                    <a:pt x="777240" y="6096"/>
                  </a:lnTo>
                  <a:lnTo>
                    <a:pt x="762000" y="4572"/>
                  </a:lnTo>
                  <a:lnTo>
                    <a:pt x="746760" y="1524"/>
                  </a:lnTo>
                  <a:lnTo>
                    <a:pt x="729996" y="1524"/>
                  </a:lnTo>
                  <a:lnTo>
                    <a:pt x="713232" y="0"/>
                  </a:lnTo>
                  <a:lnTo>
                    <a:pt x="697992" y="1524"/>
                  </a:lnTo>
                  <a:lnTo>
                    <a:pt x="681228" y="1524"/>
                  </a:lnTo>
                  <a:lnTo>
                    <a:pt x="635508" y="10668"/>
                  </a:lnTo>
                  <a:lnTo>
                    <a:pt x="563880" y="38100"/>
                  </a:lnTo>
                  <a:lnTo>
                    <a:pt x="513588" y="73152"/>
                  </a:lnTo>
                  <a:lnTo>
                    <a:pt x="470916" y="115824"/>
                  </a:lnTo>
                  <a:lnTo>
                    <a:pt x="445008" y="152400"/>
                  </a:lnTo>
                  <a:lnTo>
                    <a:pt x="423672" y="193548"/>
                  </a:lnTo>
                  <a:lnTo>
                    <a:pt x="419100" y="207264"/>
                  </a:lnTo>
                  <a:lnTo>
                    <a:pt x="413004" y="222504"/>
                  </a:lnTo>
                  <a:lnTo>
                    <a:pt x="409956" y="237744"/>
                  </a:lnTo>
                  <a:lnTo>
                    <a:pt x="405384" y="252984"/>
                  </a:lnTo>
                  <a:lnTo>
                    <a:pt x="403860" y="268224"/>
                  </a:lnTo>
                  <a:lnTo>
                    <a:pt x="400812" y="283464"/>
                  </a:lnTo>
                  <a:lnTo>
                    <a:pt x="399288" y="300228"/>
                  </a:lnTo>
                  <a:lnTo>
                    <a:pt x="399288" y="332232"/>
                  </a:lnTo>
                  <a:lnTo>
                    <a:pt x="400812" y="347472"/>
                  </a:lnTo>
                  <a:lnTo>
                    <a:pt x="401218" y="349732"/>
                  </a:lnTo>
                  <a:lnTo>
                    <a:pt x="295656" y="295656"/>
                  </a:lnTo>
                  <a:lnTo>
                    <a:pt x="295148" y="338226"/>
                  </a:lnTo>
                  <a:lnTo>
                    <a:pt x="1524" y="336804"/>
                  </a:lnTo>
                  <a:lnTo>
                    <a:pt x="0" y="377952"/>
                  </a:lnTo>
                  <a:lnTo>
                    <a:pt x="294132" y="379361"/>
                  </a:lnTo>
                  <a:lnTo>
                    <a:pt x="294640" y="379374"/>
                  </a:lnTo>
                  <a:lnTo>
                    <a:pt x="294132" y="422148"/>
                  </a:lnTo>
                  <a:lnTo>
                    <a:pt x="315468" y="411607"/>
                  </a:lnTo>
                  <a:lnTo>
                    <a:pt x="404202" y="367779"/>
                  </a:lnTo>
                  <a:lnTo>
                    <a:pt x="405384" y="379476"/>
                  </a:lnTo>
                  <a:lnTo>
                    <a:pt x="414528" y="409956"/>
                  </a:lnTo>
                  <a:lnTo>
                    <a:pt x="419100" y="423672"/>
                  </a:lnTo>
                  <a:lnTo>
                    <a:pt x="425196" y="438912"/>
                  </a:lnTo>
                  <a:lnTo>
                    <a:pt x="437388" y="466344"/>
                  </a:lnTo>
                  <a:lnTo>
                    <a:pt x="441960" y="473659"/>
                  </a:lnTo>
                  <a:lnTo>
                    <a:pt x="445008" y="478536"/>
                  </a:lnTo>
                  <a:lnTo>
                    <a:pt x="472440" y="516636"/>
                  </a:lnTo>
                  <a:lnTo>
                    <a:pt x="515112" y="559308"/>
                  </a:lnTo>
                  <a:lnTo>
                    <a:pt x="539496" y="576072"/>
                  </a:lnTo>
                  <a:lnTo>
                    <a:pt x="551688" y="585216"/>
                  </a:lnTo>
                  <a:lnTo>
                    <a:pt x="606552" y="611124"/>
                  </a:lnTo>
                  <a:lnTo>
                    <a:pt x="667512" y="626364"/>
                  </a:lnTo>
                  <a:lnTo>
                    <a:pt x="699516" y="629412"/>
                  </a:lnTo>
                  <a:lnTo>
                    <a:pt x="731520" y="629412"/>
                  </a:lnTo>
                  <a:lnTo>
                    <a:pt x="746760" y="627888"/>
                  </a:lnTo>
                  <a:lnTo>
                    <a:pt x="763524" y="626364"/>
                  </a:lnTo>
                  <a:lnTo>
                    <a:pt x="809244" y="615696"/>
                  </a:lnTo>
                  <a:lnTo>
                    <a:pt x="851916" y="598932"/>
                  </a:lnTo>
                  <a:lnTo>
                    <a:pt x="877824" y="583692"/>
                  </a:lnTo>
                  <a:lnTo>
                    <a:pt x="891540" y="576072"/>
                  </a:lnTo>
                  <a:lnTo>
                    <a:pt x="915924" y="557784"/>
                  </a:lnTo>
                  <a:lnTo>
                    <a:pt x="937260" y="537972"/>
                  </a:lnTo>
                  <a:lnTo>
                    <a:pt x="958596" y="515112"/>
                  </a:lnTo>
                  <a:lnTo>
                    <a:pt x="975360" y="490728"/>
                  </a:lnTo>
                  <a:lnTo>
                    <a:pt x="984504" y="478536"/>
                  </a:lnTo>
                  <a:lnTo>
                    <a:pt x="987552" y="473049"/>
                  </a:lnTo>
                  <a:lnTo>
                    <a:pt x="992124" y="464820"/>
                  </a:lnTo>
                  <a:lnTo>
                    <a:pt x="1010412" y="423672"/>
                  </a:lnTo>
                  <a:lnTo>
                    <a:pt x="1019556" y="393192"/>
                  </a:lnTo>
                  <a:lnTo>
                    <a:pt x="1025652" y="362712"/>
                  </a:lnTo>
                  <a:lnTo>
                    <a:pt x="1028700" y="330708"/>
                  </a:lnTo>
                  <a:lnTo>
                    <a:pt x="1028700" y="2987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150500" y="2290063"/>
            <a:ext cx="913765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548005" algn="l"/>
              </a:tabLst>
            </a:pPr>
            <a:r>
              <a:rPr sz="3500" b="1" spc="-25" dirty="0">
                <a:latin typeface="Times New Roman"/>
                <a:cs typeface="Times New Roman"/>
              </a:rPr>
              <a:t>...</a:t>
            </a:r>
            <a:r>
              <a:rPr sz="3500" b="1" dirty="0">
                <a:latin typeface="Times New Roman"/>
                <a:cs typeface="Times New Roman"/>
              </a:rPr>
              <a:t>	</a:t>
            </a:r>
            <a:r>
              <a:rPr sz="4575" b="1" i="1" spc="-37" baseline="-5464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3075" b="1" spc="-37" baseline="-28455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3075" baseline="-28455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548262" y="1743455"/>
            <a:ext cx="546100" cy="654050"/>
          </a:xfrm>
          <a:custGeom>
            <a:avLst/>
            <a:gdLst/>
            <a:ahLst/>
            <a:cxnLst/>
            <a:rect l="l" t="t" r="r" b="b"/>
            <a:pathLst>
              <a:path w="546100" h="654050">
                <a:moveTo>
                  <a:pt x="545592" y="382524"/>
                </a:moveTo>
                <a:lnTo>
                  <a:pt x="545592" y="339852"/>
                </a:lnTo>
                <a:lnTo>
                  <a:pt x="541020" y="286512"/>
                </a:lnTo>
                <a:lnTo>
                  <a:pt x="524256" y="219456"/>
                </a:lnTo>
                <a:lnTo>
                  <a:pt x="499872" y="160020"/>
                </a:lnTo>
                <a:lnTo>
                  <a:pt x="467868" y="106680"/>
                </a:lnTo>
                <a:lnTo>
                  <a:pt x="448056" y="83820"/>
                </a:lnTo>
                <a:lnTo>
                  <a:pt x="438912" y="73152"/>
                </a:lnTo>
                <a:lnTo>
                  <a:pt x="428244" y="62484"/>
                </a:lnTo>
                <a:lnTo>
                  <a:pt x="416052" y="53340"/>
                </a:lnTo>
                <a:lnTo>
                  <a:pt x="405384" y="44196"/>
                </a:lnTo>
                <a:lnTo>
                  <a:pt x="368808" y="21336"/>
                </a:lnTo>
                <a:lnTo>
                  <a:pt x="355092" y="16764"/>
                </a:lnTo>
                <a:lnTo>
                  <a:pt x="342900" y="10668"/>
                </a:lnTo>
                <a:lnTo>
                  <a:pt x="329184" y="7620"/>
                </a:lnTo>
                <a:lnTo>
                  <a:pt x="315468" y="3048"/>
                </a:lnTo>
                <a:lnTo>
                  <a:pt x="300228" y="1524"/>
                </a:lnTo>
                <a:lnTo>
                  <a:pt x="286512" y="0"/>
                </a:lnTo>
                <a:lnTo>
                  <a:pt x="257556" y="0"/>
                </a:lnTo>
                <a:lnTo>
                  <a:pt x="216408" y="7620"/>
                </a:lnTo>
                <a:lnTo>
                  <a:pt x="164592" y="28956"/>
                </a:lnTo>
                <a:lnTo>
                  <a:pt x="128016" y="53340"/>
                </a:lnTo>
                <a:lnTo>
                  <a:pt x="97536" y="83820"/>
                </a:lnTo>
                <a:lnTo>
                  <a:pt x="86868" y="96012"/>
                </a:lnTo>
                <a:lnTo>
                  <a:pt x="60960" y="132588"/>
                </a:lnTo>
                <a:lnTo>
                  <a:pt x="32004" y="190500"/>
                </a:lnTo>
                <a:lnTo>
                  <a:pt x="12192" y="252984"/>
                </a:lnTo>
                <a:lnTo>
                  <a:pt x="6096" y="288036"/>
                </a:lnTo>
                <a:lnTo>
                  <a:pt x="3048" y="304800"/>
                </a:lnTo>
                <a:lnTo>
                  <a:pt x="0" y="339852"/>
                </a:lnTo>
                <a:lnTo>
                  <a:pt x="0" y="381000"/>
                </a:lnTo>
                <a:lnTo>
                  <a:pt x="7620" y="445008"/>
                </a:lnTo>
                <a:lnTo>
                  <a:pt x="24384" y="505968"/>
                </a:lnTo>
                <a:lnTo>
                  <a:pt x="39624" y="544068"/>
                </a:lnTo>
                <a:lnTo>
                  <a:pt x="42672" y="550164"/>
                </a:lnTo>
                <a:lnTo>
                  <a:pt x="42672" y="341376"/>
                </a:lnTo>
                <a:lnTo>
                  <a:pt x="44196" y="324612"/>
                </a:lnTo>
                <a:lnTo>
                  <a:pt x="44196" y="309372"/>
                </a:lnTo>
                <a:lnTo>
                  <a:pt x="47244" y="292608"/>
                </a:lnTo>
                <a:lnTo>
                  <a:pt x="60960" y="231648"/>
                </a:lnTo>
                <a:lnTo>
                  <a:pt x="83820" y="178308"/>
                </a:lnTo>
                <a:lnTo>
                  <a:pt x="112776" y="131064"/>
                </a:lnTo>
                <a:lnTo>
                  <a:pt x="146304" y="92964"/>
                </a:lnTo>
                <a:lnTo>
                  <a:pt x="156972" y="85344"/>
                </a:lnTo>
                <a:lnTo>
                  <a:pt x="166116" y="77724"/>
                </a:lnTo>
                <a:lnTo>
                  <a:pt x="217932" y="50292"/>
                </a:lnTo>
                <a:lnTo>
                  <a:pt x="251460" y="42672"/>
                </a:lnTo>
                <a:lnTo>
                  <a:pt x="262128" y="41148"/>
                </a:lnTo>
                <a:lnTo>
                  <a:pt x="274320" y="41148"/>
                </a:lnTo>
                <a:lnTo>
                  <a:pt x="284988" y="42672"/>
                </a:lnTo>
                <a:lnTo>
                  <a:pt x="297180" y="42672"/>
                </a:lnTo>
                <a:lnTo>
                  <a:pt x="307848" y="45720"/>
                </a:lnTo>
                <a:lnTo>
                  <a:pt x="318516" y="47244"/>
                </a:lnTo>
                <a:lnTo>
                  <a:pt x="329184" y="51816"/>
                </a:lnTo>
                <a:lnTo>
                  <a:pt x="341376" y="54864"/>
                </a:lnTo>
                <a:lnTo>
                  <a:pt x="350520" y="59436"/>
                </a:lnTo>
                <a:lnTo>
                  <a:pt x="371856" y="71628"/>
                </a:lnTo>
                <a:lnTo>
                  <a:pt x="381000" y="79248"/>
                </a:lnTo>
                <a:lnTo>
                  <a:pt x="391668" y="85344"/>
                </a:lnTo>
                <a:lnTo>
                  <a:pt x="409956" y="103632"/>
                </a:lnTo>
                <a:lnTo>
                  <a:pt x="417576" y="112776"/>
                </a:lnTo>
                <a:lnTo>
                  <a:pt x="426720" y="121920"/>
                </a:lnTo>
                <a:lnTo>
                  <a:pt x="449580" y="155448"/>
                </a:lnTo>
                <a:lnTo>
                  <a:pt x="475488" y="205740"/>
                </a:lnTo>
                <a:lnTo>
                  <a:pt x="493776" y="263652"/>
                </a:lnTo>
                <a:lnTo>
                  <a:pt x="502920" y="326136"/>
                </a:lnTo>
                <a:lnTo>
                  <a:pt x="502920" y="341376"/>
                </a:lnTo>
                <a:lnTo>
                  <a:pt x="504444" y="358140"/>
                </a:lnTo>
                <a:lnTo>
                  <a:pt x="504444" y="547878"/>
                </a:lnTo>
                <a:lnTo>
                  <a:pt x="509016" y="537972"/>
                </a:lnTo>
                <a:lnTo>
                  <a:pt x="525780" y="495300"/>
                </a:lnTo>
                <a:lnTo>
                  <a:pt x="541020" y="428244"/>
                </a:lnTo>
                <a:lnTo>
                  <a:pt x="544068" y="405384"/>
                </a:lnTo>
                <a:lnTo>
                  <a:pt x="545592" y="382524"/>
                </a:lnTo>
                <a:close/>
              </a:path>
              <a:path w="546100" h="654050">
                <a:moveTo>
                  <a:pt x="146304" y="623316"/>
                </a:moveTo>
                <a:lnTo>
                  <a:pt x="102108" y="571500"/>
                </a:lnTo>
                <a:lnTo>
                  <a:pt x="85344" y="541020"/>
                </a:lnTo>
                <a:lnTo>
                  <a:pt x="76200" y="525780"/>
                </a:lnTo>
                <a:lnTo>
                  <a:pt x="70104" y="509016"/>
                </a:lnTo>
                <a:lnTo>
                  <a:pt x="64008" y="490728"/>
                </a:lnTo>
                <a:lnTo>
                  <a:pt x="57912" y="473964"/>
                </a:lnTo>
                <a:lnTo>
                  <a:pt x="53340" y="455676"/>
                </a:lnTo>
                <a:lnTo>
                  <a:pt x="48768" y="435864"/>
                </a:lnTo>
                <a:lnTo>
                  <a:pt x="45720" y="417576"/>
                </a:lnTo>
                <a:lnTo>
                  <a:pt x="42672" y="377952"/>
                </a:lnTo>
                <a:lnTo>
                  <a:pt x="42672" y="550164"/>
                </a:lnTo>
                <a:lnTo>
                  <a:pt x="68580" y="595884"/>
                </a:lnTo>
                <a:lnTo>
                  <a:pt x="91440" y="626364"/>
                </a:lnTo>
                <a:lnTo>
                  <a:pt x="117348" y="653796"/>
                </a:lnTo>
                <a:lnTo>
                  <a:pt x="146304" y="623316"/>
                </a:lnTo>
                <a:close/>
              </a:path>
              <a:path w="546100" h="654050">
                <a:moveTo>
                  <a:pt x="459780" y="543166"/>
                </a:moveTo>
                <a:lnTo>
                  <a:pt x="428244" y="516636"/>
                </a:lnTo>
                <a:lnTo>
                  <a:pt x="394716" y="653796"/>
                </a:lnTo>
                <a:lnTo>
                  <a:pt x="446532" y="631240"/>
                </a:lnTo>
                <a:lnTo>
                  <a:pt x="446532" y="560832"/>
                </a:lnTo>
                <a:lnTo>
                  <a:pt x="459780" y="543166"/>
                </a:lnTo>
                <a:close/>
              </a:path>
              <a:path w="546100" h="654050">
                <a:moveTo>
                  <a:pt x="491551" y="569894"/>
                </a:moveTo>
                <a:lnTo>
                  <a:pt x="459780" y="543166"/>
                </a:lnTo>
                <a:lnTo>
                  <a:pt x="446532" y="560832"/>
                </a:lnTo>
                <a:lnTo>
                  <a:pt x="480060" y="585216"/>
                </a:lnTo>
                <a:lnTo>
                  <a:pt x="491551" y="569894"/>
                </a:lnTo>
                <a:close/>
              </a:path>
              <a:path w="546100" h="654050">
                <a:moveTo>
                  <a:pt x="524256" y="597408"/>
                </a:moveTo>
                <a:lnTo>
                  <a:pt x="491551" y="569894"/>
                </a:lnTo>
                <a:lnTo>
                  <a:pt x="480060" y="585216"/>
                </a:lnTo>
                <a:lnTo>
                  <a:pt x="446532" y="560832"/>
                </a:lnTo>
                <a:lnTo>
                  <a:pt x="446532" y="631240"/>
                </a:lnTo>
                <a:lnTo>
                  <a:pt x="524256" y="597408"/>
                </a:lnTo>
                <a:close/>
              </a:path>
              <a:path w="546100" h="654050">
                <a:moveTo>
                  <a:pt x="464820" y="547406"/>
                </a:moveTo>
                <a:lnTo>
                  <a:pt x="464820" y="536448"/>
                </a:lnTo>
                <a:lnTo>
                  <a:pt x="459780" y="543166"/>
                </a:lnTo>
                <a:lnTo>
                  <a:pt x="464820" y="547406"/>
                </a:lnTo>
                <a:close/>
              </a:path>
              <a:path w="546100" h="654050">
                <a:moveTo>
                  <a:pt x="504444" y="547878"/>
                </a:moveTo>
                <a:lnTo>
                  <a:pt x="504444" y="358140"/>
                </a:lnTo>
                <a:lnTo>
                  <a:pt x="501396" y="402336"/>
                </a:lnTo>
                <a:lnTo>
                  <a:pt x="498348" y="423672"/>
                </a:lnTo>
                <a:lnTo>
                  <a:pt x="490728" y="464820"/>
                </a:lnTo>
                <a:lnTo>
                  <a:pt x="478536" y="502920"/>
                </a:lnTo>
                <a:lnTo>
                  <a:pt x="461772" y="539496"/>
                </a:lnTo>
                <a:lnTo>
                  <a:pt x="464820" y="536448"/>
                </a:lnTo>
                <a:lnTo>
                  <a:pt x="464820" y="547406"/>
                </a:lnTo>
                <a:lnTo>
                  <a:pt x="491551" y="569894"/>
                </a:lnTo>
                <a:lnTo>
                  <a:pt x="498348" y="560832"/>
                </a:lnTo>
                <a:lnTo>
                  <a:pt x="498348" y="559308"/>
                </a:lnTo>
                <a:lnTo>
                  <a:pt x="499872" y="559308"/>
                </a:lnTo>
                <a:lnTo>
                  <a:pt x="499872" y="557784"/>
                </a:lnTo>
                <a:lnTo>
                  <a:pt x="504444" y="5478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4067434" y="2330196"/>
            <a:ext cx="629920" cy="629920"/>
            <a:chOff x="4067434" y="2330196"/>
            <a:chExt cx="629920" cy="629920"/>
          </a:xfrm>
        </p:grpSpPr>
        <p:sp>
          <p:nvSpPr>
            <p:cNvPr id="21" name="object 21"/>
            <p:cNvSpPr/>
            <p:nvPr/>
          </p:nvSpPr>
          <p:spPr>
            <a:xfrm>
              <a:off x="4088770" y="2351532"/>
              <a:ext cx="586740" cy="588645"/>
            </a:xfrm>
            <a:custGeom>
              <a:avLst/>
              <a:gdLst/>
              <a:ahLst/>
              <a:cxnLst/>
              <a:rect l="l" t="t" r="r" b="b"/>
              <a:pathLst>
                <a:path w="586739" h="588644">
                  <a:moveTo>
                    <a:pt x="586739" y="294131"/>
                  </a:moveTo>
                  <a:lnTo>
                    <a:pt x="582907" y="246270"/>
                  </a:lnTo>
                  <a:lnTo>
                    <a:pt x="571804" y="200924"/>
                  </a:lnTo>
                  <a:lnTo>
                    <a:pt x="554027" y="158686"/>
                  </a:lnTo>
                  <a:lnTo>
                    <a:pt x="530169" y="120152"/>
                  </a:lnTo>
                  <a:lnTo>
                    <a:pt x="500824" y="85915"/>
                  </a:lnTo>
                  <a:lnTo>
                    <a:pt x="466587" y="56570"/>
                  </a:lnTo>
                  <a:lnTo>
                    <a:pt x="428053" y="32712"/>
                  </a:lnTo>
                  <a:lnTo>
                    <a:pt x="385815" y="14935"/>
                  </a:lnTo>
                  <a:lnTo>
                    <a:pt x="340469" y="3832"/>
                  </a:lnTo>
                  <a:lnTo>
                    <a:pt x="292607" y="0"/>
                  </a:lnTo>
                  <a:lnTo>
                    <a:pt x="245159" y="3832"/>
                  </a:lnTo>
                  <a:lnTo>
                    <a:pt x="200143" y="14935"/>
                  </a:lnTo>
                  <a:lnTo>
                    <a:pt x="158163" y="32712"/>
                  </a:lnTo>
                  <a:lnTo>
                    <a:pt x="119822" y="56570"/>
                  </a:lnTo>
                  <a:lnTo>
                    <a:pt x="85724" y="85915"/>
                  </a:lnTo>
                  <a:lnTo>
                    <a:pt x="56473" y="120152"/>
                  </a:lnTo>
                  <a:lnTo>
                    <a:pt x="32671" y="158686"/>
                  </a:lnTo>
                  <a:lnTo>
                    <a:pt x="14923" y="200924"/>
                  </a:lnTo>
                  <a:lnTo>
                    <a:pt x="3831" y="246270"/>
                  </a:lnTo>
                  <a:lnTo>
                    <a:pt x="0" y="294131"/>
                  </a:lnTo>
                  <a:lnTo>
                    <a:pt x="3831" y="341622"/>
                  </a:lnTo>
                  <a:lnTo>
                    <a:pt x="14923" y="386754"/>
                  </a:lnTo>
                  <a:lnTo>
                    <a:pt x="32671" y="428905"/>
                  </a:lnTo>
                  <a:lnTo>
                    <a:pt x="56473" y="467453"/>
                  </a:lnTo>
                  <a:lnTo>
                    <a:pt x="85724" y="501776"/>
                  </a:lnTo>
                  <a:lnTo>
                    <a:pt x="119822" y="531254"/>
                  </a:lnTo>
                  <a:lnTo>
                    <a:pt x="158163" y="555263"/>
                  </a:lnTo>
                  <a:lnTo>
                    <a:pt x="200143" y="573182"/>
                  </a:lnTo>
                  <a:lnTo>
                    <a:pt x="245159" y="584389"/>
                  </a:lnTo>
                  <a:lnTo>
                    <a:pt x="292607" y="588263"/>
                  </a:lnTo>
                  <a:lnTo>
                    <a:pt x="340469" y="584389"/>
                  </a:lnTo>
                  <a:lnTo>
                    <a:pt x="385815" y="573182"/>
                  </a:lnTo>
                  <a:lnTo>
                    <a:pt x="428053" y="555263"/>
                  </a:lnTo>
                  <a:lnTo>
                    <a:pt x="466587" y="531254"/>
                  </a:lnTo>
                  <a:lnTo>
                    <a:pt x="500824" y="501776"/>
                  </a:lnTo>
                  <a:lnTo>
                    <a:pt x="530169" y="467453"/>
                  </a:lnTo>
                  <a:lnTo>
                    <a:pt x="554027" y="428905"/>
                  </a:lnTo>
                  <a:lnTo>
                    <a:pt x="571804" y="386754"/>
                  </a:lnTo>
                  <a:lnTo>
                    <a:pt x="582907" y="341622"/>
                  </a:lnTo>
                  <a:lnTo>
                    <a:pt x="586739" y="294131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067434" y="2330196"/>
              <a:ext cx="629920" cy="629920"/>
            </a:xfrm>
            <a:custGeom>
              <a:avLst/>
              <a:gdLst/>
              <a:ahLst/>
              <a:cxnLst/>
              <a:rect l="l" t="t" r="r" b="b"/>
              <a:pathLst>
                <a:path w="629920" h="629919">
                  <a:moveTo>
                    <a:pt x="629412" y="330708"/>
                  </a:moveTo>
                  <a:lnTo>
                    <a:pt x="629412" y="298704"/>
                  </a:lnTo>
                  <a:lnTo>
                    <a:pt x="626364" y="266700"/>
                  </a:lnTo>
                  <a:lnTo>
                    <a:pt x="620268" y="236220"/>
                  </a:lnTo>
                  <a:lnTo>
                    <a:pt x="615696" y="220980"/>
                  </a:lnTo>
                  <a:lnTo>
                    <a:pt x="609600" y="205740"/>
                  </a:lnTo>
                  <a:lnTo>
                    <a:pt x="605028" y="192024"/>
                  </a:lnTo>
                  <a:lnTo>
                    <a:pt x="583692" y="150876"/>
                  </a:lnTo>
                  <a:lnTo>
                    <a:pt x="556260" y="114300"/>
                  </a:lnTo>
                  <a:lnTo>
                    <a:pt x="513588" y="71628"/>
                  </a:lnTo>
                  <a:lnTo>
                    <a:pt x="477012" y="45720"/>
                  </a:lnTo>
                  <a:lnTo>
                    <a:pt x="464820" y="38100"/>
                  </a:lnTo>
                  <a:lnTo>
                    <a:pt x="451104" y="32004"/>
                  </a:lnTo>
                  <a:lnTo>
                    <a:pt x="437388" y="24384"/>
                  </a:lnTo>
                  <a:lnTo>
                    <a:pt x="422148" y="19812"/>
                  </a:lnTo>
                  <a:lnTo>
                    <a:pt x="408432" y="15240"/>
                  </a:lnTo>
                  <a:lnTo>
                    <a:pt x="377952" y="6096"/>
                  </a:lnTo>
                  <a:lnTo>
                    <a:pt x="362712" y="4572"/>
                  </a:lnTo>
                  <a:lnTo>
                    <a:pt x="345948" y="1524"/>
                  </a:lnTo>
                  <a:lnTo>
                    <a:pt x="330708" y="1524"/>
                  </a:lnTo>
                  <a:lnTo>
                    <a:pt x="313944" y="0"/>
                  </a:lnTo>
                  <a:lnTo>
                    <a:pt x="297180" y="1524"/>
                  </a:lnTo>
                  <a:lnTo>
                    <a:pt x="281940" y="1524"/>
                  </a:lnTo>
                  <a:lnTo>
                    <a:pt x="251460" y="7620"/>
                  </a:lnTo>
                  <a:lnTo>
                    <a:pt x="234696" y="10668"/>
                  </a:lnTo>
                  <a:lnTo>
                    <a:pt x="220980" y="15240"/>
                  </a:lnTo>
                  <a:lnTo>
                    <a:pt x="205740" y="19812"/>
                  </a:lnTo>
                  <a:lnTo>
                    <a:pt x="164592" y="38100"/>
                  </a:lnTo>
                  <a:lnTo>
                    <a:pt x="114300" y="73152"/>
                  </a:lnTo>
                  <a:lnTo>
                    <a:pt x="71628" y="115824"/>
                  </a:lnTo>
                  <a:lnTo>
                    <a:pt x="45720" y="152400"/>
                  </a:lnTo>
                  <a:lnTo>
                    <a:pt x="18288" y="207264"/>
                  </a:lnTo>
                  <a:lnTo>
                    <a:pt x="3048" y="268224"/>
                  </a:lnTo>
                  <a:lnTo>
                    <a:pt x="0" y="300228"/>
                  </a:lnTo>
                  <a:lnTo>
                    <a:pt x="0" y="332232"/>
                  </a:lnTo>
                  <a:lnTo>
                    <a:pt x="3048" y="364236"/>
                  </a:lnTo>
                  <a:lnTo>
                    <a:pt x="9144" y="394716"/>
                  </a:lnTo>
                  <a:lnTo>
                    <a:pt x="13716" y="409956"/>
                  </a:lnTo>
                  <a:lnTo>
                    <a:pt x="19812" y="423672"/>
                  </a:lnTo>
                  <a:lnTo>
                    <a:pt x="24384" y="438912"/>
                  </a:lnTo>
                  <a:lnTo>
                    <a:pt x="30480" y="452628"/>
                  </a:lnTo>
                  <a:lnTo>
                    <a:pt x="38100" y="466344"/>
                  </a:lnTo>
                  <a:lnTo>
                    <a:pt x="41148" y="471220"/>
                  </a:lnTo>
                  <a:lnTo>
                    <a:pt x="41148" y="315468"/>
                  </a:lnTo>
                  <a:lnTo>
                    <a:pt x="42672" y="300228"/>
                  </a:lnTo>
                  <a:lnTo>
                    <a:pt x="42672" y="286512"/>
                  </a:lnTo>
                  <a:lnTo>
                    <a:pt x="45720" y="272796"/>
                  </a:lnTo>
                  <a:lnTo>
                    <a:pt x="47244" y="259080"/>
                  </a:lnTo>
                  <a:lnTo>
                    <a:pt x="50292" y="246888"/>
                  </a:lnTo>
                  <a:lnTo>
                    <a:pt x="54864" y="233172"/>
                  </a:lnTo>
                  <a:lnTo>
                    <a:pt x="57912" y="220980"/>
                  </a:lnTo>
                  <a:lnTo>
                    <a:pt x="64008" y="208788"/>
                  </a:lnTo>
                  <a:lnTo>
                    <a:pt x="68580" y="196596"/>
                  </a:lnTo>
                  <a:lnTo>
                    <a:pt x="74676" y="184404"/>
                  </a:lnTo>
                  <a:lnTo>
                    <a:pt x="82296" y="173736"/>
                  </a:lnTo>
                  <a:lnTo>
                    <a:pt x="88392" y="163068"/>
                  </a:lnTo>
                  <a:lnTo>
                    <a:pt x="105156" y="141732"/>
                  </a:lnTo>
                  <a:lnTo>
                    <a:pt x="121920" y="121920"/>
                  </a:lnTo>
                  <a:lnTo>
                    <a:pt x="141732" y="103632"/>
                  </a:lnTo>
                  <a:lnTo>
                    <a:pt x="163068" y="88392"/>
                  </a:lnTo>
                  <a:lnTo>
                    <a:pt x="173736" y="82296"/>
                  </a:lnTo>
                  <a:lnTo>
                    <a:pt x="184404" y="74676"/>
                  </a:lnTo>
                  <a:lnTo>
                    <a:pt x="196596" y="68580"/>
                  </a:lnTo>
                  <a:lnTo>
                    <a:pt x="220980" y="59436"/>
                  </a:lnTo>
                  <a:lnTo>
                    <a:pt x="234696" y="54864"/>
                  </a:lnTo>
                  <a:lnTo>
                    <a:pt x="246888" y="50292"/>
                  </a:lnTo>
                  <a:lnTo>
                    <a:pt x="260604" y="47244"/>
                  </a:lnTo>
                  <a:lnTo>
                    <a:pt x="301752" y="42672"/>
                  </a:lnTo>
                  <a:lnTo>
                    <a:pt x="329184" y="42672"/>
                  </a:lnTo>
                  <a:lnTo>
                    <a:pt x="384048" y="51816"/>
                  </a:lnTo>
                  <a:lnTo>
                    <a:pt x="420624" y="64008"/>
                  </a:lnTo>
                  <a:lnTo>
                    <a:pt x="457200" y="82296"/>
                  </a:lnTo>
                  <a:lnTo>
                    <a:pt x="489204" y="105156"/>
                  </a:lnTo>
                  <a:lnTo>
                    <a:pt x="525780" y="143256"/>
                  </a:lnTo>
                  <a:lnTo>
                    <a:pt x="548640" y="173736"/>
                  </a:lnTo>
                  <a:lnTo>
                    <a:pt x="560832" y="198120"/>
                  </a:lnTo>
                  <a:lnTo>
                    <a:pt x="566928" y="208788"/>
                  </a:lnTo>
                  <a:lnTo>
                    <a:pt x="571500" y="222504"/>
                  </a:lnTo>
                  <a:lnTo>
                    <a:pt x="576072" y="234696"/>
                  </a:lnTo>
                  <a:lnTo>
                    <a:pt x="579120" y="248412"/>
                  </a:lnTo>
                  <a:lnTo>
                    <a:pt x="582168" y="260604"/>
                  </a:lnTo>
                  <a:lnTo>
                    <a:pt x="585216" y="274320"/>
                  </a:lnTo>
                  <a:lnTo>
                    <a:pt x="586740" y="288036"/>
                  </a:lnTo>
                  <a:lnTo>
                    <a:pt x="586740" y="301752"/>
                  </a:lnTo>
                  <a:lnTo>
                    <a:pt x="588264" y="315468"/>
                  </a:lnTo>
                  <a:lnTo>
                    <a:pt x="588264" y="470306"/>
                  </a:lnTo>
                  <a:lnTo>
                    <a:pt x="598932" y="451104"/>
                  </a:lnTo>
                  <a:lnTo>
                    <a:pt x="611124" y="423672"/>
                  </a:lnTo>
                  <a:lnTo>
                    <a:pt x="620268" y="393192"/>
                  </a:lnTo>
                  <a:lnTo>
                    <a:pt x="626364" y="362712"/>
                  </a:lnTo>
                  <a:lnTo>
                    <a:pt x="629412" y="330708"/>
                  </a:lnTo>
                  <a:close/>
                </a:path>
                <a:path w="629920" h="629919">
                  <a:moveTo>
                    <a:pt x="588264" y="470306"/>
                  </a:moveTo>
                  <a:lnTo>
                    <a:pt x="588264" y="315468"/>
                  </a:lnTo>
                  <a:lnTo>
                    <a:pt x="586740" y="329184"/>
                  </a:lnTo>
                  <a:lnTo>
                    <a:pt x="586740" y="344424"/>
                  </a:lnTo>
                  <a:lnTo>
                    <a:pt x="583692" y="358140"/>
                  </a:lnTo>
                  <a:lnTo>
                    <a:pt x="582168" y="370332"/>
                  </a:lnTo>
                  <a:lnTo>
                    <a:pt x="579120" y="384048"/>
                  </a:lnTo>
                  <a:lnTo>
                    <a:pt x="574548" y="396240"/>
                  </a:lnTo>
                  <a:lnTo>
                    <a:pt x="571500" y="409956"/>
                  </a:lnTo>
                  <a:lnTo>
                    <a:pt x="565404" y="422148"/>
                  </a:lnTo>
                  <a:lnTo>
                    <a:pt x="560832" y="434340"/>
                  </a:lnTo>
                  <a:lnTo>
                    <a:pt x="554736" y="446532"/>
                  </a:lnTo>
                  <a:lnTo>
                    <a:pt x="547116" y="457200"/>
                  </a:lnTo>
                  <a:lnTo>
                    <a:pt x="541020" y="467868"/>
                  </a:lnTo>
                  <a:lnTo>
                    <a:pt x="524256" y="489204"/>
                  </a:lnTo>
                  <a:lnTo>
                    <a:pt x="507492" y="509016"/>
                  </a:lnTo>
                  <a:lnTo>
                    <a:pt x="487680" y="527304"/>
                  </a:lnTo>
                  <a:lnTo>
                    <a:pt x="466344" y="542544"/>
                  </a:lnTo>
                  <a:lnTo>
                    <a:pt x="455676" y="548640"/>
                  </a:lnTo>
                  <a:lnTo>
                    <a:pt x="443484" y="556260"/>
                  </a:lnTo>
                  <a:lnTo>
                    <a:pt x="432816" y="560832"/>
                  </a:lnTo>
                  <a:lnTo>
                    <a:pt x="420624" y="566928"/>
                  </a:lnTo>
                  <a:lnTo>
                    <a:pt x="408432" y="571500"/>
                  </a:lnTo>
                  <a:lnTo>
                    <a:pt x="394716" y="576072"/>
                  </a:lnTo>
                  <a:lnTo>
                    <a:pt x="382524" y="579120"/>
                  </a:lnTo>
                  <a:lnTo>
                    <a:pt x="355092" y="585216"/>
                  </a:lnTo>
                  <a:lnTo>
                    <a:pt x="327660" y="588264"/>
                  </a:lnTo>
                  <a:lnTo>
                    <a:pt x="300228" y="588264"/>
                  </a:lnTo>
                  <a:lnTo>
                    <a:pt x="272796" y="585216"/>
                  </a:lnTo>
                  <a:lnTo>
                    <a:pt x="245364" y="579120"/>
                  </a:lnTo>
                  <a:lnTo>
                    <a:pt x="233172" y="576072"/>
                  </a:lnTo>
                  <a:lnTo>
                    <a:pt x="220980" y="571500"/>
                  </a:lnTo>
                  <a:lnTo>
                    <a:pt x="207264" y="566928"/>
                  </a:lnTo>
                  <a:lnTo>
                    <a:pt x="196596" y="560832"/>
                  </a:lnTo>
                  <a:lnTo>
                    <a:pt x="172212" y="548640"/>
                  </a:lnTo>
                  <a:lnTo>
                    <a:pt x="140208" y="525780"/>
                  </a:lnTo>
                  <a:lnTo>
                    <a:pt x="103632" y="487680"/>
                  </a:lnTo>
                  <a:lnTo>
                    <a:pt x="80772" y="455676"/>
                  </a:lnTo>
                  <a:lnTo>
                    <a:pt x="62484" y="420624"/>
                  </a:lnTo>
                  <a:lnTo>
                    <a:pt x="50292" y="382524"/>
                  </a:lnTo>
                  <a:lnTo>
                    <a:pt x="47244" y="370332"/>
                  </a:lnTo>
                  <a:lnTo>
                    <a:pt x="44196" y="356616"/>
                  </a:lnTo>
                  <a:lnTo>
                    <a:pt x="42672" y="342900"/>
                  </a:lnTo>
                  <a:lnTo>
                    <a:pt x="42672" y="329184"/>
                  </a:lnTo>
                  <a:lnTo>
                    <a:pt x="41148" y="315468"/>
                  </a:lnTo>
                  <a:lnTo>
                    <a:pt x="41148" y="471220"/>
                  </a:lnTo>
                  <a:lnTo>
                    <a:pt x="45720" y="478536"/>
                  </a:lnTo>
                  <a:lnTo>
                    <a:pt x="71628" y="516636"/>
                  </a:lnTo>
                  <a:lnTo>
                    <a:pt x="115824" y="559308"/>
                  </a:lnTo>
                  <a:lnTo>
                    <a:pt x="152400" y="585216"/>
                  </a:lnTo>
                  <a:lnTo>
                    <a:pt x="192024" y="605028"/>
                  </a:lnTo>
                  <a:lnTo>
                    <a:pt x="236220" y="620268"/>
                  </a:lnTo>
                  <a:lnTo>
                    <a:pt x="283464" y="627888"/>
                  </a:lnTo>
                  <a:lnTo>
                    <a:pt x="298704" y="629412"/>
                  </a:lnTo>
                  <a:lnTo>
                    <a:pt x="330708" y="629412"/>
                  </a:lnTo>
                  <a:lnTo>
                    <a:pt x="347472" y="627888"/>
                  </a:lnTo>
                  <a:lnTo>
                    <a:pt x="393192" y="620268"/>
                  </a:lnTo>
                  <a:lnTo>
                    <a:pt x="451104" y="598932"/>
                  </a:lnTo>
                  <a:lnTo>
                    <a:pt x="492252" y="576072"/>
                  </a:lnTo>
                  <a:lnTo>
                    <a:pt x="537972" y="537972"/>
                  </a:lnTo>
                  <a:lnTo>
                    <a:pt x="576072" y="490728"/>
                  </a:lnTo>
                  <a:lnTo>
                    <a:pt x="583692" y="478536"/>
                  </a:lnTo>
                  <a:lnTo>
                    <a:pt x="588264" y="4703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791344" y="2383027"/>
            <a:ext cx="166814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524000" algn="l"/>
              </a:tabLst>
            </a:pPr>
            <a:r>
              <a:rPr sz="3050" b="1" i="1" spc="-50" dirty="0">
                <a:latin typeface="Times New Roman"/>
                <a:cs typeface="Times New Roman"/>
              </a:rPr>
              <a:t>f</a:t>
            </a:r>
            <a:r>
              <a:rPr sz="3050" b="1" i="1" dirty="0">
                <a:latin typeface="Times New Roman"/>
                <a:cs typeface="Times New Roman"/>
              </a:rPr>
              <a:t>	</a:t>
            </a:r>
            <a:r>
              <a:rPr sz="305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192152" y="2290063"/>
            <a:ext cx="187325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522730" algn="l"/>
              </a:tabLst>
            </a:pPr>
            <a:r>
              <a:rPr sz="3500" b="1" dirty="0">
                <a:latin typeface="Times New Roman"/>
                <a:cs typeface="Times New Roman"/>
              </a:rPr>
              <a:t>...</a:t>
            </a:r>
            <a:r>
              <a:rPr sz="3500" b="1" spc="434" dirty="0">
                <a:latin typeface="Times New Roman"/>
                <a:cs typeface="Times New Roman"/>
              </a:rPr>
              <a:t> </a:t>
            </a:r>
            <a:r>
              <a:rPr sz="3500" b="1" spc="-25" dirty="0">
                <a:latin typeface="Times New Roman"/>
                <a:cs typeface="Times New Roman"/>
              </a:rPr>
              <a:t>...</a:t>
            </a:r>
            <a:r>
              <a:rPr sz="3500" b="1" dirty="0">
                <a:latin typeface="Times New Roman"/>
                <a:cs typeface="Times New Roman"/>
              </a:rPr>
              <a:t>	</a:t>
            </a:r>
            <a:r>
              <a:rPr sz="3500" b="1" spc="-25" dirty="0">
                <a:latin typeface="Times New Roman"/>
                <a:cs typeface="Times New Roman"/>
              </a:rPr>
              <a:t>...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067434" y="1743455"/>
            <a:ext cx="546100" cy="654050"/>
          </a:xfrm>
          <a:custGeom>
            <a:avLst/>
            <a:gdLst/>
            <a:ahLst/>
            <a:cxnLst/>
            <a:rect l="l" t="t" r="r" b="b"/>
            <a:pathLst>
              <a:path w="546100" h="654050">
                <a:moveTo>
                  <a:pt x="545592" y="382524"/>
                </a:moveTo>
                <a:lnTo>
                  <a:pt x="545592" y="339852"/>
                </a:lnTo>
                <a:lnTo>
                  <a:pt x="542544" y="304800"/>
                </a:lnTo>
                <a:lnTo>
                  <a:pt x="533400" y="252984"/>
                </a:lnTo>
                <a:lnTo>
                  <a:pt x="513588" y="188976"/>
                </a:lnTo>
                <a:lnTo>
                  <a:pt x="484632" y="131064"/>
                </a:lnTo>
                <a:lnTo>
                  <a:pt x="458724" y="94488"/>
                </a:lnTo>
                <a:lnTo>
                  <a:pt x="426720" y="62484"/>
                </a:lnTo>
                <a:lnTo>
                  <a:pt x="393192" y="36576"/>
                </a:lnTo>
                <a:lnTo>
                  <a:pt x="355092" y="16764"/>
                </a:lnTo>
                <a:lnTo>
                  <a:pt x="341376" y="10668"/>
                </a:lnTo>
                <a:lnTo>
                  <a:pt x="327660" y="7620"/>
                </a:lnTo>
                <a:lnTo>
                  <a:pt x="315468" y="3048"/>
                </a:lnTo>
                <a:lnTo>
                  <a:pt x="300228" y="1524"/>
                </a:lnTo>
                <a:lnTo>
                  <a:pt x="286512" y="0"/>
                </a:lnTo>
                <a:lnTo>
                  <a:pt x="257556" y="0"/>
                </a:lnTo>
                <a:lnTo>
                  <a:pt x="243840" y="1524"/>
                </a:lnTo>
                <a:lnTo>
                  <a:pt x="216408" y="7620"/>
                </a:lnTo>
                <a:lnTo>
                  <a:pt x="188976" y="16764"/>
                </a:lnTo>
                <a:lnTo>
                  <a:pt x="176784" y="22860"/>
                </a:lnTo>
                <a:lnTo>
                  <a:pt x="163068" y="28956"/>
                </a:lnTo>
                <a:lnTo>
                  <a:pt x="152400" y="36576"/>
                </a:lnTo>
                <a:lnTo>
                  <a:pt x="140208" y="44196"/>
                </a:lnTo>
                <a:lnTo>
                  <a:pt x="128016" y="53340"/>
                </a:lnTo>
                <a:lnTo>
                  <a:pt x="96012" y="83820"/>
                </a:lnTo>
                <a:lnTo>
                  <a:pt x="59436" y="132588"/>
                </a:lnTo>
                <a:lnTo>
                  <a:pt x="32004" y="190500"/>
                </a:lnTo>
                <a:lnTo>
                  <a:pt x="12192" y="252984"/>
                </a:lnTo>
                <a:lnTo>
                  <a:pt x="7620" y="269748"/>
                </a:lnTo>
                <a:lnTo>
                  <a:pt x="4572" y="288036"/>
                </a:lnTo>
                <a:lnTo>
                  <a:pt x="0" y="339852"/>
                </a:lnTo>
                <a:lnTo>
                  <a:pt x="0" y="381000"/>
                </a:lnTo>
                <a:lnTo>
                  <a:pt x="7620" y="445008"/>
                </a:lnTo>
                <a:lnTo>
                  <a:pt x="24384" y="505968"/>
                </a:lnTo>
                <a:lnTo>
                  <a:pt x="39624" y="544068"/>
                </a:lnTo>
                <a:lnTo>
                  <a:pt x="41148" y="547725"/>
                </a:lnTo>
                <a:lnTo>
                  <a:pt x="41148" y="358140"/>
                </a:lnTo>
                <a:lnTo>
                  <a:pt x="42672" y="341376"/>
                </a:lnTo>
                <a:lnTo>
                  <a:pt x="42672" y="324612"/>
                </a:lnTo>
                <a:lnTo>
                  <a:pt x="44196" y="309372"/>
                </a:lnTo>
                <a:lnTo>
                  <a:pt x="47244" y="292608"/>
                </a:lnTo>
                <a:lnTo>
                  <a:pt x="48768" y="277368"/>
                </a:lnTo>
                <a:lnTo>
                  <a:pt x="53340" y="262128"/>
                </a:lnTo>
                <a:lnTo>
                  <a:pt x="60960" y="231648"/>
                </a:lnTo>
                <a:lnTo>
                  <a:pt x="71628" y="204216"/>
                </a:lnTo>
                <a:lnTo>
                  <a:pt x="82296" y="178308"/>
                </a:lnTo>
                <a:lnTo>
                  <a:pt x="96012" y="153924"/>
                </a:lnTo>
                <a:lnTo>
                  <a:pt x="111252" y="131064"/>
                </a:lnTo>
                <a:lnTo>
                  <a:pt x="120396" y="120396"/>
                </a:lnTo>
                <a:lnTo>
                  <a:pt x="128016" y="111252"/>
                </a:lnTo>
                <a:lnTo>
                  <a:pt x="166116" y="77724"/>
                </a:lnTo>
                <a:lnTo>
                  <a:pt x="205740" y="54864"/>
                </a:lnTo>
                <a:lnTo>
                  <a:pt x="249936" y="42672"/>
                </a:lnTo>
                <a:lnTo>
                  <a:pt x="262128" y="41148"/>
                </a:lnTo>
                <a:lnTo>
                  <a:pt x="272796" y="41148"/>
                </a:lnTo>
                <a:lnTo>
                  <a:pt x="284988" y="42672"/>
                </a:lnTo>
                <a:lnTo>
                  <a:pt x="297180" y="42672"/>
                </a:lnTo>
                <a:lnTo>
                  <a:pt x="307848" y="45720"/>
                </a:lnTo>
                <a:lnTo>
                  <a:pt x="318516" y="47244"/>
                </a:lnTo>
                <a:lnTo>
                  <a:pt x="329184" y="51816"/>
                </a:lnTo>
                <a:lnTo>
                  <a:pt x="370332" y="71628"/>
                </a:lnTo>
                <a:lnTo>
                  <a:pt x="381000" y="79248"/>
                </a:lnTo>
                <a:lnTo>
                  <a:pt x="390144" y="85344"/>
                </a:lnTo>
                <a:lnTo>
                  <a:pt x="426720" y="121920"/>
                </a:lnTo>
                <a:lnTo>
                  <a:pt x="449580" y="155448"/>
                </a:lnTo>
                <a:lnTo>
                  <a:pt x="475488" y="205740"/>
                </a:lnTo>
                <a:lnTo>
                  <a:pt x="492252" y="263652"/>
                </a:lnTo>
                <a:lnTo>
                  <a:pt x="496824" y="278892"/>
                </a:lnTo>
                <a:lnTo>
                  <a:pt x="498348" y="294132"/>
                </a:lnTo>
                <a:lnTo>
                  <a:pt x="501396" y="309372"/>
                </a:lnTo>
                <a:lnTo>
                  <a:pt x="502920" y="326136"/>
                </a:lnTo>
                <a:lnTo>
                  <a:pt x="502920" y="551180"/>
                </a:lnTo>
                <a:lnTo>
                  <a:pt x="509016" y="537972"/>
                </a:lnTo>
                <a:lnTo>
                  <a:pt x="518160" y="516636"/>
                </a:lnTo>
                <a:lnTo>
                  <a:pt x="524256" y="495300"/>
                </a:lnTo>
                <a:lnTo>
                  <a:pt x="531876" y="473964"/>
                </a:lnTo>
                <a:lnTo>
                  <a:pt x="541020" y="428244"/>
                </a:lnTo>
                <a:lnTo>
                  <a:pt x="542544" y="405384"/>
                </a:lnTo>
                <a:lnTo>
                  <a:pt x="545592" y="382524"/>
                </a:lnTo>
                <a:close/>
              </a:path>
              <a:path w="546100" h="654050">
                <a:moveTo>
                  <a:pt x="146304" y="623316"/>
                </a:moveTo>
                <a:lnTo>
                  <a:pt x="111252" y="585216"/>
                </a:lnTo>
                <a:lnTo>
                  <a:pt x="83820" y="541020"/>
                </a:lnTo>
                <a:lnTo>
                  <a:pt x="70104" y="509016"/>
                </a:lnTo>
                <a:lnTo>
                  <a:pt x="62484" y="490728"/>
                </a:lnTo>
                <a:lnTo>
                  <a:pt x="48768" y="435864"/>
                </a:lnTo>
                <a:lnTo>
                  <a:pt x="41148" y="358140"/>
                </a:lnTo>
                <a:lnTo>
                  <a:pt x="41148" y="547725"/>
                </a:lnTo>
                <a:lnTo>
                  <a:pt x="68580" y="595884"/>
                </a:lnTo>
                <a:lnTo>
                  <a:pt x="103632" y="641604"/>
                </a:lnTo>
                <a:lnTo>
                  <a:pt x="117348" y="653796"/>
                </a:lnTo>
                <a:lnTo>
                  <a:pt x="146304" y="623316"/>
                </a:lnTo>
                <a:close/>
              </a:path>
              <a:path w="546100" h="654050">
                <a:moveTo>
                  <a:pt x="491551" y="569894"/>
                </a:moveTo>
                <a:lnTo>
                  <a:pt x="428244" y="516636"/>
                </a:lnTo>
                <a:lnTo>
                  <a:pt x="394716" y="653796"/>
                </a:lnTo>
                <a:lnTo>
                  <a:pt x="445008" y="631904"/>
                </a:lnTo>
                <a:lnTo>
                  <a:pt x="445008" y="560832"/>
                </a:lnTo>
                <a:lnTo>
                  <a:pt x="458724" y="542544"/>
                </a:lnTo>
                <a:lnTo>
                  <a:pt x="458724" y="570373"/>
                </a:lnTo>
                <a:lnTo>
                  <a:pt x="480060" y="585216"/>
                </a:lnTo>
                <a:lnTo>
                  <a:pt x="491551" y="569894"/>
                </a:lnTo>
                <a:close/>
              </a:path>
              <a:path w="546100" h="654050">
                <a:moveTo>
                  <a:pt x="463296" y="536448"/>
                </a:moveTo>
                <a:lnTo>
                  <a:pt x="445008" y="560832"/>
                </a:lnTo>
                <a:lnTo>
                  <a:pt x="458724" y="570373"/>
                </a:lnTo>
                <a:lnTo>
                  <a:pt x="458724" y="542277"/>
                </a:lnTo>
                <a:lnTo>
                  <a:pt x="461772" y="544842"/>
                </a:lnTo>
                <a:lnTo>
                  <a:pt x="461772" y="539496"/>
                </a:lnTo>
                <a:lnTo>
                  <a:pt x="463296" y="536448"/>
                </a:lnTo>
                <a:close/>
              </a:path>
              <a:path w="546100" h="654050">
                <a:moveTo>
                  <a:pt x="524256" y="597408"/>
                </a:moveTo>
                <a:lnTo>
                  <a:pt x="491551" y="569894"/>
                </a:lnTo>
                <a:lnTo>
                  <a:pt x="480060" y="585216"/>
                </a:lnTo>
                <a:lnTo>
                  <a:pt x="445008" y="560832"/>
                </a:lnTo>
                <a:lnTo>
                  <a:pt x="445008" y="631904"/>
                </a:lnTo>
                <a:lnTo>
                  <a:pt x="524256" y="597408"/>
                </a:lnTo>
                <a:close/>
              </a:path>
              <a:path w="546100" h="654050">
                <a:moveTo>
                  <a:pt x="502920" y="551180"/>
                </a:moveTo>
                <a:lnTo>
                  <a:pt x="502920" y="381000"/>
                </a:lnTo>
                <a:lnTo>
                  <a:pt x="501396" y="402336"/>
                </a:lnTo>
                <a:lnTo>
                  <a:pt x="498348" y="423672"/>
                </a:lnTo>
                <a:lnTo>
                  <a:pt x="490728" y="464820"/>
                </a:lnTo>
                <a:lnTo>
                  <a:pt x="478536" y="502920"/>
                </a:lnTo>
                <a:lnTo>
                  <a:pt x="461772" y="539496"/>
                </a:lnTo>
                <a:lnTo>
                  <a:pt x="461772" y="544842"/>
                </a:lnTo>
                <a:lnTo>
                  <a:pt x="491551" y="569894"/>
                </a:lnTo>
                <a:lnTo>
                  <a:pt x="498348" y="560832"/>
                </a:lnTo>
                <a:lnTo>
                  <a:pt x="498348" y="559308"/>
                </a:lnTo>
                <a:lnTo>
                  <a:pt x="499872" y="559308"/>
                </a:lnTo>
                <a:lnTo>
                  <a:pt x="499872" y="557784"/>
                </a:lnTo>
                <a:lnTo>
                  <a:pt x="502920" y="5511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839856" y="1701799"/>
            <a:ext cx="249554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i="1" spc="-50" dirty="0">
                <a:solidFill>
                  <a:srgbClr val="FF9932"/>
                </a:solidFill>
                <a:latin typeface="Times New Roman"/>
                <a:cs typeface="Times New Roman"/>
              </a:rPr>
              <a:t>a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065157" y="4093464"/>
            <a:ext cx="8564880" cy="43180"/>
          </a:xfrm>
          <a:custGeom>
            <a:avLst/>
            <a:gdLst/>
            <a:ahLst/>
            <a:cxnLst/>
            <a:rect l="l" t="t" r="r" b="b"/>
            <a:pathLst>
              <a:path w="8564880" h="43179">
                <a:moveTo>
                  <a:pt x="8564879" y="42671"/>
                </a:moveTo>
                <a:lnTo>
                  <a:pt x="8564879" y="0"/>
                </a:lnTo>
                <a:lnTo>
                  <a:pt x="0" y="0"/>
                </a:lnTo>
                <a:lnTo>
                  <a:pt x="0" y="42671"/>
                </a:lnTo>
                <a:lnTo>
                  <a:pt x="8564879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127640" y="4054854"/>
            <a:ext cx="270319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50" dirty="0">
                <a:latin typeface="Times New Roman"/>
                <a:cs typeface="Times New Roman"/>
              </a:rPr>
              <a:t>pro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Q</a:t>
            </a:r>
            <a:r>
              <a:rPr sz="3050" dirty="0">
                <a:latin typeface="Times New Roman"/>
                <a:cs typeface="Times New Roman"/>
              </a:rPr>
              <a:t>’</a:t>
            </a:r>
            <a:r>
              <a:rPr sz="3050" spc="-19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{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3075" b="1" baseline="-20325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45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3050" b="1" i="1" spc="-2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spc="-25" dirty="0">
                <a:latin typeface="Times New Roman"/>
                <a:cs typeface="Times New Roman"/>
              </a:rPr>
              <a:t>}: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160408" y="5060693"/>
            <a:ext cx="2247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i="1" spc="-50" dirty="0">
                <a:solidFill>
                  <a:srgbClr val="00CC99"/>
                </a:solidFill>
                <a:latin typeface="Times New Roman"/>
                <a:cs typeface="Times New Roman"/>
              </a:rPr>
              <a:t>c</a:t>
            </a:r>
            <a:endParaRPr sz="3500">
              <a:latin typeface="Times New Roman"/>
              <a:cs typeface="Times New Roman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464445" y="4681728"/>
            <a:ext cx="1637030" cy="1217930"/>
            <a:chOff x="1464445" y="4681728"/>
            <a:chExt cx="1637030" cy="1217930"/>
          </a:xfrm>
        </p:grpSpPr>
        <p:sp>
          <p:nvSpPr>
            <p:cNvPr id="31" name="object 31"/>
            <p:cNvSpPr/>
            <p:nvPr/>
          </p:nvSpPr>
          <p:spPr>
            <a:xfrm>
              <a:off x="1485781" y="5289803"/>
              <a:ext cx="586740" cy="588645"/>
            </a:xfrm>
            <a:custGeom>
              <a:avLst/>
              <a:gdLst/>
              <a:ahLst/>
              <a:cxnLst/>
              <a:rect l="l" t="t" r="r" b="b"/>
              <a:pathLst>
                <a:path w="586739" h="588645">
                  <a:moveTo>
                    <a:pt x="586736" y="294131"/>
                  </a:moveTo>
                  <a:lnTo>
                    <a:pt x="582905" y="246641"/>
                  </a:lnTo>
                  <a:lnTo>
                    <a:pt x="571813" y="201509"/>
                  </a:lnTo>
                  <a:lnTo>
                    <a:pt x="554065" y="159358"/>
                  </a:lnTo>
                  <a:lnTo>
                    <a:pt x="530263" y="120810"/>
                  </a:lnTo>
                  <a:lnTo>
                    <a:pt x="501011" y="86486"/>
                  </a:lnTo>
                  <a:lnTo>
                    <a:pt x="466913" y="57009"/>
                  </a:lnTo>
                  <a:lnTo>
                    <a:pt x="428573" y="33000"/>
                  </a:lnTo>
                  <a:lnTo>
                    <a:pt x="386593" y="15081"/>
                  </a:lnTo>
                  <a:lnTo>
                    <a:pt x="341577" y="3874"/>
                  </a:lnTo>
                  <a:lnTo>
                    <a:pt x="294128" y="0"/>
                  </a:lnTo>
                  <a:lnTo>
                    <a:pt x="246267" y="3874"/>
                  </a:lnTo>
                  <a:lnTo>
                    <a:pt x="200921" y="15081"/>
                  </a:lnTo>
                  <a:lnTo>
                    <a:pt x="158684" y="33000"/>
                  </a:lnTo>
                  <a:lnTo>
                    <a:pt x="120150" y="57009"/>
                  </a:lnTo>
                  <a:lnTo>
                    <a:pt x="85913" y="86486"/>
                  </a:lnTo>
                  <a:lnTo>
                    <a:pt x="56569" y="120810"/>
                  </a:lnTo>
                  <a:lnTo>
                    <a:pt x="32712" y="159358"/>
                  </a:lnTo>
                  <a:lnTo>
                    <a:pt x="14934" y="201509"/>
                  </a:lnTo>
                  <a:lnTo>
                    <a:pt x="3832" y="246641"/>
                  </a:lnTo>
                  <a:lnTo>
                    <a:pt x="0" y="294131"/>
                  </a:lnTo>
                  <a:lnTo>
                    <a:pt x="3832" y="341993"/>
                  </a:lnTo>
                  <a:lnTo>
                    <a:pt x="14934" y="387339"/>
                  </a:lnTo>
                  <a:lnTo>
                    <a:pt x="32712" y="429577"/>
                  </a:lnTo>
                  <a:lnTo>
                    <a:pt x="56569" y="468111"/>
                  </a:lnTo>
                  <a:lnTo>
                    <a:pt x="85913" y="502348"/>
                  </a:lnTo>
                  <a:lnTo>
                    <a:pt x="120150" y="531693"/>
                  </a:lnTo>
                  <a:lnTo>
                    <a:pt x="158684" y="555551"/>
                  </a:lnTo>
                  <a:lnTo>
                    <a:pt x="200921" y="573328"/>
                  </a:lnTo>
                  <a:lnTo>
                    <a:pt x="246267" y="584431"/>
                  </a:lnTo>
                  <a:lnTo>
                    <a:pt x="294128" y="588263"/>
                  </a:lnTo>
                  <a:lnTo>
                    <a:pt x="341577" y="584431"/>
                  </a:lnTo>
                  <a:lnTo>
                    <a:pt x="386593" y="573328"/>
                  </a:lnTo>
                  <a:lnTo>
                    <a:pt x="428573" y="555551"/>
                  </a:lnTo>
                  <a:lnTo>
                    <a:pt x="466913" y="531693"/>
                  </a:lnTo>
                  <a:lnTo>
                    <a:pt x="501011" y="502348"/>
                  </a:lnTo>
                  <a:lnTo>
                    <a:pt x="530263" y="468111"/>
                  </a:lnTo>
                  <a:lnTo>
                    <a:pt x="554065" y="429577"/>
                  </a:lnTo>
                  <a:lnTo>
                    <a:pt x="571813" y="387339"/>
                  </a:lnTo>
                  <a:lnTo>
                    <a:pt x="582905" y="341993"/>
                  </a:lnTo>
                  <a:lnTo>
                    <a:pt x="586736" y="294131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464445" y="5269992"/>
              <a:ext cx="629920" cy="629920"/>
            </a:xfrm>
            <a:custGeom>
              <a:avLst/>
              <a:gdLst/>
              <a:ahLst/>
              <a:cxnLst/>
              <a:rect l="l" t="t" r="r" b="b"/>
              <a:pathLst>
                <a:path w="629919" h="629920">
                  <a:moveTo>
                    <a:pt x="629408" y="329184"/>
                  </a:moveTo>
                  <a:lnTo>
                    <a:pt x="629408" y="297180"/>
                  </a:lnTo>
                  <a:lnTo>
                    <a:pt x="626360" y="265176"/>
                  </a:lnTo>
                  <a:lnTo>
                    <a:pt x="615692" y="219456"/>
                  </a:lnTo>
                  <a:lnTo>
                    <a:pt x="598928" y="176784"/>
                  </a:lnTo>
                  <a:lnTo>
                    <a:pt x="583688" y="150876"/>
                  </a:lnTo>
                  <a:lnTo>
                    <a:pt x="576068" y="137160"/>
                  </a:lnTo>
                  <a:lnTo>
                    <a:pt x="557780" y="112776"/>
                  </a:lnTo>
                  <a:lnTo>
                    <a:pt x="515108" y="70104"/>
                  </a:lnTo>
                  <a:lnTo>
                    <a:pt x="490724" y="53340"/>
                  </a:lnTo>
                  <a:lnTo>
                    <a:pt x="478532" y="44196"/>
                  </a:lnTo>
                  <a:lnTo>
                    <a:pt x="437384" y="24384"/>
                  </a:lnTo>
                  <a:lnTo>
                    <a:pt x="393188" y="9144"/>
                  </a:lnTo>
                  <a:lnTo>
                    <a:pt x="345944" y="1524"/>
                  </a:lnTo>
                  <a:lnTo>
                    <a:pt x="330704" y="0"/>
                  </a:lnTo>
                  <a:lnTo>
                    <a:pt x="298700" y="0"/>
                  </a:lnTo>
                  <a:lnTo>
                    <a:pt x="281936" y="1524"/>
                  </a:lnTo>
                  <a:lnTo>
                    <a:pt x="236216" y="9144"/>
                  </a:lnTo>
                  <a:lnTo>
                    <a:pt x="178304" y="30480"/>
                  </a:lnTo>
                  <a:lnTo>
                    <a:pt x="138680" y="53340"/>
                  </a:lnTo>
                  <a:lnTo>
                    <a:pt x="91436" y="92964"/>
                  </a:lnTo>
                  <a:lnTo>
                    <a:pt x="53340" y="138684"/>
                  </a:lnTo>
                  <a:lnTo>
                    <a:pt x="30480" y="178308"/>
                  </a:lnTo>
                  <a:lnTo>
                    <a:pt x="9144" y="236220"/>
                  </a:lnTo>
                  <a:lnTo>
                    <a:pt x="0" y="298704"/>
                  </a:lnTo>
                  <a:lnTo>
                    <a:pt x="0" y="330708"/>
                  </a:lnTo>
                  <a:lnTo>
                    <a:pt x="3048" y="362712"/>
                  </a:lnTo>
                  <a:lnTo>
                    <a:pt x="6096" y="377952"/>
                  </a:lnTo>
                  <a:lnTo>
                    <a:pt x="10668" y="393192"/>
                  </a:lnTo>
                  <a:lnTo>
                    <a:pt x="13716" y="408432"/>
                  </a:lnTo>
                  <a:lnTo>
                    <a:pt x="19812" y="423672"/>
                  </a:lnTo>
                  <a:lnTo>
                    <a:pt x="24384" y="437388"/>
                  </a:lnTo>
                  <a:lnTo>
                    <a:pt x="32004" y="451104"/>
                  </a:lnTo>
                  <a:lnTo>
                    <a:pt x="38100" y="464820"/>
                  </a:lnTo>
                  <a:lnTo>
                    <a:pt x="42672" y="473049"/>
                  </a:lnTo>
                  <a:lnTo>
                    <a:pt x="42672" y="300228"/>
                  </a:lnTo>
                  <a:lnTo>
                    <a:pt x="47244" y="259080"/>
                  </a:lnTo>
                  <a:lnTo>
                    <a:pt x="50292" y="245364"/>
                  </a:lnTo>
                  <a:lnTo>
                    <a:pt x="54864" y="233172"/>
                  </a:lnTo>
                  <a:lnTo>
                    <a:pt x="59436" y="219456"/>
                  </a:lnTo>
                  <a:lnTo>
                    <a:pt x="68576" y="195072"/>
                  </a:lnTo>
                  <a:lnTo>
                    <a:pt x="74672" y="182880"/>
                  </a:lnTo>
                  <a:lnTo>
                    <a:pt x="82292" y="172212"/>
                  </a:lnTo>
                  <a:lnTo>
                    <a:pt x="88388" y="161544"/>
                  </a:lnTo>
                  <a:lnTo>
                    <a:pt x="121916" y="120396"/>
                  </a:lnTo>
                  <a:lnTo>
                    <a:pt x="163064" y="86868"/>
                  </a:lnTo>
                  <a:lnTo>
                    <a:pt x="185924" y="74676"/>
                  </a:lnTo>
                  <a:lnTo>
                    <a:pt x="196592" y="68580"/>
                  </a:lnTo>
                  <a:lnTo>
                    <a:pt x="234692" y="53340"/>
                  </a:lnTo>
                  <a:lnTo>
                    <a:pt x="274316" y="44196"/>
                  </a:lnTo>
                  <a:lnTo>
                    <a:pt x="301748" y="41148"/>
                  </a:lnTo>
                  <a:lnTo>
                    <a:pt x="329180" y="41148"/>
                  </a:lnTo>
                  <a:lnTo>
                    <a:pt x="384044" y="50292"/>
                  </a:lnTo>
                  <a:lnTo>
                    <a:pt x="422144" y="62484"/>
                  </a:lnTo>
                  <a:lnTo>
                    <a:pt x="445004" y="74676"/>
                  </a:lnTo>
                  <a:lnTo>
                    <a:pt x="457196" y="80772"/>
                  </a:lnTo>
                  <a:lnTo>
                    <a:pt x="489200" y="103632"/>
                  </a:lnTo>
                  <a:lnTo>
                    <a:pt x="525776" y="141732"/>
                  </a:lnTo>
                  <a:lnTo>
                    <a:pt x="554732" y="184404"/>
                  </a:lnTo>
                  <a:lnTo>
                    <a:pt x="576068" y="233172"/>
                  </a:lnTo>
                  <a:lnTo>
                    <a:pt x="579116" y="246888"/>
                  </a:lnTo>
                  <a:lnTo>
                    <a:pt x="582164" y="259080"/>
                  </a:lnTo>
                  <a:lnTo>
                    <a:pt x="585212" y="272796"/>
                  </a:lnTo>
                  <a:lnTo>
                    <a:pt x="586736" y="286512"/>
                  </a:lnTo>
                  <a:lnTo>
                    <a:pt x="586736" y="300228"/>
                  </a:lnTo>
                  <a:lnTo>
                    <a:pt x="588260" y="315468"/>
                  </a:lnTo>
                  <a:lnTo>
                    <a:pt x="588260" y="468782"/>
                  </a:lnTo>
                  <a:lnTo>
                    <a:pt x="598928" y="449580"/>
                  </a:lnTo>
                  <a:lnTo>
                    <a:pt x="611120" y="422148"/>
                  </a:lnTo>
                  <a:lnTo>
                    <a:pt x="620264" y="391668"/>
                  </a:lnTo>
                  <a:lnTo>
                    <a:pt x="626360" y="361188"/>
                  </a:lnTo>
                  <a:lnTo>
                    <a:pt x="629408" y="329184"/>
                  </a:lnTo>
                  <a:close/>
                </a:path>
                <a:path w="629919" h="629920">
                  <a:moveTo>
                    <a:pt x="588260" y="468782"/>
                  </a:moveTo>
                  <a:lnTo>
                    <a:pt x="588260" y="315468"/>
                  </a:lnTo>
                  <a:lnTo>
                    <a:pt x="586736" y="329184"/>
                  </a:lnTo>
                  <a:lnTo>
                    <a:pt x="586736" y="342900"/>
                  </a:lnTo>
                  <a:lnTo>
                    <a:pt x="585212" y="356616"/>
                  </a:lnTo>
                  <a:lnTo>
                    <a:pt x="582164" y="370332"/>
                  </a:lnTo>
                  <a:lnTo>
                    <a:pt x="579116" y="382524"/>
                  </a:lnTo>
                  <a:lnTo>
                    <a:pt x="576068" y="396240"/>
                  </a:lnTo>
                  <a:lnTo>
                    <a:pt x="571496" y="408432"/>
                  </a:lnTo>
                  <a:lnTo>
                    <a:pt x="565400" y="420624"/>
                  </a:lnTo>
                  <a:lnTo>
                    <a:pt x="560828" y="432816"/>
                  </a:lnTo>
                  <a:lnTo>
                    <a:pt x="541016" y="467868"/>
                  </a:lnTo>
                  <a:lnTo>
                    <a:pt x="507488" y="507492"/>
                  </a:lnTo>
                  <a:lnTo>
                    <a:pt x="466340" y="541020"/>
                  </a:lnTo>
                  <a:lnTo>
                    <a:pt x="455672" y="547116"/>
                  </a:lnTo>
                  <a:lnTo>
                    <a:pt x="445004" y="554736"/>
                  </a:lnTo>
                  <a:lnTo>
                    <a:pt x="396236" y="574548"/>
                  </a:lnTo>
                  <a:lnTo>
                    <a:pt x="356612" y="583692"/>
                  </a:lnTo>
                  <a:lnTo>
                    <a:pt x="327656" y="586740"/>
                  </a:lnTo>
                  <a:lnTo>
                    <a:pt x="300224" y="586740"/>
                  </a:lnTo>
                  <a:lnTo>
                    <a:pt x="245360" y="577596"/>
                  </a:lnTo>
                  <a:lnTo>
                    <a:pt x="208784" y="565404"/>
                  </a:lnTo>
                  <a:lnTo>
                    <a:pt x="173732" y="547116"/>
                  </a:lnTo>
                  <a:lnTo>
                    <a:pt x="140204" y="524256"/>
                  </a:lnTo>
                  <a:lnTo>
                    <a:pt x="103628" y="487680"/>
                  </a:lnTo>
                  <a:lnTo>
                    <a:pt x="80768" y="455676"/>
                  </a:lnTo>
                  <a:lnTo>
                    <a:pt x="74672" y="443484"/>
                  </a:lnTo>
                  <a:lnTo>
                    <a:pt x="68576" y="432816"/>
                  </a:lnTo>
                  <a:lnTo>
                    <a:pt x="62480" y="420624"/>
                  </a:lnTo>
                  <a:lnTo>
                    <a:pt x="57912" y="406908"/>
                  </a:lnTo>
                  <a:lnTo>
                    <a:pt x="54864" y="394716"/>
                  </a:lnTo>
                  <a:lnTo>
                    <a:pt x="50292" y="382524"/>
                  </a:lnTo>
                  <a:lnTo>
                    <a:pt x="47244" y="368808"/>
                  </a:lnTo>
                  <a:lnTo>
                    <a:pt x="45720" y="355092"/>
                  </a:lnTo>
                  <a:lnTo>
                    <a:pt x="42672" y="341376"/>
                  </a:lnTo>
                  <a:lnTo>
                    <a:pt x="42672" y="473049"/>
                  </a:lnTo>
                  <a:lnTo>
                    <a:pt x="45720" y="478536"/>
                  </a:lnTo>
                  <a:lnTo>
                    <a:pt x="73148" y="515112"/>
                  </a:lnTo>
                  <a:lnTo>
                    <a:pt x="115820" y="557784"/>
                  </a:lnTo>
                  <a:lnTo>
                    <a:pt x="152396" y="583692"/>
                  </a:lnTo>
                  <a:lnTo>
                    <a:pt x="164588" y="591312"/>
                  </a:lnTo>
                  <a:lnTo>
                    <a:pt x="178304" y="598932"/>
                  </a:lnTo>
                  <a:lnTo>
                    <a:pt x="192020" y="605028"/>
                  </a:lnTo>
                  <a:lnTo>
                    <a:pt x="207260" y="609600"/>
                  </a:lnTo>
                  <a:lnTo>
                    <a:pt x="220976" y="615696"/>
                  </a:lnTo>
                  <a:lnTo>
                    <a:pt x="236216" y="618744"/>
                  </a:lnTo>
                  <a:lnTo>
                    <a:pt x="251456" y="623316"/>
                  </a:lnTo>
                  <a:lnTo>
                    <a:pt x="266696" y="624840"/>
                  </a:lnTo>
                  <a:lnTo>
                    <a:pt x="283460" y="627888"/>
                  </a:lnTo>
                  <a:lnTo>
                    <a:pt x="298700" y="627888"/>
                  </a:lnTo>
                  <a:lnTo>
                    <a:pt x="315464" y="629412"/>
                  </a:lnTo>
                  <a:lnTo>
                    <a:pt x="332228" y="627888"/>
                  </a:lnTo>
                  <a:lnTo>
                    <a:pt x="347468" y="627888"/>
                  </a:lnTo>
                  <a:lnTo>
                    <a:pt x="362708" y="624840"/>
                  </a:lnTo>
                  <a:lnTo>
                    <a:pt x="379472" y="621792"/>
                  </a:lnTo>
                  <a:lnTo>
                    <a:pt x="394712" y="618744"/>
                  </a:lnTo>
                  <a:lnTo>
                    <a:pt x="408428" y="614172"/>
                  </a:lnTo>
                  <a:lnTo>
                    <a:pt x="423668" y="609600"/>
                  </a:lnTo>
                  <a:lnTo>
                    <a:pt x="464816" y="591312"/>
                  </a:lnTo>
                  <a:lnTo>
                    <a:pt x="516632" y="556260"/>
                  </a:lnTo>
                  <a:lnTo>
                    <a:pt x="557780" y="513588"/>
                  </a:lnTo>
                  <a:lnTo>
                    <a:pt x="583688" y="477012"/>
                  </a:lnTo>
                  <a:lnTo>
                    <a:pt x="588260" y="4687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493142" y="5289803"/>
              <a:ext cx="588645" cy="588645"/>
            </a:xfrm>
            <a:custGeom>
              <a:avLst/>
              <a:gdLst/>
              <a:ahLst/>
              <a:cxnLst/>
              <a:rect l="l" t="t" r="r" b="b"/>
              <a:pathLst>
                <a:path w="588644" h="588645">
                  <a:moveTo>
                    <a:pt x="588263" y="294131"/>
                  </a:moveTo>
                  <a:lnTo>
                    <a:pt x="584389" y="246641"/>
                  </a:lnTo>
                  <a:lnTo>
                    <a:pt x="573182" y="201509"/>
                  </a:lnTo>
                  <a:lnTo>
                    <a:pt x="555263" y="159358"/>
                  </a:lnTo>
                  <a:lnTo>
                    <a:pt x="531254" y="120810"/>
                  </a:lnTo>
                  <a:lnTo>
                    <a:pt x="501776" y="86486"/>
                  </a:lnTo>
                  <a:lnTo>
                    <a:pt x="467453" y="57009"/>
                  </a:lnTo>
                  <a:lnTo>
                    <a:pt x="428905" y="33000"/>
                  </a:lnTo>
                  <a:lnTo>
                    <a:pt x="386754" y="15081"/>
                  </a:lnTo>
                  <a:lnTo>
                    <a:pt x="341622" y="3874"/>
                  </a:lnTo>
                  <a:lnTo>
                    <a:pt x="294131" y="0"/>
                  </a:lnTo>
                  <a:lnTo>
                    <a:pt x="246270" y="3874"/>
                  </a:lnTo>
                  <a:lnTo>
                    <a:pt x="200924" y="15081"/>
                  </a:lnTo>
                  <a:lnTo>
                    <a:pt x="158686" y="33000"/>
                  </a:lnTo>
                  <a:lnTo>
                    <a:pt x="120152" y="57009"/>
                  </a:lnTo>
                  <a:lnTo>
                    <a:pt x="85915" y="86486"/>
                  </a:lnTo>
                  <a:lnTo>
                    <a:pt x="56570" y="120810"/>
                  </a:lnTo>
                  <a:lnTo>
                    <a:pt x="32712" y="159358"/>
                  </a:lnTo>
                  <a:lnTo>
                    <a:pt x="14935" y="201509"/>
                  </a:lnTo>
                  <a:lnTo>
                    <a:pt x="3832" y="246641"/>
                  </a:lnTo>
                  <a:lnTo>
                    <a:pt x="0" y="294131"/>
                  </a:lnTo>
                  <a:lnTo>
                    <a:pt x="3832" y="341993"/>
                  </a:lnTo>
                  <a:lnTo>
                    <a:pt x="14935" y="387339"/>
                  </a:lnTo>
                  <a:lnTo>
                    <a:pt x="32712" y="429577"/>
                  </a:lnTo>
                  <a:lnTo>
                    <a:pt x="56570" y="468111"/>
                  </a:lnTo>
                  <a:lnTo>
                    <a:pt x="85915" y="502348"/>
                  </a:lnTo>
                  <a:lnTo>
                    <a:pt x="120152" y="531693"/>
                  </a:lnTo>
                  <a:lnTo>
                    <a:pt x="158686" y="555551"/>
                  </a:lnTo>
                  <a:lnTo>
                    <a:pt x="200924" y="573328"/>
                  </a:lnTo>
                  <a:lnTo>
                    <a:pt x="246270" y="584431"/>
                  </a:lnTo>
                  <a:lnTo>
                    <a:pt x="294131" y="588263"/>
                  </a:lnTo>
                  <a:lnTo>
                    <a:pt x="341622" y="584431"/>
                  </a:lnTo>
                  <a:lnTo>
                    <a:pt x="386754" y="573328"/>
                  </a:lnTo>
                  <a:lnTo>
                    <a:pt x="428905" y="555551"/>
                  </a:lnTo>
                  <a:lnTo>
                    <a:pt x="467453" y="531693"/>
                  </a:lnTo>
                  <a:lnTo>
                    <a:pt x="501776" y="502348"/>
                  </a:lnTo>
                  <a:lnTo>
                    <a:pt x="531254" y="468111"/>
                  </a:lnTo>
                  <a:lnTo>
                    <a:pt x="555263" y="429577"/>
                  </a:lnTo>
                  <a:lnTo>
                    <a:pt x="573182" y="387339"/>
                  </a:lnTo>
                  <a:lnTo>
                    <a:pt x="584389" y="341993"/>
                  </a:lnTo>
                  <a:lnTo>
                    <a:pt x="588263" y="294131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464437" y="4681740"/>
              <a:ext cx="1637030" cy="1217930"/>
            </a:xfrm>
            <a:custGeom>
              <a:avLst/>
              <a:gdLst/>
              <a:ahLst/>
              <a:cxnLst/>
              <a:rect l="l" t="t" r="r" b="b"/>
              <a:pathLst>
                <a:path w="1637030" h="1217929">
                  <a:moveTo>
                    <a:pt x="524256" y="598932"/>
                  </a:moveTo>
                  <a:lnTo>
                    <a:pt x="491363" y="570725"/>
                  </a:lnTo>
                  <a:lnTo>
                    <a:pt x="459549" y="543471"/>
                  </a:lnTo>
                  <a:lnTo>
                    <a:pt x="428244" y="516636"/>
                  </a:lnTo>
                  <a:lnTo>
                    <a:pt x="394716" y="653796"/>
                  </a:lnTo>
                  <a:lnTo>
                    <a:pt x="446532" y="631850"/>
                  </a:lnTo>
                  <a:lnTo>
                    <a:pt x="524256" y="598932"/>
                  </a:lnTo>
                  <a:close/>
                </a:path>
                <a:path w="1637030" h="1217929">
                  <a:moveTo>
                    <a:pt x="545592" y="339852"/>
                  </a:moveTo>
                  <a:lnTo>
                    <a:pt x="541020" y="286512"/>
                  </a:lnTo>
                  <a:lnTo>
                    <a:pt x="524256" y="219456"/>
                  </a:lnTo>
                  <a:lnTo>
                    <a:pt x="499872" y="160020"/>
                  </a:lnTo>
                  <a:lnTo>
                    <a:pt x="467868" y="106680"/>
                  </a:lnTo>
                  <a:lnTo>
                    <a:pt x="437388" y="73152"/>
                  </a:lnTo>
                  <a:lnTo>
                    <a:pt x="428244" y="62484"/>
                  </a:lnTo>
                  <a:lnTo>
                    <a:pt x="416052" y="53340"/>
                  </a:lnTo>
                  <a:lnTo>
                    <a:pt x="405384" y="44196"/>
                  </a:lnTo>
                  <a:lnTo>
                    <a:pt x="381000" y="28956"/>
                  </a:lnTo>
                  <a:lnTo>
                    <a:pt x="342900" y="12192"/>
                  </a:lnTo>
                  <a:lnTo>
                    <a:pt x="300228" y="1524"/>
                  </a:lnTo>
                  <a:lnTo>
                    <a:pt x="286512" y="0"/>
                  </a:lnTo>
                  <a:lnTo>
                    <a:pt x="257556" y="0"/>
                  </a:lnTo>
                  <a:lnTo>
                    <a:pt x="216408" y="7620"/>
                  </a:lnTo>
                  <a:lnTo>
                    <a:pt x="164592" y="28956"/>
                  </a:lnTo>
                  <a:lnTo>
                    <a:pt x="128016" y="53340"/>
                  </a:lnTo>
                  <a:lnTo>
                    <a:pt x="117348" y="64008"/>
                  </a:lnTo>
                  <a:lnTo>
                    <a:pt x="106680" y="73152"/>
                  </a:lnTo>
                  <a:lnTo>
                    <a:pt x="77724" y="108204"/>
                  </a:lnTo>
                  <a:lnTo>
                    <a:pt x="44196" y="161544"/>
                  </a:lnTo>
                  <a:lnTo>
                    <a:pt x="19812" y="220980"/>
                  </a:lnTo>
                  <a:lnTo>
                    <a:pt x="12192" y="254508"/>
                  </a:lnTo>
                  <a:lnTo>
                    <a:pt x="7620" y="271272"/>
                  </a:lnTo>
                  <a:lnTo>
                    <a:pt x="6096" y="288036"/>
                  </a:lnTo>
                  <a:lnTo>
                    <a:pt x="3048" y="304800"/>
                  </a:lnTo>
                  <a:lnTo>
                    <a:pt x="0" y="341376"/>
                  </a:lnTo>
                  <a:lnTo>
                    <a:pt x="0" y="381000"/>
                  </a:lnTo>
                  <a:lnTo>
                    <a:pt x="1524" y="402336"/>
                  </a:lnTo>
                  <a:lnTo>
                    <a:pt x="7620" y="445008"/>
                  </a:lnTo>
                  <a:lnTo>
                    <a:pt x="12192" y="466344"/>
                  </a:lnTo>
                  <a:lnTo>
                    <a:pt x="30480" y="525780"/>
                  </a:lnTo>
                  <a:lnTo>
                    <a:pt x="39624" y="544068"/>
                  </a:lnTo>
                  <a:lnTo>
                    <a:pt x="42672" y="551383"/>
                  </a:lnTo>
                  <a:lnTo>
                    <a:pt x="47244" y="562356"/>
                  </a:lnTo>
                  <a:lnTo>
                    <a:pt x="79248" y="612648"/>
                  </a:lnTo>
                  <a:lnTo>
                    <a:pt x="91440" y="627888"/>
                  </a:lnTo>
                  <a:lnTo>
                    <a:pt x="117348" y="653796"/>
                  </a:lnTo>
                  <a:lnTo>
                    <a:pt x="146304" y="623316"/>
                  </a:lnTo>
                  <a:lnTo>
                    <a:pt x="121920" y="598932"/>
                  </a:lnTo>
                  <a:lnTo>
                    <a:pt x="112776" y="585216"/>
                  </a:lnTo>
                  <a:lnTo>
                    <a:pt x="102108" y="571500"/>
                  </a:lnTo>
                  <a:lnTo>
                    <a:pt x="92964" y="557784"/>
                  </a:lnTo>
                  <a:lnTo>
                    <a:pt x="85344" y="541020"/>
                  </a:lnTo>
                  <a:lnTo>
                    <a:pt x="76200" y="525780"/>
                  </a:lnTo>
                  <a:lnTo>
                    <a:pt x="57912" y="473964"/>
                  </a:lnTo>
                  <a:lnTo>
                    <a:pt x="48768" y="435864"/>
                  </a:lnTo>
                  <a:lnTo>
                    <a:pt x="42672" y="377952"/>
                  </a:lnTo>
                  <a:lnTo>
                    <a:pt x="42672" y="324612"/>
                  </a:lnTo>
                  <a:lnTo>
                    <a:pt x="44196" y="309372"/>
                  </a:lnTo>
                  <a:lnTo>
                    <a:pt x="47244" y="294132"/>
                  </a:lnTo>
                  <a:lnTo>
                    <a:pt x="50292" y="277368"/>
                  </a:lnTo>
                  <a:lnTo>
                    <a:pt x="60960" y="233172"/>
                  </a:lnTo>
                  <a:lnTo>
                    <a:pt x="83820" y="178308"/>
                  </a:lnTo>
                  <a:lnTo>
                    <a:pt x="112776" y="131064"/>
                  </a:lnTo>
                  <a:lnTo>
                    <a:pt x="120396" y="121920"/>
                  </a:lnTo>
                  <a:lnTo>
                    <a:pt x="128016" y="111252"/>
                  </a:lnTo>
                  <a:lnTo>
                    <a:pt x="137160" y="102108"/>
                  </a:lnTo>
                  <a:lnTo>
                    <a:pt x="146304" y="94488"/>
                  </a:lnTo>
                  <a:lnTo>
                    <a:pt x="155448" y="85344"/>
                  </a:lnTo>
                  <a:lnTo>
                    <a:pt x="196596" y="59436"/>
                  </a:lnTo>
                  <a:lnTo>
                    <a:pt x="239268" y="45720"/>
                  </a:lnTo>
                  <a:lnTo>
                    <a:pt x="251460" y="42672"/>
                  </a:lnTo>
                  <a:lnTo>
                    <a:pt x="262128" y="42672"/>
                  </a:lnTo>
                  <a:lnTo>
                    <a:pt x="272796" y="41148"/>
                  </a:lnTo>
                  <a:lnTo>
                    <a:pt x="284988" y="42672"/>
                  </a:lnTo>
                  <a:lnTo>
                    <a:pt x="297180" y="42672"/>
                  </a:lnTo>
                  <a:lnTo>
                    <a:pt x="339852" y="54864"/>
                  </a:lnTo>
                  <a:lnTo>
                    <a:pt x="350520" y="60960"/>
                  </a:lnTo>
                  <a:lnTo>
                    <a:pt x="361188" y="65532"/>
                  </a:lnTo>
                  <a:lnTo>
                    <a:pt x="399288" y="94488"/>
                  </a:lnTo>
                  <a:lnTo>
                    <a:pt x="426720" y="121920"/>
                  </a:lnTo>
                  <a:lnTo>
                    <a:pt x="449580" y="155448"/>
                  </a:lnTo>
                  <a:lnTo>
                    <a:pt x="475488" y="205740"/>
                  </a:lnTo>
                  <a:lnTo>
                    <a:pt x="493776" y="263652"/>
                  </a:lnTo>
                  <a:lnTo>
                    <a:pt x="498348" y="294132"/>
                  </a:lnTo>
                  <a:lnTo>
                    <a:pt x="501396" y="309372"/>
                  </a:lnTo>
                  <a:lnTo>
                    <a:pt x="502920" y="326136"/>
                  </a:lnTo>
                  <a:lnTo>
                    <a:pt x="502920" y="342900"/>
                  </a:lnTo>
                  <a:lnTo>
                    <a:pt x="504444" y="359664"/>
                  </a:lnTo>
                  <a:lnTo>
                    <a:pt x="501396" y="402336"/>
                  </a:lnTo>
                  <a:lnTo>
                    <a:pt x="495300" y="445008"/>
                  </a:lnTo>
                  <a:lnTo>
                    <a:pt x="478536" y="504444"/>
                  </a:lnTo>
                  <a:lnTo>
                    <a:pt x="461772" y="539496"/>
                  </a:lnTo>
                  <a:lnTo>
                    <a:pt x="464820" y="536448"/>
                  </a:lnTo>
                  <a:lnTo>
                    <a:pt x="459549" y="543471"/>
                  </a:lnTo>
                  <a:lnTo>
                    <a:pt x="464820" y="547979"/>
                  </a:lnTo>
                  <a:lnTo>
                    <a:pt x="491363" y="570725"/>
                  </a:lnTo>
                  <a:lnTo>
                    <a:pt x="498348" y="560832"/>
                  </a:lnTo>
                  <a:lnTo>
                    <a:pt x="499872" y="559308"/>
                  </a:lnTo>
                  <a:lnTo>
                    <a:pt x="499872" y="557784"/>
                  </a:lnTo>
                  <a:lnTo>
                    <a:pt x="504444" y="547878"/>
                  </a:lnTo>
                  <a:lnTo>
                    <a:pt x="518160" y="518160"/>
                  </a:lnTo>
                  <a:lnTo>
                    <a:pt x="525780" y="496824"/>
                  </a:lnTo>
                  <a:lnTo>
                    <a:pt x="536448" y="452628"/>
                  </a:lnTo>
                  <a:lnTo>
                    <a:pt x="544068" y="405384"/>
                  </a:lnTo>
                  <a:lnTo>
                    <a:pt x="545592" y="382524"/>
                  </a:lnTo>
                  <a:lnTo>
                    <a:pt x="545592" y="339852"/>
                  </a:lnTo>
                  <a:close/>
                </a:path>
                <a:path w="1637030" h="1217929">
                  <a:moveTo>
                    <a:pt x="1636776" y="885444"/>
                  </a:moveTo>
                  <a:lnTo>
                    <a:pt x="1627632" y="822960"/>
                  </a:lnTo>
                  <a:lnTo>
                    <a:pt x="1612392" y="778764"/>
                  </a:lnTo>
                  <a:lnTo>
                    <a:pt x="1595628" y="746455"/>
                  </a:lnTo>
                  <a:lnTo>
                    <a:pt x="1595628" y="888492"/>
                  </a:lnTo>
                  <a:lnTo>
                    <a:pt x="1595628" y="917448"/>
                  </a:lnTo>
                  <a:lnTo>
                    <a:pt x="1592580" y="944880"/>
                  </a:lnTo>
                  <a:lnTo>
                    <a:pt x="1589532" y="958596"/>
                  </a:lnTo>
                  <a:lnTo>
                    <a:pt x="1586484" y="970788"/>
                  </a:lnTo>
                  <a:lnTo>
                    <a:pt x="1583436" y="984504"/>
                  </a:lnTo>
                  <a:lnTo>
                    <a:pt x="1562100" y="1033272"/>
                  </a:lnTo>
                  <a:lnTo>
                    <a:pt x="1531620" y="1077468"/>
                  </a:lnTo>
                  <a:lnTo>
                    <a:pt x="1495044" y="1114044"/>
                  </a:lnTo>
                  <a:lnTo>
                    <a:pt x="1463040" y="1135380"/>
                  </a:lnTo>
                  <a:lnTo>
                    <a:pt x="1452372" y="1143000"/>
                  </a:lnTo>
                  <a:lnTo>
                    <a:pt x="1403604" y="1162812"/>
                  </a:lnTo>
                  <a:lnTo>
                    <a:pt x="1336548" y="1175004"/>
                  </a:lnTo>
                  <a:lnTo>
                    <a:pt x="1307592" y="1175004"/>
                  </a:lnTo>
                  <a:lnTo>
                    <a:pt x="1280160" y="1171956"/>
                  </a:lnTo>
                  <a:lnTo>
                    <a:pt x="1266444" y="1168908"/>
                  </a:lnTo>
                  <a:lnTo>
                    <a:pt x="1254252" y="1165860"/>
                  </a:lnTo>
                  <a:lnTo>
                    <a:pt x="1240536" y="1162812"/>
                  </a:lnTo>
                  <a:lnTo>
                    <a:pt x="1191768" y="1141476"/>
                  </a:lnTo>
                  <a:lnTo>
                    <a:pt x="1147572" y="1112520"/>
                  </a:lnTo>
                  <a:lnTo>
                    <a:pt x="1110996" y="1075944"/>
                  </a:lnTo>
                  <a:lnTo>
                    <a:pt x="1088136" y="1043940"/>
                  </a:lnTo>
                  <a:lnTo>
                    <a:pt x="1082040" y="1031748"/>
                  </a:lnTo>
                  <a:lnTo>
                    <a:pt x="1075944" y="1021080"/>
                  </a:lnTo>
                  <a:lnTo>
                    <a:pt x="1071372" y="1008888"/>
                  </a:lnTo>
                  <a:lnTo>
                    <a:pt x="1065276" y="995172"/>
                  </a:lnTo>
                  <a:lnTo>
                    <a:pt x="1062228" y="982980"/>
                  </a:lnTo>
                  <a:lnTo>
                    <a:pt x="1057656" y="970788"/>
                  </a:lnTo>
                  <a:lnTo>
                    <a:pt x="1054608" y="957072"/>
                  </a:lnTo>
                  <a:lnTo>
                    <a:pt x="1050036" y="915924"/>
                  </a:lnTo>
                  <a:lnTo>
                    <a:pt x="1050036" y="888492"/>
                  </a:lnTo>
                  <a:lnTo>
                    <a:pt x="1054608" y="847344"/>
                  </a:lnTo>
                  <a:lnTo>
                    <a:pt x="1057656" y="833628"/>
                  </a:lnTo>
                  <a:lnTo>
                    <a:pt x="1062228" y="821436"/>
                  </a:lnTo>
                  <a:lnTo>
                    <a:pt x="1066800" y="807720"/>
                  </a:lnTo>
                  <a:lnTo>
                    <a:pt x="1075944" y="783336"/>
                  </a:lnTo>
                  <a:lnTo>
                    <a:pt x="1082040" y="771144"/>
                  </a:lnTo>
                  <a:lnTo>
                    <a:pt x="1089660" y="760476"/>
                  </a:lnTo>
                  <a:lnTo>
                    <a:pt x="1095756" y="749808"/>
                  </a:lnTo>
                  <a:lnTo>
                    <a:pt x="1130808" y="708660"/>
                  </a:lnTo>
                  <a:lnTo>
                    <a:pt x="1170432" y="675132"/>
                  </a:lnTo>
                  <a:lnTo>
                    <a:pt x="1193292" y="662940"/>
                  </a:lnTo>
                  <a:lnTo>
                    <a:pt x="1203960" y="656844"/>
                  </a:lnTo>
                  <a:lnTo>
                    <a:pt x="1242060" y="641604"/>
                  </a:lnTo>
                  <a:lnTo>
                    <a:pt x="1281684" y="632460"/>
                  </a:lnTo>
                  <a:lnTo>
                    <a:pt x="1309116" y="629412"/>
                  </a:lnTo>
                  <a:lnTo>
                    <a:pt x="1336548" y="629412"/>
                  </a:lnTo>
                  <a:lnTo>
                    <a:pt x="1391412" y="638556"/>
                  </a:lnTo>
                  <a:lnTo>
                    <a:pt x="1429512" y="650748"/>
                  </a:lnTo>
                  <a:lnTo>
                    <a:pt x="1452372" y="662940"/>
                  </a:lnTo>
                  <a:lnTo>
                    <a:pt x="1464564" y="669036"/>
                  </a:lnTo>
                  <a:lnTo>
                    <a:pt x="1496568" y="691896"/>
                  </a:lnTo>
                  <a:lnTo>
                    <a:pt x="1533144" y="729996"/>
                  </a:lnTo>
                  <a:lnTo>
                    <a:pt x="1562100" y="772668"/>
                  </a:lnTo>
                  <a:lnTo>
                    <a:pt x="1583436" y="821436"/>
                  </a:lnTo>
                  <a:lnTo>
                    <a:pt x="1586484" y="835152"/>
                  </a:lnTo>
                  <a:lnTo>
                    <a:pt x="1589532" y="847344"/>
                  </a:lnTo>
                  <a:lnTo>
                    <a:pt x="1592580" y="861060"/>
                  </a:lnTo>
                  <a:lnTo>
                    <a:pt x="1595628" y="888492"/>
                  </a:lnTo>
                  <a:lnTo>
                    <a:pt x="1595628" y="746455"/>
                  </a:lnTo>
                  <a:lnTo>
                    <a:pt x="1591056" y="739140"/>
                  </a:lnTo>
                  <a:lnTo>
                    <a:pt x="1583436" y="725424"/>
                  </a:lnTo>
                  <a:lnTo>
                    <a:pt x="1565148" y="701040"/>
                  </a:lnTo>
                  <a:lnTo>
                    <a:pt x="1522476" y="658368"/>
                  </a:lnTo>
                  <a:lnTo>
                    <a:pt x="1498092" y="641604"/>
                  </a:lnTo>
                  <a:lnTo>
                    <a:pt x="1485900" y="632460"/>
                  </a:lnTo>
                  <a:lnTo>
                    <a:pt x="1444752" y="612648"/>
                  </a:lnTo>
                  <a:lnTo>
                    <a:pt x="1400556" y="597408"/>
                  </a:lnTo>
                  <a:lnTo>
                    <a:pt x="1353312" y="589788"/>
                  </a:lnTo>
                  <a:lnTo>
                    <a:pt x="1338072" y="588264"/>
                  </a:lnTo>
                  <a:lnTo>
                    <a:pt x="1306068" y="588264"/>
                  </a:lnTo>
                  <a:lnTo>
                    <a:pt x="1289304" y="589788"/>
                  </a:lnTo>
                  <a:lnTo>
                    <a:pt x="1243584" y="597408"/>
                  </a:lnTo>
                  <a:lnTo>
                    <a:pt x="1185672" y="618744"/>
                  </a:lnTo>
                  <a:lnTo>
                    <a:pt x="1146048" y="641604"/>
                  </a:lnTo>
                  <a:lnTo>
                    <a:pt x="1098804" y="681228"/>
                  </a:lnTo>
                  <a:lnTo>
                    <a:pt x="1060704" y="726948"/>
                  </a:lnTo>
                  <a:lnTo>
                    <a:pt x="1037844" y="766572"/>
                  </a:lnTo>
                  <a:lnTo>
                    <a:pt x="1027176" y="794004"/>
                  </a:lnTo>
                  <a:lnTo>
                    <a:pt x="1021080" y="809244"/>
                  </a:lnTo>
                  <a:lnTo>
                    <a:pt x="1018032" y="824484"/>
                  </a:lnTo>
                  <a:lnTo>
                    <a:pt x="1013460" y="839724"/>
                  </a:lnTo>
                  <a:lnTo>
                    <a:pt x="1010412" y="854964"/>
                  </a:lnTo>
                  <a:lnTo>
                    <a:pt x="1007364" y="886968"/>
                  </a:lnTo>
                  <a:lnTo>
                    <a:pt x="1007364" y="918972"/>
                  </a:lnTo>
                  <a:lnTo>
                    <a:pt x="1008888" y="935736"/>
                  </a:lnTo>
                  <a:lnTo>
                    <a:pt x="1009027" y="936459"/>
                  </a:lnTo>
                  <a:lnTo>
                    <a:pt x="902208" y="882396"/>
                  </a:lnTo>
                  <a:lnTo>
                    <a:pt x="902208" y="924953"/>
                  </a:lnTo>
                  <a:lnTo>
                    <a:pt x="923544" y="925068"/>
                  </a:lnTo>
                  <a:lnTo>
                    <a:pt x="608076" y="923544"/>
                  </a:lnTo>
                  <a:lnTo>
                    <a:pt x="608076" y="964692"/>
                  </a:lnTo>
                  <a:lnTo>
                    <a:pt x="902208" y="966101"/>
                  </a:lnTo>
                  <a:lnTo>
                    <a:pt x="902208" y="1008888"/>
                  </a:lnTo>
                  <a:lnTo>
                    <a:pt x="923544" y="998347"/>
                  </a:lnTo>
                  <a:lnTo>
                    <a:pt x="1012278" y="954519"/>
                  </a:lnTo>
                  <a:lnTo>
                    <a:pt x="1013460" y="966216"/>
                  </a:lnTo>
                  <a:lnTo>
                    <a:pt x="1027176" y="1011936"/>
                  </a:lnTo>
                  <a:lnTo>
                    <a:pt x="1031748" y="1025652"/>
                  </a:lnTo>
                  <a:lnTo>
                    <a:pt x="1039368" y="1039368"/>
                  </a:lnTo>
                  <a:lnTo>
                    <a:pt x="1045464" y="1053084"/>
                  </a:lnTo>
                  <a:lnTo>
                    <a:pt x="1050036" y="1061313"/>
                  </a:lnTo>
                  <a:lnTo>
                    <a:pt x="1053084" y="1066800"/>
                  </a:lnTo>
                  <a:lnTo>
                    <a:pt x="1080516" y="1103376"/>
                  </a:lnTo>
                  <a:lnTo>
                    <a:pt x="1100328" y="1126236"/>
                  </a:lnTo>
                  <a:lnTo>
                    <a:pt x="1123188" y="1146048"/>
                  </a:lnTo>
                  <a:lnTo>
                    <a:pt x="1146048" y="1164336"/>
                  </a:lnTo>
                  <a:lnTo>
                    <a:pt x="1173480" y="1179576"/>
                  </a:lnTo>
                  <a:lnTo>
                    <a:pt x="1185672" y="1187196"/>
                  </a:lnTo>
                  <a:lnTo>
                    <a:pt x="1200912" y="1193292"/>
                  </a:lnTo>
                  <a:lnTo>
                    <a:pt x="1214628" y="1197864"/>
                  </a:lnTo>
                  <a:lnTo>
                    <a:pt x="1229868" y="1203960"/>
                  </a:lnTo>
                  <a:lnTo>
                    <a:pt x="1243584" y="1207008"/>
                  </a:lnTo>
                  <a:lnTo>
                    <a:pt x="1258824" y="1211580"/>
                  </a:lnTo>
                  <a:lnTo>
                    <a:pt x="1275588" y="1213104"/>
                  </a:lnTo>
                  <a:lnTo>
                    <a:pt x="1290828" y="1216152"/>
                  </a:lnTo>
                  <a:lnTo>
                    <a:pt x="1306068" y="1216152"/>
                  </a:lnTo>
                  <a:lnTo>
                    <a:pt x="1322832" y="1217676"/>
                  </a:lnTo>
                  <a:lnTo>
                    <a:pt x="1339596" y="1216152"/>
                  </a:lnTo>
                  <a:lnTo>
                    <a:pt x="1354836" y="1216152"/>
                  </a:lnTo>
                  <a:lnTo>
                    <a:pt x="1371600" y="1213104"/>
                  </a:lnTo>
                  <a:lnTo>
                    <a:pt x="1402080" y="1207008"/>
                  </a:lnTo>
                  <a:lnTo>
                    <a:pt x="1415796" y="1202436"/>
                  </a:lnTo>
                  <a:lnTo>
                    <a:pt x="1431036" y="1197864"/>
                  </a:lnTo>
                  <a:lnTo>
                    <a:pt x="1444752" y="1191768"/>
                  </a:lnTo>
                  <a:lnTo>
                    <a:pt x="1459992" y="1185672"/>
                  </a:lnTo>
                  <a:lnTo>
                    <a:pt x="1473708" y="1179576"/>
                  </a:lnTo>
                  <a:lnTo>
                    <a:pt x="1524000" y="1144524"/>
                  </a:lnTo>
                  <a:lnTo>
                    <a:pt x="1566672" y="1101852"/>
                  </a:lnTo>
                  <a:lnTo>
                    <a:pt x="1583436" y="1077468"/>
                  </a:lnTo>
                  <a:lnTo>
                    <a:pt x="1592580" y="1065276"/>
                  </a:lnTo>
                  <a:lnTo>
                    <a:pt x="1595628" y="1059789"/>
                  </a:lnTo>
                  <a:lnTo>
                    <a:pt x="1600200" y="1051560"/>
                  </a:lnTo>
                  <a:lnTo>
                    <a:pt x="1618488" y="1010412"/>
                  </a:lnTo>
                  <a:lnTo>
                    <a:pt x="1627632" y="979932"/>
                  </a:lnTo>
                  <a:lnTo>
                    <a:pt x="1633728" y="949452"/>
                  </a:lnTo>
                  <a:lnTo>
                    <a:pt x="1636776" y="917448"/>
                  </a:lnTo>
                  <a:lnTo>
                    <a:pt x="1636776" y="8854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1066680" y="4589473"/>
            <a:ext cx="913765" cy="120205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82245">
              <a:lnSpc>
                <a:spcPct val="100000"/>
              </a:lnSpc>
              <a:spcBef>
                <a:spcPts val="525"/>
              </a:spcBef>
            </a:pPr>
            <a:r>
              <a:rPr sz="3500" b="1" i="1" spc="-50" dirty="0">
                <a:solidFill>
                  <a:srgbClr val="00CC99"/>
                </a:solidFill>
                <a:latin typeface="Times New Roman"/>
                <a:cs typeface="Times New Roman"/>
              </a:rPr>
              <a:t>c</a:t>
            </a:r>
            <a:endParaRPr sz="35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430"/>
              </a:spcBef>
              <a:tabLst>
                <a:tab pos="548005" algn="l"/>
              </a:tabLst>
            </a:pPr>
            <a:r>
              <a:rPr sz="3500" b="1" spc="-25" dirty="0">
                <a:latin typeface="Times New Roman"/>
                <a:cs typeface="Times New Roman"/>
              </a:rPr>
              <a:t>...</a:t>
            </a:r>
            <a:r>
              <a:rPr sz="3500" b="1" dirty="0">
                <a:latin typeface="Times New Roman"/>
                <a:cs typeface="Times New Roman"/>
              </a:rPr>
              <a:t>	</a:t>
            </a:r>
            <a:r>
              <a:rPr sz="4575" b="1" i="1" spc="-37" baseline="-5464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3075" b="1" spc="-37" baseline="-28455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3075" baseline="-28455">
              <a:latin typeface="Times New Roman"/>
              <a:cs typeface="Times New Roman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3983614" y="5269992"/>
            <a:ext cx="629920" cy="629920"/>
            <a:chOff x="3983614" y="5269992"/>
            <a:chExt cx="629920" cy="629920"/>
          </a:xfrm>
        </p:grpSpPr>
        <p:sp>
          <p:nvSpPr>
            <p:cNvPr id="37" name="object 37"/>
            <p:cNvSpPr/>
            <p:nvPr/>
          </p:nvSpPr>
          <p:spPr>
            <a:xfrm>
              <a:off x="4004949" y="5289803"/>
              <a:ext cx="586740" cy="588645"/>
            </a:xfrm>
            <a:custGeom>
              <a:avLst/>
              <a:gdLst/>
              <a:ahLst/>
              <a:cxnLst/>
              <a:rect l="l" t="t" r="r" b="b"/>
              <a:pathLst>
                <a:path w="586739" h="588645">
                  <a:moveTo>
                    <a:pt x="586739" y="294131"/>
                  </a:moveTo>
                  <a:lnTo>
                    <a:pt x="582907" y="246641"/>
                  </a:lnTo>
                  <a:lnTo>
                    <a:pt x="571804" y="201509"/>
                  </a:lnTo>
                  <a:lnTo>
                    <a:pt x="554027" y="159358"/>
                  </a:lnTo>
                  <a:lnTo>
                    <a:pt x="530169" y="120810"/>
                  </a:lnTo>
                  <a:lnTo>
                    <a:pt x="500824" y="86486"/>
                  </a:lnTo>
                  <a:lnTo>
                    <a:pt x="466587" y="57009"/>
                  </a:lnTo>
                  <a:lnTo>
                    <a:pt x="428053" y="33000"/>
                  </a:lnTo>
                  <a:lnTo>
                    <a:pt x="385815" y="15081"/>
                  </a:lnTo>
                  <a:lnTo>
                    <a:pt x="340469" y="3874"/>
                  </a:lnTo>
                  <a:lnTo>
                    <a:pt x="292607" y="0"/>
                  </a:lnTo>
                  <a:lnTo>
                    <a:pt x="245159" y="3874"/>
                  </a:lnTo>
                  <a:lnTo>
                    <a:pt x="200143" y="15081"/>
                  </a:lnTo>
                  <a:lnTo>
                    <a:pt x="158163" y="33000"/>
                  </a:lnTo>
                  <a:lnTo>
                    <a:pt x="119822" y="57009"/>
                  </a:lnTo>
                  <a:lnTo>
                    <a:pt x="85724" y="86486"/>
                  </a:lnTo>
                  <a:lnTo>
                    <a:pt x="56473" y="120810"/>
                  </a:lnTo>
                  <a:lnTo>
                    <a:pt x="32671" y="159358"/>
                  </a:lnTo>
                  <a:lnTo>
                    <a:pt x="14923" y="201509"/>
                  </a:lnTo>
                  <a:lnTo>
                    <a:pt x="3831" y="246641"/>
                  </a:lnTo>
                  <a:lnTo>
                    <a:pt x="0" y="294131"/>
                  </a:lnTo>
                  <a:lnTo>
                    <a:pt x="3831" y="341993"/>
                  </a:lnTo>
                  <a:lnTo>
                    <a:pt x="14923" y="387339"/>
                  </a:lnTo>
                  <a:lnTo>
                    <a:pt x="32671" y="429577"/>
                  </a:lnTo>
                  <a:lnTo>
                    <a:pt x="56473" y="468111"/>
                  </a:lnTo>
                  <a:lnTo>
                    <a:pt x="85724" y="502348"/>
                  </a:lnTo>
                  <a:lnTo>
                    <a:pt x="119822" y="531693"/>
                  </a:lnTo>
                  <a:lnTo>
                    <a:pt x="158163" y="555551"/>
                  </a:lnTo>
                  <a:lnTo>
                    <a:pt x="200143" y="573328"/>
                  </a:lnTo>
                  <a:lnTo>
                    <a:pt x="245159" y="584431"/>
                  </a:lnTo>
                  <a:lnTo>
                    <a:pt x="292607" y="588263"/>
                  </a:lnTo>
                  <a:lnTo>
                    <a:pt x="340469" y="584431"/>
                  </a:lnTo>
                  <a:lnTo>
                    <a:pt x="385815" y="573328"/>
                  </a:lnTo>
                  <a:lnTo>
                    <a:pt x="428053" y="555551"/>
                  </a:lnTo>
                  <a:lnTo>
                    <a:pt x="466587" y="531693"/>
                  </a:lnTo>
                  <a:lnTo>
                    <a:pt x="500824" y="502348"/>
                  </a:lnTo>
                  <a:lnTo>
                    <a:pt x="530169" y="468111"/>
                  </a:lnTo>
                  <a:lnTo>
                    <a:pt x="554027" y="429577"/>
                  </a:lnTo>
                  <a:lnTo>
                    <a:pt x="571804" y="387339"/>
                  </a:lnTo>
                  <a:lnTo>
                    <a:pt x="582907" y="341993"/>
                  </a:lnTo>
                  <a:lnTo>
                    <a:pt x="586739" y="294131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983614" y="5269992"/>
              <a:ext cx="629920" cy="629920"/>
            </a:xfrm>
            <a:custGeom>
              <a:avLst/>
              <a:gdLst/>
              <a:ahLst/>
              <a:cxnLst/>
              <a:rect l="l" t="t" r="r" b="b"/>
              <a:pathLst>
                <a:path w="629920" h="629920">
                  <a:moveTo>
                    <a:pt x="629412" y="329184"/>
                  </a:moveTo>
                  <a:lnTo>
                    <a:pt x="629412" y="297180"/>
                  </a:lnTo>
                  <a:lnTo>
                    <a:pt x="626364" y="265176"/>
                  </a:lnTo>
                  <a:lnTo>
                    <a:pt x="623316" y="249936"/>
                  </a:lnTo>
                  <a:lnTo>
                    <a:pt x="618744" y="234696"/>
                  </a:lnTo>
                  <a:lnTo>
                    <a:pt x="615696" y="219456"/>
                  </a:lnTo>
                  <a:lnTo>
                    <a:pt x="609600" y="205740"/>
                  </a:lnTo>
                  <a:lnTo>
                    <a:pt x="605028" y="190500"/>
                  </a:lnTo>
                  <a:lnTo>
                    <a:pt x="597408" y="176784"/>
                  </a:lnTo>
                  <a:lnTo>
                    <a:pt x="574548" y="137160"/>
                  </a:lnTo>
                  <a:lnTo>
                    <a:pt x="536448" y="91440"/>
                  </a:lnTo>
                  <a:lnTo>
                    <a:pt x="490728" y="53340"/>
                  </a:lnTo>
                  <a:lnTo>
                    <a:pt x="437388" y="24384"/>
                  </a:lnTo>
                  <a:lnTo>
                    <a:pt x="393192" y="9144"/>
                  </a:lnTo>
                  <a:lnTo>
                    <a:pt x="345948" y="1524"/>
                  </a:lnTo>
                  <a:lnTo>
                    <a:pt x="330708" y="0"/>
                  </a:lnTo>
                  <a:lnTo>
                    <a:pt x="297180" y="0"/>
                  </a:lnTo>
                  <a:lnTo>
                    <a:pt x="266700" y="3048"/>
                  </a:lnTo>
                  <a:lnTo>
                    <a:pt x="249936" y="6096"/>
                  </a:lnTo>
                  <a:lnTo>
                    <a:pt x="234696" y="9144"/>
                  </a:lnTo>
                  <a:lnTo>
                    <a:pt x="220980" y="13716"/>
                  </a:lnTo>
                  <a:lnTo>
                    <a:pt x="205740" y="18288"/>
                  </a:lnTo>
                  <a:lnTo>
                    <a:pt x="137160" y="53340"/>
                  </a:lnTo>
                  <a:lnTo>
                    <a:pt x="91440" y="92964"/>
                  </a:lnTo>
                  <a:lnTo>
                    <a:pt x="53340" y="138684"/>
                  </a:lnTo>
                  <a:lnTo>
                    <a:pt x="30480" y="178308"/>
                  </a:lnTo>
                  <a:lnTo>
                    <a:pt x="9144" y="236220"/>
                  </a:lnTo>
                  <a:lnTo>
                    <a:pt x="0" y="298704"/>
                  </a:lnTo>
                  <a:lnTo>
                    <a:pt x="0" y="330708"/>
                  </a:lnTo>
                  <a:lnTo>
                    <a:pt x="9144" y="393192"/>
                  </a:lnTo>
                  <a:lnTo>
                    <a:pt x="30480" y="451104"/>
                  </a:lnTo>
                  <a:lnTo>
                    <a:pt x="41148" y="470306"/>
                  </a:lnTo>
                  <a:lnTo>
                    <a:pt x="41148" y="313944"/>
                  </a:lnTo>
                  <a:lnTo>
                    <a:pt x="42672" y="300228"/>
                  </a:lnTo>
                  <a:lnTo>
                    <a:pt x="42672" y="286512"/>
                  </a:lnTo>
                  <a:lnTo>
                    <a:pt x="45720" y="272796"/>
                  </a:lnTo>
                  <a:lnTo>
                    <a:pt x="47244" y="259080"/>
                  </a:lnTo>
                  <a:lnTo>
                    <a:pt x="50292" y="245364"/>
                  </a:lnTo>
                  <a:lnTo>
                    <a:pt x="54864" y="233172"/>
                  </a:lnTo>
                  <a:lnTo>
                    <a:pt x="57912" y="219456"/>
                  </a:lnTo>
                  <a:lnTo>
                    <a:pt x="64008" y="207264"/>
                  </a:lnTo>
                  <a:lnTo>
                    <a:pt x="68580" y="195072"/>
                  </a:lnTo>
                  <a:lnTo>
                    <a:pt x="74676" y="182880"/>
                  </a:lnTo>
                  <a:lnTo>
                    <a:pt x="105156" y="140208"/>
                  </a:lnTo>
                  <a:lnTo>
                    <a:pt x="141732" y="103632"/>
                  </a:lnTo>
                  <a:lnTo>
                    <a:pt x="184404" y="74676"/>
                  </a:lnTo>
                  <a:lnTo>
                    <a:pt x="233172" y="53340"/>
                  </a:lnTo>
                  <a:lnTo>
                    <a:pt x="260604" y="47244"/>
                  </a:lnTo>
                  <a:lnTo>
                    <a:pt x="272796" y="44196"/>
                  </a:lnTo>
                  <a:lnTo>
                    <a:pt x="286512" y="42672"/>
                  </a:lnTo>
                  <a:lnTo>
                    <a:pt x="301752" y="41148"/>
                  </a:lnTo>
                  <a:lnTo>
                    <a:pt x="329184" y="41148"/>
                  </a:lnTo>
                  <a:lnTo>
                    <a:pt x="384048" y="50292"/>
                  </a:lnTo>
                  <a:lnTo>
                    <a:pt x="420624" y="62484"/>
                  </a:lnTo>
                  <a:lnTo>
                    <a:pt x="455676" y="80772"/>
                  </a:lnTo>
                  <a:lnTo>
                    <a:pt x="489204" y="103632"/>
                  </a:lnTo>
                  <a:lnTo>
                    <a:pt x="525780" y="141732"/>
                  </a:lnTo>
                  <a:lnTo>
                    <a:pt x="548640" y="173736"/>
                  </a:lnTo>
                  <a:lnTo>
                    <a:pt x="566928" y="208788"/>
                  </a:lnTo>
                  <a:lnTo>
                    <a:pt x="574548" y="233172"/>
                  </a:lnTo>
                  <a:lnTo>
                    <a:pt x="579120" y="246888"/>
                  </a:lnTo>
                  <a:lnTo>
                    <a:pt x="582168" y="259080"/>
                  </a:lnTo>
                  <a:lnTo>
                    <a:pt x="583692" y="272796"/>
                  </a:lnTo>
                  <a:lnTo>
                    <a:pt x="586740" y="286512"/>
                  </a:lnTo>
                  <a:lnTo>
                    <a:pt x="586740" y="471525"/>
                  </a:lnTo>
                  <a:lnTo>
                    <a:pt x="598932" y="449580"/>
                  </a:lnTo>
                  <a:lnTo>
                    <a:pt x="611124" y="422148"/>
                  </a:lnTo>
                  <a:lnTo>
                    <a:pt x="620268" y="391668"/>
                  </a:lnTo>
                  <a:lnTo>
                    <a:pt x="626364" y="361188"/>
                  </a:lnTo>
                  <a:lnTo>
                    <a:pt x="629412" y="329184"/>
                  </a:lnTo>
                  <a:close/>
                </a:path>
                <a:path w="629920" h="629920">
                  <a:moveTo>
                    <a:pt x="586740" y="471525"/>
                  </a:moveTo>
                  <a:lnTo>
                    <a:pt x="586740" y="329184"/>
                  </a:lnTo>
                  <a:lnTo>
                    <a:pt x="582168" y="370332"/>
                  </a:lnTo>
                  <a:lnTo>
                    <a:pt x="579120" y="382524"/>
                  </a:lnTo>
                  <a:lnTo>
                    <a:pt x="574548" y="396240"/>
                  </a:lnTo>
                  <a:lnTo>
                    <a:pt x="560832" y="432816"/>
                  </a:lnTo>
                  <a:lnTo>
                    <a:pt x="554736" y="445008"/>
                  </a:lnTo>
                  <a:lnTo>
                    <a:pt x="547116" y="455676"/>
                  </a:lnTo>
                  <a:lnTo>
                    <a:pt x="541020" y="467868"/>
                  </a:lnTo>
                  <a:lnTo>
                    <a:pt x="507492" y="507492"/>
                  </a:lnTo>
                  <a:lnTo>
                    <a:pt x="466344" y="541020"/>
                  </a:lnTo>
                  <a:lnTo>
                    <a:pt x="455676" y="547116"/>
                  </a:lnTo>
                  <a:lnTo>
                    <a:pt x="443484" y="554736"/>
                  </a:lnTo>
                  <a:lnTo>
                    <a:pt x="432816" y="560832"/>
                  </a:lnTo>
                  <a:lnTo>
                    <a:pt x="408432" y="569976"/>
                  </a:lnTo>
                  <a:lnTo>
                    <a:pt x="394716" y="574548"/>
                  </a:lnTo>
                  <a:lnTo>
                    <a:pt x="382524" y="579120"/>
                  </a:lnTo>
                  <a:lnTo>
                    <a:pt x="368808" y="582168"/>
                  </a:lnTo>
                  <a:lnTo>
                    <a:pt x="327660" y="586740"/>
                  </a:lnTo>
                  <a:lnTo>
                    <a:pt x="300228" y="586740"/>
                  </a:lnTo>
                  <a:lnTo>
                    <a:pt x="245364" y="577596"/>
                  </a:lnTo>
                  <a:lnTo>
                    <a:pt x="207264" y="565404"/>
                  </a:lnTo>
                  <a:lnTo>
                    <a:pt x="184404" y="553212"/>
                  </a:lnTo>
                  <a:lnTo>
                    <a:pt x="172212" y="547116"/>
                  </a:lnTo>
                  <a:lnTo>
                    <a:pt x="140208" y="524256"/>
                  </a:lnTo>
                  <a:lnTo>
                    <a:pt x="103632" y="487680"/>
                  </a:lnTo>
                  <a:lnTo>
                    <a:pt x="80772" y="455676"/>
                  </a:lnTo>
                  <a:lnTo>
                    <a:pt x="74676" y="443484"/>
                  </a:lnTo>
                  <a:lnTo>
                    <a:pt x="68580" y="432816"/>
                  </a:lnTo>
                  <a:lnTo>
                    <a:pt x="62484" y="420624"/>
                  </a:lnTo>
                  <a:lnTo>
                    <a:pt x="57912" y="406908"/>
                  </a:lnTo>
                  <a:lnTo>
                    <a:pt x="53340" y="394716"/>
                  </a:lnTo>
                  <a:lnTo>
                    <a:pt x="50292" y="382524"/>
                  </a:lnTo>
                  <a:lnTo>
                    <a:pt x="44196" y="355092"/>
                  </a:lnTo>
                  <a:lnTo>
                    <a:pt x="42672" y="341376"/>
                  </a:lnTo>
                  <a:lnTo>
                    <a:pt x="42672" y="327660"/>
                  </a:lnTo>
                  <a:lnTo>
                    <a:pt x="41148" y="313944"/>
                  </a:lnTo>
                  <a:lnTo>
                    <a:pt x="41148" y="470306"/>
                  </a:lnTo>
                  <a:lnTo>
                    <a:pt x="45720" y="478536"/>
                  </a:lnTo>
                  <a:lnTo>
                    <a:pt x="71628" y="515112"/>
                  </a:lnTo>
                  <a:lnTo>
                    <a:pt x="115824" y="557784"/>
                  </a:lnTo>
                  <a:lnTo>
                    <a:pt x="150876" y="583692"/>
                  </a:lnTo>
                  <a:lnTo>
                    <a:pt x="192024" y="605028"/>
                  </a:lnTo>
                  <a:lnTo>
                    <a:pt x="207264" y="609600"/>
                  </a:lnTo>
                  <a:lnTo>
                    <a:pt x="220980" y="615696"/>
                  </a:lnTo>
                  <a:lnTo>
                    <a:pt x="236220" y="618744"/>
                  </a:lnTo>
                  <a:lnTo>
                    <a:pt x="251460" y="623316"/>
                  </a:lnTo>
                  <a:lnTo>
                    <a:pt x="266700" y="624840"/>
                  </a:lnTo>
                  <a:lnTo>
                    <a:pt x="283464" y="627888"/>
                  </a:lnTo>
                  <a:lnTo>
                    <a:pt x="298704" y="627888"/>
                  </a:lnTo>
                  <a:lnTo>
                    <a:pt x="315468" y="629412"/>
                  </a:lnTo>
                  <a:lnTo>
                    <a:pt x="330708" y="627888"/>
                  </a:lnTo>
                  <a:lnTo>
                    <a:pt x="347472" y="627888"/>
                  </a:lnTo>
                  <a:lnTo>
                    <a:pt x="393192" y="618744"/>
                  </a:lnTo>
                  <a:lnTo>
                    <a:pt x="464820" y="591312"/>
                  </a:lnTo>
                  <a:lnTo>
                    <a:pt x="515112" y="556260"/>
                  </a:lnTo>
                  <a:lnTo>
                    <a:pt x="557784" y="513588"/>
                  </a:lnTo>
                  <a:lnTo>
                    <a:pt x="583692" y="477012"/>
                  </a:lnTo>
                  <a:lnTo>
                    <a:pt x="586740" y="4715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2707524" y="5321297"/>
            <a:ext cx="166814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524000" algn="l"/>
              </a:tabLst>
            </a:pPr>
            <a:r>
              <a:rPr sz="3050" b="1" i="1" spc="-50" dirty="0">
                <a:latin typeface="Times New Roman"/>
                <a:cs typeface="Times New Roman"/>
              </a:rPr>
              <a:t>f</a:t>
            </a:r>
            <a:r>
              <a:rPr sz="3050" b="1" i="1" dirty="0">
                <a:latin typeface="Times New Roman"/>
                <a:cs typeface="Times New Roman"/>
              </a:rPr>
              <a:t>	</a:t>
            </a:r>
            <a:r>
              <a:rPr sz="305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983614" y="4681728"/>
            <a:ext cx="546100" cy="654050"/>
          </a:xfrm>
          <a:custGeom>
            <a:avLst/>
            <a:gdLst/>
            <a:ahLst/>
            <a:cxnLst/>
            <a:rect l="l" t="t" r="r" b="b"/>
            <a:pathLst>
              <a:path w="546100" h="654050">
                <a:moveTo>
                  <a:pt x="545592" y="382524"/>
                </a:moveTo>
                <a:lnTo>
                  <a:pt x="545592" y="339852"/>
                </a:lnTo>
                <a:lnTo>
                  <a:pt x="542544" y="304800"/>
                </a:lnTo>
                <a:lnTo>
                  <a:pt x="533400" y="252984"/>
                </a:lnTo>
                <a:lnTo>
                  <a:pt x="513588" y="188976"/>
                </a:lnTo>
                <a:lnTo>
                  <a:pt x="484632" y="132588"/>
                </a:lnTo>
                <a:lnTo>
                  <a:pt x="457200" y="94488"/>
                </a:lnTo>
                <a:lnTo>
                  <a:pt x="448056" y="83820"/>
                </a:lnTo>
                <a:lnTo>
                  <a:pt x="416052" y="53340"/>
                </a:lnTo>
                <a:lnTo>
                  <a:pt x="381000" y="28956"/>
                </a:lnTo>
                <a:lnTo>
                  <a:pt x="367284" y="22860"/>
                </a:lnTo>
                <a:lnTo>
                  <a:pt x="355092" y="16764"/>
                </a:lnTo>
                <a:lnTo>
                  <a:pt x="327660" y="7620"/>
                </a:lnTo>
                <a:lnTo>
                  <a:pt x="300228" y="1524"/>
                </a:lnTo>
                <a:lnTo>
                  <a:pt x="286512" y="0"/>
                </a:lnTo>
                <a:lnTo>
                  <a:pt x="257556" y="0"/>
                </a:lnTo>
                <a:lnTo>
                  <a:pt x="216408" y="7620"/>
                </a:lnTo>
                <a:lnTo>
                  <a:pt x="176784" y="22860"/>
                </a:lnTo>
                <a:lnTo>
                  <a:pt x="163068" y="28956"/>
                </a:lnTo>
                <a:lnTo>
                  <a:pt x="150876" y="36576"/>
                </a:lnTo>
                <a:lnTo>
                  <a:pt x="140208" y="44196"/>
                </a:lnTo>
                <a:lnTo>
                  <a:pt x="128016" y="53340"/>
                </a:lnTo>
                <a:lnTo>
                  <a:pt x="117348" y="64008"/>
                </a:lnTo>
                <a:lnTo>
                  <a:pt x="106680" y="73152"/>
                </a:lnTo>
                <a:lnTo>
                  <a:pt x="77724" y="108204"/>
                </a:lnTo>
                <a:lnTo>
                  <a:pt x="44196" y="161544"/>
                </a:lnTo>
                <a:lnTo>
                  <a:pt x="19812" y="220980"/>
                </a:lnTo>
                <a:lnTo>
                  <a:pt x="12192" y="254508"/>
                </a:lnTo>
                <a:lnTo>
                  <a:pt x="7620" y="271272"/>
                </a:lnTo>
                <a:lnTo>
                  <a:pt x="4572" y="288036"/>
                </a:lnTo>
                <a:lnTo>
                  <a:pt x="0" y="341376"/>
                </a:lnTo>
                <a:lnTo>
                  <a:pt x="0" y="381000"/>
                </a:lnTo>
                <a:lnTo>
                  <a:pt x="7620" y="445008"/>
                </a:lnTo>
                <a:lnTo>
                  <a:pt x="16764" y="486156"/>
                </a:lnTo>
                <a:lnTo>
                  <a:pt x="24384" y="505968"/>
                </a:lnTo>
                <a:lnTo>
                  <a:pt x="30480" y="525780"/>
                </a:lnTo>
                <a:lnTo>
                  <a:pt x="38100" y="544068"/>
                </a:lnTo>
                <a:lnTo>
                  <a:pt x="41148" y="550164"/>
                </a:lnTo>
                <a:lnTo>
                  <a:pt x="41148" y="358140"/>
                </a:lnTo>
                <a:lnTo>
                  <a:pt x="42672" y="341376"/>
                </a:lnTo>
                <a:lnTo>
                  <a:pt x="42672" y="324612"/>
                </a:lnTo>
                <a:lnTo>
                  <a:pt x="44196" y="309372"/>
                </a:lnTo>
                <a:lnTo>
                  <a:pt x="47244" y="294132"/>
                </a:lnTo>
                <a:lnTo>
                  <a:pt x="48768" y="277368"/>
                </a:lnTo>
                <a:lnTo>
                  <a:pt x="53340" y="262128"/>
                </a:lnTo>
                <a:lnTo>
                  <a:pt x="60960" y="233172"/>
                </a:lnTo>
                <a:lnTo>
                  <a:pt x="70104" y="204216"/>
                </a:lnTo>
                <a:lnTo>
                  <a:pt x="82296" y="178308"/>
                </a:lnTo>
                <a:lnTo>
                  <a:pt x="96012" y="153924"/>
                </a:lnTo>
                <a:lnTo>
                  <a:pt x="111252" y="131064"/>
                </a:lnTo>
                <a:lnTo>
                  <a:pt x="120396" y="121920"/>
                </a:lnTo>
                <a:lnTo>
                  <a:pt x="128016" y="111252"/>
                </a:lnTo>
                <a:lnTo>
                  <a:pt x="137160" y="102108"/>
                </a:lnTo>
                <a:lnTo>
                  <a:pt x="146304" y="94488"/>
                </a:lnTo>
                <a:lnTo>
                  <a:pt x="155448" y="85344"/>
                </a:lnTo>
                <a:lnTo>
                  <a:pt x="196596" y="59436"/>
                </a:lnTo>
                <a:lnTo>
                  <a:pt x="239268" y="45720"/>
                </a:lnTo>
                <a:lnTo>
                  <a:pt x="249936" y="42672"/>
                </a:lnTo>
                <a:lnTo>
                  <a:pt x="262128" y="42672"/>
                </a:lnTo>
                <a:lnTo>
                  <a:pt x="272796" y="41148"/>
                </a:lnTo>
                <a:lnTo>
                  <a:pt x="284988" y="42672"/>
                </a:lnTo>
                <a:lnTo>
                  <a:pt x="295656" y="42672"/>
                </a:lnTo>
                <a:lnTo>
                  <a:pt x="307848" y="45720"/>
                </a:lnTo>
                <a:lnTo>
                  <a:pt x="339852" y="54864"/>
                </a:lnTo>
                <a:lnTo>
                  <a:pt x="350520" y="60960"/>
                </a:lnTo>
                <a:lnTo>
                  <a:pt x="361188" y="65532"/>
                </a:lnTo>
                <a:lnTo>
                  <a:pt x="399288" y="94488"/>
                </a:lnTo>
                <a:lnTo>
                  <a:pt x="426720" y="121920"/>
                </a:lnTo>
                <a:lnTo>
                  <a:pt x="449580" y="155448"/>
                </a:lnTo>
                <a:lnTo>
                  <a:pt x="475488" y="205740"/>
                </a:lnTo>
                <a:lnTo>
                  <a:pt x="492252" y="263652"/>
                </a:lnTo>
                <a:lnTo>
                  <a:pt x="496824" y="278892"/>
                </a:lnTo>
                <a:lnTo>
                  <a:pt x="498348" y="294132"/>
                </a:lnTo>
                <a:lnTo>
                  <a:pt x="501396" y="309372"/>
                </a:lnTo>
                <a:lnTo>
                  <a:pt x="502920" y="326136"/>
                </a:lnTo>
                <a:lnTo>
                  <a:pt x="502920" y="551180"/>
                </a:lnTo>
                <a:lnTo>
                  <a:pt x="518160" y="518160"/>
                </a:lnTo>
                <a:lnTo>
                  <a:pt x="524256" y="496824"/>
                </a:lnTo>
                <a:lnTo>
                  <a:pt x="530352" y="473964"/>
                </a:lnTo>
                <a:lnTo>
                  <a:pt x="536448" y="452628"/>
                </a:lnTo>
                <a:lnTo>
                  <a:pt x="545592" y="382524"/>
                </a:lnTo>
                <a:close/>
              </a:path>
              <a:path w="546100" h="654050">
                <a:moveTo>
                  <a:pt x="146304" y="623316"/>
                </a:moveTo>
                <a:lnTo>
                  <a:pt x="111252" y="585216"/>
                </a:lnTo>
                <a:lnTo>
                  <a:pt x="83820" y="541020"/>
                </a:lnTo>
                <a:lnTo>
                  <a:pt x="70104" y="509016"/>
                </a:lnTo>
                <a:lnTo>
                  <a:pt x="62484" y="492252"/>
                </a:lnTo>
                <a:lnTo>
                  <a:pt x="53340" y="455676"/>
                </a:lnTo>
                <a:lnTo>
                  <a:pt x="48768" y="435864"/>
                </a:lnTo>
                <a:lnTo>
                  <a:pt x="45720" y="417576"/>
                </a:lnTo>
                <a:lnTo>
                  <a:pt x="41148" y="358140"/>
                </a:lnTo>
                <a:lnTo>
                  <a:pt x="41148" y="550164"/>
                </a:lnTo>
                <a:lnTo>
                  <a:pt x="47244" y="562356"/>
                </a:lnTo>
                <a:lnTo>
                  <a:pt x="57912" y="579120"/>
                </a:lnTo>
                <a:lnTo>
                  <a:pt x="67056" y="595884"/>
                </a:lnTo>
                <a:lnTo>
                  <a:pt x="79248" y="612648"/>
                </a:lnTo>
                <a:lnTo>
                  <a:pt x="91440" y="627888"/>
                </a:lnTo>
                <a:lnTo>
                  <a:pt x="103632" y="641604"/>
                </a:lnTo>
                <a:lnTo>
                  <a:pt x="117348" y="653796"/>
                </a:lnTo>
                <a:lnTo>
                  <a:pt x="146304" y="623316"/>
                </a:lnTo>
                <a:close/>
              </a:path>
              <a:path w="546100" h="654050">
                <a:moveTo>
                  <a:pt x="458692" y="542734"/>
                </a:moveTo>
                <a:lnTo>
                  <a:pt x="428244" y="516636"/>
                </a:lnTo>
                <a:lnTo>
                  <a:pt x="394716" y="653796"/>
                </a:lnTo>
                <a:lnTo>
                  <a:pt x="445008" y="632495"/>
                </a:lnTo>
                <a:lnTo>
                  <a:pt x="445008" y="560832"/>
                </a:lnTo>
                <a:lnTo>
                  <a:pt x="458692" y="542734"/>
                </a:lnTo>
                <a:close/>
              </a:path>
              <a:path w="546100" h="654050">
                <a:moveTo>
                  <a:pt x="491358" y="570734"/>
                </a:moveTo>
                <a:lnTo>
                  <a:pt x="458692" y="542734"/>
                </a:lnTo>
                <a:lnTo>
                  <a:pt x="445008" y="560832"/>
                </a:lnTo>
                <a:lnTo>
                  <a:pt x="480060" y="586740"/>
                </a:lnTo>
                <a:lnTo>
                  <a:pt x="491358" y="570734"/>
                </a:lnTo>
                <a:close/>
              </a:path>
              <a:path w="546100" h="654050">
                <a:moveTo>
                  <a:pt x="524256" y="598932"/>
                </a:moveTo>
                <a:lnTo>
                  <a:pt x="491358" y="570734"/>
                </a:lnTo>
                <a:lnTo>
                  <a:pt x="480060" y="586740"/>
                </a:lnTo>
                <a:lnTo>
                  <a:pt x="445008" y="560832"/>
                </a:lnTo>
                <a:lnTo>
                  <a:pt x="445008" y="632495"/>
                </a:lnTo>
                <a:lnTo>
                  <a:pt x="524256" y="598932"/>
                </a:lnTo>
                <a:close/>
              </a:path>
              <a:path w="546100" h="654050">
                <a:moveTo>
                  <a:pt x="463804" y="535770"/>
                </a:moveTo>
                <a:lnTo>
                  <a:pt x="458692" y="542734"/>
                </a:lnTo>
                <a:lnTo>
                  <a:pt x="461772" y="545374"/>
                </a:lnTo>
                <a:lnTo>
                  <a:pt x="461772" y="539496"/>
                </a:lnTo>
                <a:lnTo>
                  <a:pt x="463804" y="535770"/>
                </a:lnTo>
                <a:close/>
              </a:path>
              <a:path w="546100" h="654050">
                <a:moveTo>
                  <a:pt x="502920" y="551180"/>
                </a:moveTo>
                <a:lnTo>
                  <a:pt x="502920" y="381000"/>
                </a:lnTo>
                <a:lnTo>
                  <a:pt x="501396" y="402336"/>
                </a:lnTo>
                <a:lnTo>
                  <a:pt x="495300" y="445008"/>
                </a:lnTo>
                <a:lnTo>
                  <a:pt x="490728" y="464820"/>
                </a:lnTo>
                <a:lnTo>
                  <a:pt x="478536" y="504444"/>
                </a:lnTo>
                <a:lnTo>
                  <a:pt x="470916" y="522732"/>
                </a:lnTo>
                <a:lnTo>
                  <a:pt x="461772" y="539496"/>
                </a:lnTo>
                <a:lnTo>
                  <a:pt x="461772" y="545374"/>
                </a:lnTo>
                <a:lnTo>
                  <a:pt x="491358" y="570734"/>
                </a:lnTo>
                <a:lnTo>
                  <a:pt x="498348" y="560832"/>
                </a:lnTo>
                <a:lnTo>
                  <a:pt x="499872" y="559308"/>
                </a:lnTo>
                <a:lnTo>
                  <a:pt x="499872" y="557784"/>
                </a:lnTo>
                <a:lnTo>
                  <a:pt x="502920" y="5511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3108331" y="4589473"/>
            <a:ext cx="1873250" cy="120205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R="320675" algn="ctr">
              <a:lnSpc>
                <a:spcPct val="100000"/>
              </a:lnSpc>
              <a:spcBef>
                <a:spcPts val="525"/>
              </a:spcBef>
            </a:pPr>
            <a:r>
              <a:rPr sz="3500" b="1" i="1" spc="-50" dirty="0">
                <a:solidFill>
                  <a:srgbClr val="FF9932"/>
                </a:solidFill>
                <a:latin typeface="Times New Roman"/>
                <a:cs typeface="Times New Roman"/>
              </a:rPr>
              <a:t>a</a:t>
            </a:r>
            <a:endParaRPr sz="35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430"/>
              </a:spcBef>
              <a:tabLst>
                <a:tab pos="1510030" algn="l"/>
              </a:tabLst>
            </a:pPr>
            <a:r>
              <a:rPr sz="3500" b="1" dirty="0">
                <a:latin typeface="Times New Roman"/>
                <a:cs typeface="Times New Roman"/>
              </a:rPr>
              <a:t>...</a:t>
            </a:r>
            <a:r>
              <a:rPr sz="3500" b="1" spc="434" dirty="0">
                <a:latin typeface="Times New Roman"/>
                <a:cs typeface="Times New Roman"/>
              </a:rPr>
              <a:t> </a:t>
            </a:r>
            <a:r>
              <a:rPr sz="3500" b="1" spc="-25" dirty="0">
                <a:latin typeface="Times New Roman"/>
                <a:cs typeface="Times New Roman"/>
              </a:rPr>
              <a:t>...</a:t>
            </a:r>
            <a:r>
              <a:rPr sz="3500" b="1" dirty="0">
                <a:latin typeface="Times New Roman"/>
                <a:cs typeface="Times New Roman"/>
              </a:rPr>
              <a:t>	</a:t>
            </a:r>
            <a:r>
              <a:rPr sz="3500" b="1" spc="-25" dirty="0">
                <a:latin typeface="Times New Roman"/>
                <a:cs typeface="Times New Roman"/>
              </a:rPr>
              <a:t>...</a:t>
            </a:r>
            <a:endParaRPr sz="3500">
              <a:latin typeface="Times New Roman"/>
              <a:cs typeface="Times New Roman"/>
            </a:endParaRPr>
          </a:p>
        </p:txBody>
      </p:sp>
      <p:pic>
        <p:nvPicPr>
          <p:cNvPr id="42" name="object 4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35858" y="4177284"/>
            <a:ext cx="3630168" cy="2478024"/>
          </a:xfrm>
          <a:prstGeom prst="rect">
            <a:avLst/>
          </a:prstGeom>
        </p:spPr>
      </p:pic>
      <p:sp>
        <p:nvSpPr>
          <p:cNvPr id="43" name="object 43"/>
          <p:cNvSpPr txBox="1"/>
          <p:nvPr/>
        </p:nvSpPr>
        <p:spPr>
          <a:xfrm>
            <a:off x="6022223" y="4388610"/>
            <a:ext cx="117348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935990" algn="l"/>
              </a:tabLst>
            </a:pPr>
            <a:r>
              <a:rPr sz="3500" b="1" i="1" spc="-50" dirty="0">
                <a:solidFill>
                  <a:srgbClr val="FF9932"/>
                </a:solidFill>
                <a:latin typeface="Times New Roman"/>
                <a:cs typeface="Times New Roman"/>
              </a:rPr>
              <a:t>a</a:t>
            </a:r>
            <a:r>
              <a:rPr sz="3500" b="1" i="1" dirty="0">
                <a:solidFill>
                  <a:srgbClr val="FF9932"/>
                </a:solidFill>
                <a:latin typeface="Times New Roman"/>
                <a:cs typeface="Times New Roman"/>
              </a:rPr>
              <a:t>	</a:t>
            </a:r>
            <a:r>
              <a:rPr sz="350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424810" y="3946633"/>
            <a:ext cx="1119505" cy="1233170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65"/>
              </a:spcBef>
            </a:pPr>
            <a:r>
              <a:rPr sz="350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endParaRPr sz="3500">
              <a:latin typeface="Times New Roman"/>
              <a:cs typeface="Times New Roman"/>
            </a:endParaRPr>
          </a:p>
          <a:p>
            <a:pPr marL="52705">
              <a:lnSpc>
                <a:spcPct val="100000"/>
              </a:lnSpc>
              <a:spcBef>
                <a:spcPts val="775"/>
              </a:spcBef>
            </a:pPr>
            <a:r>
              <a:rPr sz="3050" b="1" dirty="0">
                <a:latin typeface="Times New Roman"/>
                <a:cs typeface="Times New Roman"/>
              </a:rPr>
              <a:t>{</a:t>
            </a:r>
            <a:r>
              <a:rPr sz="3050" b="1" i="1" dirty="0">
                <a:latin typeface="Times New Roman"/>
                <a:cs typeface="Times New Roman"/>
              </a:rPr>
              <a:t>q</a:t>
            </a:r>
            <a:r>
              <a:rPr sz="3075" b="1" baseline="-20325" dirty="0">
                <a:latin typeface="Times New Roman"/>
                <a:cs typeface="Times New Roman"/>
              </a:rPr>
              <a:t>1</a:t>
            </a:r>
            <a:r>
              <a:rPr sz="3050" b="1" dirty="0">
                <a:latin typeface="Times New Roman"/>
                <a:cs typeface="Times New Roman"/>
              </a:rPr>
              <a:t>,</a:t>
            </a:r>
            <a:r>
              <a:rPr sz="3050" b="1" spc="30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f</a:t>
            </a:r>
            <a:r>
              <a:rPr sz="3050" b="1" i="1" spc="-225" dirty="0">
                <a:latin typeface="Times New Roman"/>
                <a:cs typeface="Times New Roman"/>
              </a:rPr>
              <a:t> </a:t>
            </a:r>
            <a:r>
              <a:rPr sz="3050" b="1" spc="-50" dirty="0">
                <a:latin typeface="Times New Roman"/>
                <a:cs typeface="Times New Roman"/>
              </a:rPr>
              <a:t>}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338199" y="5139941"/>
            <a:ext cx="1332865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703580" algn="l"/>
                <a:tab pos="1139825" algn="l"/>
              </a:tabLst>
            </a:pPr>
            <a:r>
              <a:rPr sz="3050" b="1" spc="-25" dirty="0">
                <a:latin typeface="Times New Roman"/>
                <a:cs typeface="Times New Roman"/>
              </a:rPr>
              <a:t>{</a:t>
            </a:r>
            <a:r>
              <a:rPr sz="3050" b="1" i="1" spc="-25" dirty="0">
                <a:latin typeface="Times New Roman"/>
                <a:cs typeface="Times New Roman"/>
              </a:rPr>
              <a:t>s</a:t>
            </a:r>
            <a:r>
              <a:rPr sz="3050" b="1" spc="-25" dirty="0">
                <a:latin typeface="Times New Roman"/>
                <a:cs typeface="Times New Roman"/>
              </a:rPr>
              <a:t>}</a:t>
            </a:r>
            <a:r>
              <a:rPr sz="3050" b="1" dirty="0">
                <a:latin typeface="Times New Roman"/>
                <a:cs typeface="Times New Roman"/>
              </a:rPr>
              <a:t>	</a:t>
            </a:r>
            <a:r>
              <a:rPr sz="5250" b="1" i="1" spc="-75" baseline="-11111" dirty="0">
                <a:solidFill>
                  <a:srgbClr val="00CC99"/>
                </a:solidFill>
                <a:latin typeface="Times New Roman"/>
                <a:cs typeface="Times New Roman"/>
              </a:rPr>
              <a:t>c</a:t>
            </a:r>
            <a:r>
              <a:rPr sz="5250" b="1" i="1" baseline="-11111" dirty="0">
                <a:solidFill>
                  <a:srgbClr val="00CC99"/>
                </a:solidFill>
                <a:latin typeface="Times New Roman"/>
                <a:cs typeface="Times New Roman"/>
              </a:rPr>
              <a:t>	</a:t>
            </a:r>
            <a:r>
              <a:rPr sz="4575" b="1" spc="-75" baseline="-47358" dirty="0">
                <a:latin typeface="Times New Roman"/>
                <a:cs typeface="Times New Roman"/>
              </a:rPr>
              <a:t>{</a:t>
            </a:r>
            <a:endParaRPr sz="4575" baseline="-47358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593974" y="5523989"/>
            <a:ext cx="94996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3075" b="1" baseline="-20325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3050" b="1" dirty="0">
                <a:latin typeface="Times New Roman"/>
                <a:cs typeface="Times New Roman"/>
              </a:rPr>
              <a:t>,</a:t>
            </a:r>
            <a:r>
              <a:rPr sz="3050" b="1" spc="25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3050" b="1" i="1" spc="-22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b="1" spc="-50" dirty="0">
                <a:latin typeface="Times New Roman"/>
                <a:cs typeface="Times New Roman"/>
              </a:rPr>
              <a:t>}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401961" y="3023616"/>
            <a:ext cx="1847214" cy="923925"/>
          </a:xfrm>
          <a:custGeom>
            <a:avLst/>
            <a:gdLst/>
            <a:ahLst/>
            <a:cxnLst/>
            <a:rect l="l" t="t" r="r" b="b"/>
            <a:pathLst>
              <a:path w="1847214" h="923925">
                <a:moveTo>
                  <a:pt x="1847087" y="923543"/>
                </a:moveTo>
                <a:lnTo>
                  <a:pt x="1847087" y="0"/>
                </a:lnTo>
                <a:lnTo>
                  <a:pt x="0" y="0"/>
                </a:lnTo>
                <a:lnTo>
                  <a:pt x="0" y="923543"/>
                </a:lnTo>
                <a:lnTo>
                  <a:pt x="1847087" y="9235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610501" y="3132834"/>
            <a:ext cx="9319260" cy="88328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19710">
              <a:lnSpc>
                <a:spcPts val="3365"/>
              </a:lnSpc>
              <a:spcBef>
                <a:spcPts val="114"/>
              </a:spcBef>
            </a:pPr>
            <a:r>
              <a:rPr sz="2850" i="1" dirty="0">
                <a:latin typeface="Times New Roman"/>
                <a:cs typeface="Times New Roman"/>
              </a:rPr>
              <a:t>R</a:t>
            </a:r>
            <a:r>
              <a:rPr sz="2850" i="1" baseline="-20467" dirty="0">
                <a:latin typeface="Times New Roman"/>
                <a:cs typeface="Times New Roman"/>
              </a:rPr>
              <a:t>d </a:t>
            </a:r>
            <a:r>
              <a:rPr sz="2850" dirty="0">
                <a:latin typeface="Times New Roman"/>
                <a:cs typeface="Times New Roman"/>
              </a:rPr>
              <a:t>:</a:t>
            </a:r>
            <a:r>
              <a:rPr sz="2850" i="1" dirty="0">
                <a:latin typeface="Times New Roman"/>
                <a:cs typeface="Times New Roman"/>
              </a:rPr>
              <a:t>=</a:t>
            </a:r>
            <a:r>
              <a:rPr sz="2850" i="1" spc="10" dirty="0">
                <a:latin typeface="Times New Roman"/>
                <a:cs typeface="Times New Roman"/>
              </a:rPr>
              <a:t> </a:t>
            </a:r>
            <a:r>
              <a:rPr sz="2850" i="1" dirty="0">
                <a:latin typeface="Times New Roman"/>
                <a:cs typeface="Times New Roman"/>
              </a:rPr>
              <a:t>R</a:t>
            </a:r>
            <a:r>
              <a:rPr sz="2850" i="1" baseline="-20467" dirty="0">
                <a:latin typeface="Times New Roman"/>
                <a:cs typeface="Times New Roman"/>
              </a:rPr>
              <a:t>d</a:t>
            </a:r>
            <a:r>
              <a:rPr sz="2850" i="1" spc="367" baseline="-20467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Symbol"/>
                <a:cs typeface="Symbol"/>
              </a:rPr>
              <a:t></a:t>
            </a:r>
            <a:r>
              <a:rPr sz="2850" spc="10" dirty="0">
                <a:latin typeface="Times New Roman"/>
                <a:cs typeface="Times New Roman"/>
              </a:rPr>
              <a:t> </a:t>
            </a:r>
            <a:r>
              <a:rPr sz="2850" b="1" dirty="0">
                <a:latin typeface="Times New Roman"/>
                <a:cs typeface="Times New Roman"/>
              </a:rPr>
              <a:t>{</a:t>
            </a:r>
            <a:r>
              <a:rPr sz="2850" dirty="0">
                <a:latin typeface="Times New Roman"/>
                <a:cs typeface="Times New Roman"/>
              </a:rPr>
              <a:t>{</a:t>
            </a:r>
            <a:r>
              <a:rPr sz="2850" b="1" i="1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2850" b="1" baseline="-20467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2850" dirty="0">
                <a:latin typeface="Times New Roman"/>
                <a:cs typeface="Times New Roman"/>
              </a:rPr>
              <a:t>,</a:t>
            </a:r>
            <a:r>
              <a:rPr sz="2850" spc="-5" dirty="0">
                <a:latin typeface="Times New Roman"/>
                <a:cs typeface="Times New Roman"/>
              </a:rPr>
              <a:t> </a:t>
            </a:r>
            <a:r>
              <a:rPr sz="2850" b="1" i="1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2850" b="1" i="1" spc="-2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}</a:t>
            </a:r>
            <a:r>
              <a:rPr sz="2850" b="1" i="1" dirty="0">
                <a:solidFill>
                  <a:srgbClr val="FF9932"/>
                </a:solidFill>
                <a:latin typeface="Times New Roman"/>
                <a:cs typeface="Times New Roman"/>
              </a:rPr>
              <a:t>a</a:t>
            </a:r>
            <a:r>
              <a:rPr sz="2850" b="1" i="1" spc="10" dirty="0">
                <a:solidFill>
                  <a:srgbClr val="FF9932"/>
                </a:solidFill>
                <a:latin typeface="Times New Roman"/>
                <a:cs typeface="Times New Roman"/>
              </a:rPr>
              <a:t> </a:t>
            </a:r>
            <a:r>
              <a:rPr sz="2850" dirty="0">
                <a:latin typeface="Symbol"/>
                <a:cs typeface="Symbol"/>
              </a:rPr>
              <a:t></a:t>
            </a:r>
            <a:r>
              <a:rPr sz="2850" dirty="0">
                <a:latin typeface="Times New Roman"/>
                <a:cs typeface="Times New Roman"/>
              </a:rPr>
              <a:t>{</a:t>
            </a:r>
            <a:r>
              <a:rPr sz="2850" b="1" i="1" dirty="0">
                <a:latin typeface="Times New Roman"/>
                <a:cs typeface="Times New Roman"/>
              </a:rPr>
              <a:t>f</a:t>
            </a:r>
            <a:r>
              <a:rPr sz="2850" dirty="0">
                <a:latin typeface="Times New Roman"/>
                <a:cs typeface="Times New Roman"/>
              </a:rPr>
              <a:t>},</a:t>
            </a:r>
            <a:r>
              <a:rPr sz="2850" spc="-20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{</a:t>
            </a:r>
            <a:r>
              <a:rPr sz="2850" b="1" i="1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2850" b="1" baseline="-20467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2850" dirty="0">
                <a:latin typeface="Times New Roman"/>
                <a:cs typeface="Times New Roman"/>
              </a:rPr>
              <a:t>,</a:t>
            </a:r>
            <a:r>
              <a:rPr sz="2850" spc="-5" dirty="0">
                <a:latin typeface="Times New Roman"/>
                <a:cs typeface="Times New Roman"/>
              </a:rPr>
              <a:t> </a:t>
            </a:r>
            <a:r>
              <a:rPr sz="2850" b="1" i="1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2850" b="1" i="1" spc="-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}</a:t>
            </a:r>
            <a:r>
              <a:rPr sz="2850" b="1" i="1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r>
              <a:rPr sz="2850" b="1" i="1" spc="-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850" dirty="0">
                <a:latin typeface="Symbol"/>
                <a:cs typeface="Symbol"/>
              </a:rPr>
              <a:t></a:t>
            </a:r>
            <a:r>
              <a:rPr sz="2850" dirty="0">
                <a:latin typeface="Times New Roman"/>
                <a:cs typeface="Times New Roman"/>
              </a:rPr>
              <a:t>{</a:t>
            </a:r>
            <a:r>
              <a:rPr sz="2850" b="1" i="1" dirty="0">
                <a:latin typeface="Times New Roman"/>
                <a:cs typeface="Times New Roman"/>
              </a:rPr>
              <a:t>q</a:t>
            </a:r>
            <a:r>
              <a:rPr sz="2850" b="1" baseline="-20467" dirty="0">
                <a:latin typeface="Times New Roman"/>
                <a:cs typeface="Times New Roman"/>
              </a:rPr>
              <a:t>1</a:t>
            </a:r>
            <a:r>
              <a:rPr sz="2850" dirty="0">
                <a:latin typeface="Times New Roman"/>
                <a:cs typeface="Times New Roman"/>
              </a:rPr>
              <a:t>,</a:t>
            </a:r>
            <a:r>
              <a:rPr sz="2850" spc="-20" dirty="0">
                <a:latin typeface="Times New Roman"/>
                <a:cs typeface="Times New Roman"/>
              </a:rPr>
              <a:t> </a:t>
            </a:r>
            <a:r>
              <a:rPr sz="2850" b="1" i="1" dirty="0">
                <a:latin typeface="Times New Roman"/>
                <a:cs typeface="Times New Roman"/>
              </a:rPr>
              <a:t>f</a:t>
            </a:r>
            <a:r>
              <a:rPr sz="2850" b="1" i="1" spc="-200" dirty="0">
                <a:latin typeface="Times New Roman"/>
                <a:cs typeface="Times New Roman"/>
              </a:rPr>
              <a:t> </a:t>
            </a:r>
            <a:r>
              <a:rPr sz="2850" spc="-25" dirty="0">
                <a:latin typeface="Times New Roman"/>
                <a:cs typeface="Times New Roman"/>
              </a:rPr>
              <a:t>}</a:t>
            </a:r>
            <a:r>
              <a:rPr sz="2850" b="1" spc="-25" dirty="0">
                <a:latin typeface="Times New Roman"/>
                <a:cs typeface="Times New Roman"/>
              </a:rPr>
              <a:t>}</a:t>
            </a:r>
            <a:endParaRPr sz="2850">
              <a:latin typeface="Times New Roman"/>
              <a:cs typeface="Times New Roman"/>
            </a:endParaRPr>
          </a:p>
          <a:p>
            <a:pPr marL="50800">
              <a:lnSpc>
                <a:spcPts val="3365"/>
              </a:lnSpc>
              <a:tabLst>
                <a:tab pos="4594860" algn="l"/>
              </a:tabLst>
            </a:pPr>
            <a:r>
              <a:rPr sz="2850" i="1" dirty="0">
                <a:latin typeface="Times New Roman"/>
                <a:cs typeface="Times New Roman"/>
              </a:rPr>
              <a:t>Q</a:t>
            </a:r>
            <a:r>
              <a:rPr sz="2850" i="1" baseline="-20467" dirty="0">
                <a:latin typeface="Times New Roman"/>
                <a:cs typeface="Times New Roman"/>
              </a:rPr>
              <a:t>new</a:t>
            </a:r>
            <a:r>
              <a:rPr sz="2850" i="1" spc="330" baseline="-20467" dirty="0">
                <a:latin typeface="Times New Roman"/>
                <a:cs typeface="Times New Roman"/>
              </a:rPr>
              <a:t> </a:t>
            </a:r>
            <a:r>
              <a:rPr sz="2850" i="1" dirty="0">
                <a:latin typeface="Times New Roman"/>
                <a:cs typeface="Times New Roman"/>
              </a:rPr>
              <a:t>= </a:t>
            </a:r>
            <a:r>
              <a:rPr sz="2850" b="1" dirty="0">
                <a:latin typeface="Times New Roman"/>
                <a:cs typeface="Times New Roman"/>
              </a:rPr>
              <a:t>{</a:t>
            </a:r>
            <a:r>
              <a:rPr sz="2850" dirty="0">
                <a:latin typeface="Times New Roman"/>
                <a:cs typeface="Times New Roman"/>
              </a:rPr>
              <a:t>{</a:t>
            </a:r>
            <a:r>
              <a:rPr sz="2850" i="1" dirty="0">
                <a:latin typeface="Times New Roman"/>
                <a:cs typeface="Times New Roman"/>
              </a:rPr>
              <a:t>q</a:t>
            </a:r>
            <a:r>
              <a:rPr sz="2850" baseline="-20467" dirty="0">
                <a:latin typeface="Times New Roman"/>
                <a:cs typeface="Times New Roman"/>
              </a:rPr>
              <a:t>2</a:t>
            </a:r>
            <a:r>
              <a:rPr sz="2850" dirty="0">
                <a:latin typeface="Times New Roman"/>
                <a:cs typeface="Times New Roman"/>
              </a:rPr>
              <a:t>,</a:t>
            </a:r>
            <a:r>
              <a:rPr sz="2850" spc="-5" dirty="0">
                <a:latin typeface="Times New Roman"/>
                <a:cs typeface="Times New Roman"/>
              </a:rPr>
              <a:t> </a:t>
            </a:r>
            <a:r>
              <a:rPr sz="2850" i="1" dirty="0">
                <a:latin typeface="Times New Roman"/>
                <a:cs typeface="Times New Roman"/>
              </a:rPr>
              <a:t>f</a:t>
            </a:r>
            <a:r>
              <a:rPr sz="2850" i="1" spc="-220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},</a:t>
            </a:r>
            <a:r>
              <a:rPr sz="2850" spc="5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{</a:t>
            </a:r>
            <a:r>
              <a:rPr sz="2850" i="1" dirty="0">
                <a:latin typeface="Times New Roman"/>
                <a:cs typeface="Times New Roman"/>
              </a:rPr>
              <a:t>f</a:t>
            </a:r>
            <a:r>
              <a:rPr sz="2850" i="1" spc="-235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}</a:t>
            </a:r>
            <a:r>
              <a:rPr sz="2850" b="1" dirty="0">
                <a:latin typeface="Times New Roman"/>
                <a:cs typeface="Times New Roman"/>
              </a:rPr>
              <a:t>}</a:t>
            </a:r>
            <a:r>
              <a:rPr sz="2850" dirty="0">
                <a:latin typeface="Times New Roman"/>
                <a:cs typeface="Times New Roman"/>
              </a:rPr>
              <a:t>,</a:t>
            </a:r>
            <a:r>
              <a:rPr sz="2850" spc="10" dirty="0">
                <a:latin typeface="Times New Roman"/>
                <a:cs typeface="Times New Roman"/>
              </a:rPr>
              <a:t> </a:t>
            </a:r>
            <a:r>
              <a:rPr sz="2850" i="1" dirty="0">
                <a:latin typeface="Times New Roman"/>
                <a:cs typeface="Times New Roman"/>
              </a:rPr>
              <a:t>Q</a:t>
            </a:r>
            <a:r>
              <a:rPr sz="2850" i="1" baseline="-20467" dirty="0">
                <a:latin typeface="Times New Roman"/>
                <a:cs typeface="Times New Roman"/>
              </a:rPr>
              <a:t>d</a:t>
            </a:r>
            <a:r>
              <a:rPr sz="2850" i="1" spc="352" baseline="-20467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=</a:t>
            </a:r>
            <a:r>
              <a:rPr sz="2850" spc="10" dirty="0">
                <a:latin typeface="Times New Roman"/>
                <a:cs typeface="Times New Roman"/>
              </a:rPr>
              <a:t> </a:t>
            </a:r>
            <a:r>
              <a:rPr sz="2850" i="1" spc="-25" dirty="0">
                <a:latin typeface="Times New Roman"/>
                <a:cs typeface="Times New Roman"/>
              </a:rPr>
              <a:t>Q</a:t>
            </a:r>
            <a:r>
              <a:rPr sz="2850" i="1" spc="-37" baseline="-20467" dirty="0">
                <a:latin typeface="Times New Roman"/>
                <a:cs typeface="Times New Roman"/>
              </a:rPr>
              <a:t>d</a:t>
            </a:r>
            <a:r>
              <a:rPr sz="2850" i="1" baseline="-20467" dirty="0">
                <a:latin typeface="Times New Roman"/>
                <a:cs typeface="Times New Roman"/>
              </a:rPr>
              <a:t>	</a:t>
            </a:r>
            <a:r>
              <a:rPr sz="2850" dirty="0">
                <a:latin typeface="Symbol"/>
                <a:cs typeface="Symbol"/>
              </a:rPr>
              <a:t></a:t>
            </a:r>
            <a:r>
              <a:rPr sz="2850" spc="10" dirty="0">
                <a:latin typeface="Times New Roman"/>
                <a:cs typeface="Times New Roman"/>
              </a:rPr>
              <a:t> </a:t>
            </a:r>
            <a:r>
              <a:rPr sz="2850" b="1" dirty="0">
                <a:latin typeface="Times New Roman"/>
                <a:cs typeface="Times New Roman"/>
              </a:rPr>
              <a:t>{</a:t>
            </a:r>
            <a:r>
              <a:rPr sz="2850" dirty="0">
                <a:latin typeface="Times New Roman"/>
                <a:cs typeface="Times New Roman"/>
              </a:rPr>
              <a:t>{</a:t>
            </a:r>
            <a:r>
              <a:rPr sz="2850" b="1" i="1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2850" b="1" baseline="-20467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2850" dirty="0">
                <a:latin typeface="Times New Roman"/>
                <a:cs typeface="Times New Roman"/>
              </a:rPr>
              <a:t>,</a:t>
            </a:r>
            <a:r>
              <a:rPr sz="2850" spc="-20" dirty="0">
                <a:latin typeface="Times New Roman"/>
                <a:cs typeface="Times New Roman"/>
              </a:rPr>
              <a:t> </a:t>
            </a:r>
            <a:r>
              <a:rPr sz="2850" b="1" i="1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2850" b="1" i="1" spc="-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}</a:t>
            </a:r>
            <a:r>
              <a:rPr sz="2850" b="1" dirty="0">
                <a:latin typeface="Times New Roman"/>
                <a:cs typeface="Times New Roman"/>
              </a:rPr>
              <a:t>}</a:t>
            </a:r>
            <a:r>
              <a:rPr sz="2850" dirty="0">
                <a:latin typeface="Times New Roman"/>
                <a:cs typeface="Times New Roman"/>
              </a:rPr>
              <a:t>,</a:t>
            </a:r>
            <a:r>
              <a:rPr sz="2850" i="1" dirty="0">
                <a:latin typeface="Times New Roman"/>
                <a:cs typeface="Times New Roman"/>
              </a:rPr>
              <a:t>F</a:t>
            </a:r>
            <a:r>
              <a:rPr sz="2850" i="1" baseline="-20467" dirty="0">
                <a:latin typeface="Times New Roman"/>
                <a:cs typeface="Times New Roman"/>
              </a:rPr>
              <a:t>d</a:t>
            </a:r>
            <a:r>
              <a:rPr sz="2850" i="1" spc="367" baseline="-20467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:=</a:t>
            </a:r>
            <a:r>
              <a:rPr sz="2850" spc="20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Symbol"/>
                <a:cs typeface="Symbol"/>
              </a:rPr>
              <a:t></a:t>
            </a:r>
            <a:r>
              <a:rPr sz="2850" spc="-5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Symbol"/>
                <a:cs typeface="Symbol"/>
              </a:rPr>
              <a:t></a:t>
            </a:r>
            <a:r>
              <a:rPr sz="2850" spc="10" dirty="0">
                <a:latin typeface="Times New Roman"/>
                <a:cs typeface="Times New Roman"/>
              </a:rPr>
              <a:t> </a:t>
            </a:r>
            <a:r>
              <a:rPr sz="2850" b="1" dirty="0">
                <a:latin typeface="Times New Roman"/>
                <a:cs typeface="Times New Roman"/>
              </a:rPr>
              <a:t>{</a:t>
            </a:r>
            <a:r>
              <a:rPr sz="2850" dirty="0">
                <a:latin typeface="Times New Roman"/>
                <a:cs typeface="Times New Roman"/>
              </a:rPr>
              <a:t>{</a:t>
            </a:r>
            <a:r>
              <a:rPr sz="2850" b="1" i="1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2850" b="1" baseline="-20467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2850" dirty="0">
                <a:latin typeface="Times New Roman"/>
                <a:cs typeface="Times New Roman"/>
              </a:rPr>
              <a:t>,</a:t>
            </a:r>
            <a:r>
              <a:rPr sz="2850" spc="-5" dirty="0">
                <a:latin typeface="Times New Roman"/>
                <a:cs typeface="Times New Roman"/>
              </a:rPr>
              <a:t> </a:t>
            </a:r>
            <a:r>
              <a:rPr sz="2850" b="1" i="1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2850" b="1" i="1" spc="-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50" spc="-25" dirty="0">
                <a:latin typeface="Times New Roman"/>
                <a:cs typeface="Times New Roman"/>
              </a:rPr>
              <a:t>}</a:t>
            </a:r>
            <a:r>
              <a:rPr sz="2850" b="1" spc="-25" dirty="0">
                <a:latin typeface="Times New Roman"/>
                <a:cs typeface="Times New Roman"/>
              </a:rPr>
              <a:t>}</a:t>
            </a:r>
            <a:endParaRPr sz="2850">
              <a:latin typeface="Times New Roman"/>
              <a:cs typeface="Times New Roman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5158618" y="2156460"/>
            <a:ext cx="631190" cy="978535"/>
            <a:chOff x="5158618" y="2156460"/>
            <a:chExt cx="631190" cy="978535"/>
          </a:xfrm>
        </p:grpSpPr>
        <p:sp>
          <p:nvSpPr>
            <p:cNvPr id="50" name="object 50"/>
            <p:cNvSpPr/>
            <p:nvPr/>
          </p:nvSpPr>
          <p:spPr>
            <a:xfrm>
              <a:off x="5179953" y="2267711"/>
              <a:ext cx="586740" cy="756285"/>
            </a:xfrm>
            <a:custGeom>
              <a:avLst/>
              <a:gdLst/>
              <a:ahLst/>
              <a:cxnLst/>
              <a:rect l="l" t="t" r="r" b="b"/>
              <a:pathLst>
                <a:path w="586739" h="756285">
                  <a:moveTo>
                    <a:pt x="586739" y="377951"/>
                  </a:moveTo>
                  <a:lnTo>
                    <a:pt x="440435" y="0"/>
                  </a:lnTo>
                  <a:lnTo>
                    <a:pt x="440435" y="188975"/>
                  </a:lnTo>
                  <a:lnTo>
                    <a:pt x="0" y="188975"/>
                  </a:lnTo>
                  <a:lnTo>
                    <a:pt x="0" y="566927"/>
                  </a:lnTo>
                  <a:lnTo>
                    <a:pt x="440435" y="566927"/>
                  </a:lnTo>
                  <a:lnTo>
                    <a:pt x="440435" y="755903"/>
                  </a:lnTo>
                  <a:lnTo>
                    <a:pt x="586739" y="37795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158618" y="2156460"/>
              <a:ext cx="631190" cy="978535"/>
            </a:xfrm>
            <a:custGeom>
              <a:avLst/>
              <a:gdLst/>
              <a:ahLst/>
              <a:cxnLst/>
              <a:rect l="l" t="t" r="r" b="b"/>
              <a:pathLst>
                <a:path w="631189" h="978535">
                  <a:moveTo>
                    <a:pt x="461772" y="278892"/>
                  </a:moveTo>
                  <a:lnTo>
                    <a:pt x="0" y="278892"/>
                  </a:lnTo>
                  <a:lnTo>
                    <a:pt x="0" y="699516"/>
                  </a:lnTo>
                  <a:lnTo>
                    <a:pt x="21336" y="699516"/>
                  </a:lnTo>
                  <a:lnTo>
                    <a:pt x="21336" y="321564"/>
                  </a:lnTo>
                  <a:lnTo>
                    <a:pt x="42672" y="300228"/>
                  </a:lnTo>
                  <a:lnTo>
                    <a:pt x="42672" y="321564"/>
                  </a:lnTo>
                  <a:lnTo>
                    <a:pt x="440436" y="321564"/>
                  </a:lnTo>
                  <a:lnTo>
                    <a:pt x="440436" y="300228"/>
                  </a:lnTo>
                  <a:lnTo>
                    <a:pt x="461772" y="278892"/>
                  </a:lnTo>
                  <a:close/>
                </a:path>
                <a:path w="631189" h="978535">
                  <a:moveTo>
                    <a:pt x="42672" y="321564"/>
                  </a:moveTo>
                  <a:lnTo>
                    <a:pt x="42672" y="300228"/>
                  </a:lnTo>
                  <a:lnTo>
                    <a:pt x="21336" y="321564"/>
                  </a:lnTo>
                  <a:lnTo>
                    <a:pt x="42672" y="321564"/>
                  </a:lnTo>
                  <a:close/>
                </a:path>
                <a:path w="631189" h="978535">
                  <a:moveTo>
                    <a:pt x="42672" y="656844"/>
                  </a:moveTo>
                  <a:lnTo>
                    <a:pt x="42672" y="321564"/>
                  </a:lnTo>
                  <a:lnTo>
                    <a:pt x="21336" y="321564"/>
                  </a:lnTo>
                  <a:lnTo>
                    <a:pt x="21336" y="656844"/>
                  </a:lnTo>
                  <a:lnTo>
                    <a:pt x="42672" y="656844"/>
                  </a:lnTo>
                  <a:close/>
                </a:path>
                <a:path w="631189" h="978535">
                  <a:moveTo>
                    <a:pt x="483108" y="754332"/>
                  </a:moveTo>
                  <a:lnTo>
                    <a:pt x="483108" y="656844"/>
                  </a:lnTo>
                  <a:lnTo>
                    <a:pt x="21336" y="656844"/>
                  </a:lnTo>
                  <a:lnTo>
                    <a:pt x="42672" y="678180"/>
                  </a:lnTo>
                  <a:lnTo>
                    <a:pt x="42672" y="699516"/>
                  </a:lnTo>
                  <a:lnTo>
                    <a:pt x="440436" y="699516"/>
                  </a:lnTo>
                  <a:lnTo>
                    <a:pt x="440436" y="678180"/>
                  </a:lnTo>
                  <a:lnTo>
                    <a:pt x="461772" y="699516"/>
                  </a:lnTo>
                  <a:lnTo>
                    <a:pt x="461772" y="808882"/>
                  </a:lnTo>
                  <a:lnTo>
                    <a:pt x="483108" y="754332"/>
                  </a:lnTo>
                  <a:close/>
                </a:path>
                <a:path w="631189" h="978535">
                  <a:moveTo>
                    <a:pt x="42672" y="699516"/>
                  </a:moveTo>
                  <a:lnTo>
                    <a:pt x="42672" y="678180"/>
                  </a:lnTo>
                  <a:lnTo>
                    <a:pt x="21336" y="656844"/>
                  </a:lnTo>
                  <a:lnTo>
                    <a:pt x="21336" y="699516"/>
                  </a:lnTo>
                  <a:lnTo>
                    <a:pt x="42672" y="699516"/>
                  </a:lnTo>
                  <a:close/>
                </a:path>
                <a:path w="631189" h="978535">
                  <a:moveTo>
                    <a:pt x="630936" y="489204"/>
                  </a:moveTo>
                  <a:lnTo>
                    <a:pt x="440436" y="0"/>
                  </a:lnTo>
                  <a:lnTo>
                    <a:pt x="440436" y="278892"/>
                  </a:lnTo>
                  <a:lnTo>
                    <a:pt x="441960" y="278892"/>
                  </a:lnTo>
                  <a:lnTo>
                    <a:pt x="441960" y="118872"/>
                  </a:lnTo>
                  <a:lnTo>
                    <a:pt x="483108" y="111252"/>
                  </a:lnTo>
                  <a:lnTo>
                    <a:pt x="483108" y="224075"/>
                  </a:lnTo>
                  <a:lnTo>
                    <a:pt x="586807" y="489204"/>
                  </a:lnTo>
                  <a:lnTo>
                    <a:pt x="589788" y="481584"/>
                  </a:lnTo>
                  <a:lnTo>
                    <a:pt x="589788" y="594872"/>
                  </a:lnTo>
                  <a:lnTo>
                    <a:pt x="630936" y="489204"/>
                  </a:lnTo>
                  <a:close/>
                </a:path>
                <a:path w="631189" h="978535">
                  <a:moveTo>
                    <a:pt x="461772" y="321564"/>
                  </a:moveTo>
                  <a:lnTo>
                    <a:pt x="461772" y="278892"/>
                  </a:lnTo>
                  <a:lnTo>
                    <a:pt x="440436" y="300228"/>
                  </a:lnTo>
                  <a:lnTo>
                    <a:pt x="440436" y="321564"/>
                  </a:lnTo>
                  <a:lnTo>
                    <a:pt x="461772" y="321564"/>
                  </a:lnTo>
                  <a:close/>
                </a:path>
                <a:path w="631189" h="978535">
                  <a:moveTo>
                    <a:pt x="461772" y="699516"/>
                  </a:moveTo>
                  <a:lnTo>
                    <a:pt x="440436" y="678180"/>
                  </a:lnTo>
                  <a:lnTo>
                    <a:pt x="440436" y="699516"/>
                  </a:lnTo>
                  <a:lnTo>
                    <a:pt x="461772" y="699516"/>
                  </a:lnTo>
                  <a:close/>
                </a:path>
                <a:path w="631189" h="978535">
                  <a:moveTo>
                    <a:pt x="461772" y="808882"/>
                  </a:moveTo>
                  <a:lnTo>
                    <a:pt x="461772" y="699516"/>
                  </a:lnTo>
                  <a:lnTo>
                    <a:pt x="440436" y="699516"/>
                  </a:lnTo>
                  <a:lnTo>
                    <a:pt x="440436" y="978408"/>
                  </a:lnTo>
                  <a:lnTo>
                    <a:pt x="441960" y="974494"/>
                  </a:lnTo>
                  <a:lnTo>
                    <a:pt x="441960" y="859536"/>
                  </a:lnTo>
                  <a:lnTo>
                    <a:pt x="461772" y="808882"/>
                  </a:lnTo>
                  <a:close/>
                </a:path>
                <a:path w="631189" h="978535">
                  <a:moveTo>
                    <a:pt x="483108" y="224075"/>
                  </a:moveTo>
                  <a:lnTo>
                    <a:pt x="483108" y="111252"/>
                  </a:lnTo>
                  <a:lnTo>
                    <a:pt x="441960" y="118872"/>
                  </a:lnTo>
                  <a:lnTo>
                    <a:pt x="483108" y="224075"/>
                  </a:lnTo>
                  <a:close/>
                </a:path>
                <a:path w="631189" h="978535">
                  <a:moveTo>
                    <a:pt x="483108" y="321564"/>
                  </a:moveTo>
                  <a:lnTo>
                    <a:pt x="483108" y="224075"/>
                  </a:lnTo>
                  <a:lnTo>
                    <a:pt x="441960" y="118872"/>
                  </a:lnTo>
                  <a:lnTo>
                    <a:pt x="441960" y="278892"/>
                  </a:lnTo>
                  <a:lnTo>
                    <a:pt x="461772" y="278892"/>
                  </a:lnTo>
                  <a:lnTo>
                    <a:pt x="461772" y="321564"/>
                  </a:lnTo>
                  <a:lnTo>
                    <a:pt x="483108" y="321564"/>
                  </a:lnTo>
                  <a:close/>
                </a:path>
                <a:path w="631189" h="978535">
                  <a:moveTo>
                    <a:pt x="589788" y="594872"/>
                  </a:moveTo>
                  <a:lnTo>
                    <a:pt x="589788" y="496824"/>
                  </a:lnTo>
                  <a:lnTo>
                    <a:pt x="586807" y="489204"/>
                  </a:lnTo>
                  <a:lnTo>
                    <a:pt x="441960" y="859536"/>
                  </a:lnTo>
                  <a:lnTo>
                    <a:pt x="483108" y="867156"/>
                  </a:lnTo>
                  <a:lnTo>
                    <a:pt x="483108" y="868826"/>
                  </a:lnTo>
                  <a:lnTo>
                    <a:pt x="589788" y="594872"/>
                  </a:lnTo>
                  <a:close/>
                </a:path>
                <a:path w="631189" h="978535">
                  <a:moveTo>
                    <a:pt x="483108" y="868826"/>
                  </a:moveTo>
                  <a:lnTo>
                    <a:pt x="483108" y="867156"/>
                  </a:lnTo>
                  <a:lnTo>
                    <a:pt x="441960" y="859536"/>
                  </a:lnTo>
                  <a:lnTo>
                    <a:pt x="441960" y="974494"/>
                  </a:lnTo>
                  <a:lnTo>
                    <a:pt x="483108" y="868826"/>
                  </a:lnTo>
                  <a:close/>
                </a:path>
                <a:path w="631189" h="978535">
                  <a:moveTo>
                    <a:pt x="589788" y="496824"/>
                  </a:moveTo>
                  <a:lnTo>
                    <a:pt x="589788" y="481584"/>
                  </a:lnTo>
                  <a:lnTo>
                    <a:pt x="586807" y="489204"/>
                  </a:lnTo>
                  <a:lnTo>
                    <a:pt x="589788" y="4968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8792853" y="3995858"/>
            <a:ext cx="649605" cy="2298700"/>
          </a:xfrm>
          <a:prstGeom prst="rect">
            <a:avLst/>
          </a:prstGeom>
        </p:spPr>
        <p:txBody>
          <a:bodyPr vert="horz" wrap="square" lIns="0" tIns="325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60"/>
              </a:spcBef>
            </a:pPr>
            <a:r>
              <a:rPr sz="3500" b="1" i="1" spc="-50" dirty="0">
                <a:solidFill>
                  <a:srgbClr val="FF9932"/>
                </a:solidFill>
                <a:latin typeface="Times New Roman"/>
                <a:cs typeface="Times New Roman"/>
              </a:rPr>
              <a:t>a</a:t>
            </a:r>
            <a:endParaRPr sz="3500">
              <a:latin typeface="Times New Roman"/>
              <a:cs typeface="Times New Roman"/>
            </a:endParaRPr>
          </a:p>
          <a:p>
            <a:pPr marL="196850">
              <a:lnSpc>
                <a:spcPct val="100000"/>
              </a:lnSpc>
              <a:spcBef>
                <a:spcPts val="2165"/>
              </a:spcBef>
            </a:pPr>
            <a:r>
              <a:rPr sz="3050" b="1" spc="-25" dirty="0">
                <a:latin typeface="Times New Roman"/>
                <a:cs typeface="Times New Roman"/>
              </a:rPr>
              <a:t>{</a:t>
            </a:r>
            <a:r>
              <a:rPr sz="3050" b="1" i="1" spc="-25" dirty="0">
                <a:latin typeface="Times New Roman"/>
                <a:cs typeface="Times New Roman"/>
              </a:rPr>
              <a:t>f</a:t>
            </a:r>
            <a:r>
              <a:rPr sz="3050" b="1" spc="-25" dirty="0">
                <a:latin typeface="Times New Roman"/>
                <a:cs typeface="Times New Roman"/>
              </a:rPr>
              <a:t>}</a:t>
            </a:r>
            <a:endParaRPr sz="3050">
              <a:latin typeface="Times New Roman"/>
              <a:cs typeface="Times New Roman"/>
            </a:endParaRPr>
          </a:p>
          <a:p>
            <a:pPr marL="95885">
              <a:lnSpc>
                <a:spcPct val="100000"/>
              </a:lnSpc>
              <a:spcBef>
                <a:spcPts val="1205"/>
              </a:spcBef>
            </a:pPr>
            <a:r>
              <a:rPr sz="3500" b="1" i="1" spc="-50" dirty="0">
                <a:solidFill>
                  <a:srgbClr val="FF9932"/>
                </a:solidFill>
                <a:latin typeface="Times New Roman"/>
                <a:cs typeface="Times New Roman"/>
              </a:rPr>
              <a:t>a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186311" y="6204844"/>
            <a:ext cx="224154" cy="448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20"/>
              </a:lnSpc>
            </a:pPr>
            <a:r>
              <a:rPr sz="3500" b="1" i="1" spc="-50" dirty="0">
                <a:solidFill>
                  <a:srgbClr val="FF9932"/>
                </a:solidFill>
                <a:latin typeface="Times New Roman"/>
                <a:cs typeface="Times New Roman"/>
              </a:rPr>
              <a:t>a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679332" y="6204844"/>
            <a:ext cx="1206500" cy="448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20"/>
              </a:lnSpc>
              <a:tabLst>
                <a:tab pos="1007110" algn="l"/>
              </a:tabLst>
            </a:pPr>
            <a:r>
              <a:rPr sz="3500" b="1" i="1" spc="-50" dirty="0">
                <a:solidFill>
                  <a:srgbClr val="00CC99"/>
                </a:solidFill>
                <a:latin typeface="Times New Roman"/>
                <a:cs typeface="Times New Roman"/>
              </a:rPr>
              <a:t>c</a:t>
            </a:r>
            <a:r>
              <a:rPr sz="3500" b="1" i="1" dirty="0">
                <a:solidFill>
                  <a:srgbClr val="00CC99"/>
                </a:solidFill>
                <a:latin typeface="Times New Roman"/>
                <a:cs typeface="Times New Roman"/>
              </a:rPr>
              <a:t>	</a:t>
            </a:r>
            <a:r>
              <a:rPr sz="3500" b="1" i="1" spc="-50" dirty="0">
                <a:solidFill>
                  <a:srgbClr val="00CC99"/>
                </a:solidFill>
                <a:latin typeface="Times New Roman"/>
                <a:cs typeface="Times New Roman"/>
              </a:rPr>
              <a:t>c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289934" y="6068057"/>
            <a:ext cx="2247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i="1" spc="-50" dirty="0">
                <a:solidFill>
                  <a:srgbClr val="00CC99"/>
                </a:solidFill>
                <a:latin typeface="Times New Roman"/>
                <a:cs typeface="Times New Roman"/>
              </a:rPr>
              <a:t>c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1394333" y="5961888"/>
            <a:ext cx="3365500" cy="923925"/>
          </a:xfrm>
          <a:custGeom>
            <a:avLst/>
            <a:gdLst/>
            <a:ahLst/>
            <a:cxnLst/>
            <a:rect l="l" t="t" r="r" b="b"/>
            <a:pathLst>
              <a:path w="3365500" h="923925">
                <a:moveTo>
                  <a:pt x="1847088" y="0"/>
                </a:moveTo>
                <a:lnTo>
                  <a:pt x="0" y="0"/>
                </a:lnTo>
                <a:lnTo>
                  <a:pt x="0" y="923544"/>
                </a:lnTo>
                <a:lnTo>
                  <a:pt x="1847088" y="923544"/>
                </a:lnTo>
                <a:lnTo>
                  <a:pt x="1847088" y="0"/>
                </a:lnTo>
                <a:close/>
              </a:path>
              <a:path w="3365500" h="923925">
                <a:moveTo>
                  <a:pt x="3364992" y="0"/>
                </a:moveTo>
                <a:lnTo>
                  <a:pt x="2441448" y="0"/>
                </a:lnTo>
                <a:lnTo>
                  <a:pt x="2441448" y="923544"/>
                </a:lnTo>
                <a:lnTo>
                  <a:pt x="3364992" y="923544"/>
                </a:lnTo>
                <a:lnTo>
                  <a:pt x="33649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792360" y="6238745"/>
            <a:ext cx="6962140" cy="462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850" i="1" dirty="0">
                <a:latin typeface="Times New Roman"/>
                <a:cs typeface="Times New Roman"/>
              </a:rPr>
              <a:t>R</a:t>
            </a:r>
            <a:r>
              <a:rPr sz="2850" i="1" baseline="-20467" dirty="0">
                <a:latin typeface="Times New Roman"/>
                <a:cs typeface="Times New Roman"/>
              </a:rPr>
              <a:t>d </a:t>
            </a:r>
            <a:r>
              <a:rPr sz="2850" dirty="0">
                <a:latin typeface="Times New Roman"/>
                <a:cs typeface="Times New Roman"/>
              </a:rPr>
              <a:t>:</a:t>
            </a:r>
            <a:r>
              <a:rPr sz="2850" i="1" dirty="0">
                <a:latin typeface="Times New Roman"/>
                <a:cs typeface="Times New Roman"/>
              </a:rPr>
              <a:t>=</a:t>
            </a:r>
            <a:r>
              <a:rPr sz="2850" i="1" spc="10" dirty="0">
                <a:latin typeface="Times New Roman"/>
                <a:cs typeface="Times New Roman"/>
              </a:rPr>
              <a:t> </a:t>
            </a:r>
            <a:r>
              <a:rPr sz="2850" i="1" dirty="0">
                <a:latin typeface="Times New Roman"/>
                <a:cs typeface="Times New Roman"/>
              </a:rPr>
              <a:t>R</a:t>
            </a:r>
            <a:r>
              <a:rPr sz="2850" i="1" baseline="-20467" dirty="0">
                <a:latin typeface="Times New Roman"/>
                <a:cs typeface="Times New Roman"/>
              </a:rPr>
              <a:t>d</a:t>
            </a:r>
            <a:r>
              <a:rPr sz="2850" i="1" spc="367" baseline="-20467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Symbol"/>
                <a:cs typeface="Symbol"/>
              </a:rPr>
              <a:t></a:t>
            </a:r>
            <a:r>
              <a:rPr sz="2850" spc="10" dirty="0">
                <a:latin typeface="Times New Roman"/>
                <a:cs typeface="Times New Roman"/>
              </a:rPr>
              <a:t> </a:t>
            </a:r>
            <a:r>
              <a:rPr sz="2850" b="1" dirty="0">
                <a:latin typeface="Times New Roman"/>
                <a:cs typeface="Times New Roman"/>
              </a:rPr>
              <a:t>{</a:t>
            </a:r>
            <a:r>
              <a:rPr sz="2850" dirty="0">
                <a:latin typeface="Times New Roman"/>
                <a:cs typeface="Times New Roman"/>
              </a:rPr>
              <a:t>{</a:t>
            </a:r>
            <a:r>
              <a:rPr sz="2850" b="1" i="1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2850" b="1" baseline="-20467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2850" dirty="0">
                <a:latin typeface="Times New Roman"/>
                <a:cs typeface="Times New Roman"/>
              </a:rPr>
              <a:t>,</a:t>
            </a:r>
            <a:r>
              <a:rPr sz="2850" spc="-5" dirty="0">
                <a:latin typeface="Times New Roman"/>
                <a:cs typeface="Times New Roman"/>
              </a:rPr>
              <a:t> </a:t>
            </a:r>
            <a:r>
              <a:rPr sz="2850" b="1" i="1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2850" b="1" i="1" spc="-2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}</a:t>
            </a:r>
            <a:r>
              <a:rPr sz="2850" b="1" i="1" dirty="0">
                <a:solidFill>
                  <a:srgbClr val="FF9932"/>
                </a:solidFill>
                <a:latin typeface="Times New Roman"/>
                <a:cs typeface="Times New Roman"/>
              </a:rPr>
              <a:t>a</a:t>
            </a:r>
            <a:r>
              <a:rPr sz="2850" b="1" i="1" spc="10" dirty="0">
                <a:solidFill>
                  <a:srgbClr val="FF9932"/>
                </a:solidFill>
                <a:latin typeface="Times New Roman"/>
                <a:cs typeface="Times New Roman"/>
              </a:rPr>
              <a:t> </a:t>
            </a:r>
            <a:r>
              <a:rPr sz="2850" dirty="0">
                <a:latin typeface="Symbol"/>
                <a:cs typeface="Symbol"/>
              </a:rPr>
              <a:t></a:t>
            </a:r>
            <a:r>
              <a:rPr sz="2850" dirty="0">
                <a:latin typeface="Times New Roman"/>
                <a:cs typeface="Times New Roman"/>
              </a:rPr>
              <a:t>{</a:t>
            </a:r>
            <a:r>
              <a:rPr sz="2850" b="1" i="1" dirty="0">
                <a:latin typeface="Times New Roman"/>
                <a:cs typeface="Times New Roman"/>
              </a:rPr>
              <a:t>f</a:t>
            </a:r>
            <a:r>
              <a:rPr sz="2850" dirty="0">
                <a:latin typeface="Times New Roman"/>
                <a:cs typeface="Times New Roman"/>
              </a:rPr>
              <a:t>},</a:t>
            </a:r>
            <a:r>
              <a:rPr sz="2850" spc="-20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{</a:t>
            </a:r>
            <a:r>
              <a:rPr sz="2850" b="1" i="1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2850" b="1" baseline="-20467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2850" dirty="0">
                <a:latin typeface="Times New Roman"/>
                <a:cs typeface="Times New Roman"/>
              </a:rPr>
              <a:t>,</a:t>
            </a:r>
            <a:r>
              <a:rPr sz="2850" spc="-5" dirty="0">
                <a:latin typeface="Times New Roman"/>
                <a:cs typeface="Times New Roman"/>
              </a:rPr>
              <a:t> </a:t>
            </a:r>
            <a:r>
              <a:rPr sz="2850" b="1" i="1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2850" b="1" i="1" spc="-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}</a:t>
            </a:r>
            <a:r>
              <a:rPr sz="2850" b="1" i="1" dirty="0">
                <a:solidFill>
                  <a:srgbClr val="00CC99"/>
                </a:solidFill>
                <a:latin typeface="Times New Roman"/>
                <a:cs typeface="Times New Roman"/>
              </a:rPr>
              <a:t>c </a:t>
            </a:r>
            <a:r>
              <a:rPr sz="2850" dirty="0">
                <a:latin typeface="Symbol"/>
                <a:cs typeface="Symbol"/>
              </a:rPr>
              <a:t></a:t>
            </a:r>
            <a:r>
              <a:rPr sz="2850" dirty="0">
                <a:latin typeface="Times New Roman"/>
                <a:cs typeface="Times New Roman"/>
              </a:rPr>
              <a:t>{</a:t>
            </a:r>
            <a:r>
              <a:rPr sz="2850" b="1" i="1" dirty="0">
                <a:latin typeface="Times New Roman"/>
                <a:cs typeface="Times New Roman"/>
              </a:rPr>
              <a:t>q</a:t>
            </a:r>
            <a:r>
              <a:rPr sz="2850" b="1" baseline="-20467" dirty="0">
                <a:latin typeface="Times New Roman"/>
                <a:cs typeface="Times New Roman"/>
              </a:rPr>
              <a:t>2</a:t>
            </a:r>
            <a:r>
              <a:rPr sz="2850" dirty="0">
                <a:latin typeface="Times New Roman"/>
                <a:cs typeface="Times New Roman"/>
              </a:rPr>
              <a:t>,</a:t>
            </a:r>
            <a:r>
              <a:rPr sz="2850" spc="-30" dirty="0">
                <a:latin typeface="Times New Roman"/>
                <a:cs typeface="Times New Roman"/>
              </a:rPr>
              <a:t> </a:t>
            </a:r>
            <a:r>
              <a:rPr sz="2850" b="1" i="1" dirty="0">
                <a:latin typeface="Times New Roman"/>
                <a:cs typeface="Times New Roman"/>
              </a:rPr>
              <a:t>f</a:t>
            </a:r>
            <a:r>
              <a:rPr sz="2850" b="1" i="1" spc="-200" dirty="0">
                <a:latin typeface="Times New Roman"/>
                <a:cs typeface="Times New Roman"/>
              </a:rPr>
              <a:t> </a:t>
            </a:r>
            <a:r>
              <a:rPr sz="2850" spc="-25" dirty="0">
                <a:latin typeface="Times New Roman"/>
                <a:cs typeface="Times New Roman"/>
              </a:rPr>
              <a:t>}</a:t>
            </a:r>
            <a:r>
              <a:rPr sz="2850" b="1" spc="-25" dirty="0">
                <a:latin typeface="Times New Roman"/>
                <a:cs typeface="Times New Roman"/>
              </a:rPr>
              <a:t>}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86269" y="6659369"/>
            <a:ext cx="8291195" cy="462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  <a:tabLst>
                <a:tab pos="3402965" algn="l"/>
                <a:tab pos="5310505" algn="l"/>
              </a:tabLst>
            </a:pPr>
            <a:r>
              <a:rPr sz="2850" i="1" dirty="0">
                <a:latin typeface="Times New Roman"/>
                <a:cs typeface="Times New Roman"/>
              </a:rPr>
              <a:t>Q</a:t>
            </a:r>
            <a:r>
              <a:rPr sz="2850" i="1" baseline="-20467" dirty="0">
                <a:latin typeface="Times New Roman"/>
                <a:cs typeface="Times New Roman"/>
              </a:rPr>
              <a:t>new</a:t>
            </a:r>
            <a:r>
              <a:rPr sz="2850" i="1" spc="322" baseline="-20467" dirty="0">
                <a:latin typeface="Times New Roman"/>
                <a:cs typeface="Times New Roman"/>
              </a:rPr>
              <a:t> </a:t>
            </a:r>
            <a:r>
              <a:rPr sz="2850" i="1" dirty="0">
                <a:latin typeface="Times New Roman"/>
                <a:cs typeface="Times New Roman"/>
              </a:rPr>
              <a:t>= </a:t>
            </a:r>
            <a:r>
              <a:rPr sz="2850" b="1" dirty="0">
                <a:latin typeface="Times New Roman"/>
                <a:cs typeface="Times New Roman"/>
              </a:rPr>
              <a:t>{</a:t>
            </a:r>
            <a:r>
              <a:rPr sz="2850" dirty="0">
                <a:latin typeface="Times New Roman"/>
                <a:cs typeface="Times New Roman"/>
              </a:rPr>
              <a:t>{</a:t>
            </a:r>
            <a:r>
              <a:rPr sz="2850" i="1" dirty="0">
                <a:latin typeface="Times New Roman"/>
                <a:cs typeface="Times New Roman"/>
              </a:rPr>
              <a:t>f</a:t>
            </a:r>
            <a:r>
              <a:rPr sz="2850" i="1" spc="-225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}</a:t>
            </a:r>
            <a:r>
              <a:rPr sz="2850" b="1" dirty="0">
                <a:latin typeface="Times New Roman"/>
                <a:cs typeface="Times New Roman"/>
              </a:rPr>
              <a:t>}</a:t>
            </a:r>
            <a:r>
              <a:rPr sz="2850" dirty="0">
                <a:latin typeface="Times New Roman"/>
                <a:cs typeface="Times New Roman"/>
              </a:rPr>
              <a:t>,</a:t>
            </a:r>
            <a:r>
              <a:rPr sz="2850" spc="5" dirty="0">
                <a:latin typeface="Times New Roman"/>
                <a:cs typeface="Times New Roman"/>
              </a:rPr>
              <a:t> </a:t>
            </a:r>
            <a:r>
              <a:rPr sz="2850" i="1" dirty="0">
                <a:latin typeface="Times New Roman"/>
                <a:cs typeface="Times New Roman"/>
              </a:rPr>
              <a:t>Q</a:t>
            </a:r>
            <a:r>
              <a:rPr sz="2850" i="1" baseline="-20467" dirty="0">
                <a:latin typeface="Times New Roman"/>
                <a:cs typeface="Times New Roman"/>
              </a:rPr>
              <a:t>d</a:t>
            </a:r>
            <a:r>
              <a:rPr sz="2850" i="1" spc="345" baseline="-20467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=</a:t>
            </a:r>
            <a:r>
              <a:rPr sz="2850" spc="10" dirty="0">
                <a:latin typeface="Times New Roman"/>
                <a:cs typeface="Times New Roman"/>
              </a:rPr>
              <a:t> </a:t>
            </a:r>
            <a:r>
              <a:rPr sz="2850" i="1" spc="-35" dirty="0">
                <a:latin typeface="Times New Roman"/>
                <a:cs typeface="Times New Roman"/>
              </a:rPr>
              <a:t>Q</a:t>
            </a:r>
            <a:r>
              <a:rPr sz="2850" i="1" spc="-52" baseline="-20467" dirty="0">
                <a:latin typeface="Times New Roman"/>
                <a:cs typeface="Times New Roman"/>
              </a:rPr>
              <a:t>d</a:t>
            </a:r>
            <a:r>
              <a:rPr sz="2850" i="1" baseline="-20467" dirty="0">
                <a:latin typeface="Times New Roman"/>
                <a:cs typeface="Times New Roman"/>
              </a:rPr>
              <a:t>	</a:t>
            </a:r>
            <a:r>
              <a:rPr sz="2850" dirty="0">
                <a:latin typeface="Symbol"/>
                <a:cs typeface="Symbol"/>
              </a:rPr>
              <a:t></a:t>
            </a:r>
            <a:r>
              <a:rPr sz="2850" spc="5" dirty="0">
                <a:latin typeface="Times New Roman"/>
                <a:cs typeface="Times New Roman"/>
              </a:rPr>
              <a:t> </a:t>
            </a:r>
            <a:r>
              <a:rPr sz="2850" b="1" dirty="0">
                <a:latin typeface="Times New Roman"/>
                <a:cs typeface="Times New Roman"/>
              </a:rPr>
              <a:t>{</a:t>
            </a:r>
            <a:r>
              <a:rPr sz="2850" dirty="0">
                <a:latin typeface="Times New Roman"/>
                <a:cs typeface="Times New Roman"/>
              </a:rPr>
              <a:t>{</a:t>
            </a:r>
            <a:r>
              <a:rPr sz="2850" b="1" i="1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2850" b="1" baseline="-20467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2850" dirty="0">
                <a:latin typeface="Times New Roman"/>
                <a:cs typeface="Times New Roman"/>
              </a:rPr>
              <a:t>,</a:t>
            </a:r>
            <a:r>
              <a:rPr sz="2850" spc="-10" dirty="0">
                <a:latin typeface="Times New Roman"/>
                <a:cs typeface="Times New Roman"/>
              </a:rPr>
              <a:t> </a:t>
            </a:r>
            <a:r>
              <a:rPr sz="2850" b="1" i="1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2850" b="1" i="1" spc="-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50" spc="-25" dirty="0">
                <a:latin typeface="Times New Roman"/>
                <a:cs typeface="Times New Roman"/>
              </a:rPr>
              <a:t>}</a:t>
            </a:r>
            <a:r>
              <a:rPr sz="2850" b="1" spc="-25" dirty="0">
                <a:latin typeface="Times New Roman"/>
                <a:cs typeface="Times New Roman"/>
              </a:rPr>
              <a:t>}</a:t>
            </a:r>
            <a:r>
              <a:rPr sz="2850" spc="-25" dirty="0">
                <a:latin typeface="Times New Roman"/>
                <a:cs typeface="Times New Roman"/>
              </a:rPr>
              <a:t>,</a:t>
            </a:r>
            <a:r>
              <a:rPr sz="2850" dirty="0">
                <a:latin typeface="Times New Roman"/>
                <a:cs typeface="Times New Roman"/>
              </a:rPr>
              <a:t>	</a:t>
            </a:r>
            <a:r>
              <a:rPr sz="2850" i="1" dirty="0">
                <a:latin typeface="Times New Roman"/>
                <a:cs typeface="Times New Roman"/>
              </a:rPr>
              <a:t>F</a:t>
            </a:r>
            <a:r>
              <a:rPr sz="2850" i="1" baseline="-20467" dirty="0">
                <a:latin typeface="Times New Roman"/>
                <a:cs typeface="Times New Roman"/>
              </a:rPr>
              <a:t>d</a:t>
            </a:r>
            <a:r>
              <a:rPr sz="2850" i="1" spc="352" baseline="-20467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:=</a:t>
            </a:r>
            <a:r>
              <a:rPr sz="2850" spc="-5" dirty="0">
                <a:latin typeface="Times New Roman"/>
                <a:cs typeface="Times New Roman"/>
              </a:rPr>
              <a:t> </a:t>
            </a:r>
            <a:r>
              <a:rPr sz="2850" i="1" dirty="0">
                <a:latin typeface="Times New Roman"/>
                <a:cs typeface="Times New Roman"/>
              </a:rPr>
              <a:t>F</a:t>
            </a:r>
            <a:r>
              <a:rPr sz="2850" i="1" baseline="-20467" dirty="0">
                <a:latin typeface="Times New Roman"/>
                <a:cs typeface="Times New Roman"/>
              </a:rPr>
              <a:t>d</a:t>
            </a:r>
            <a:r>
              <a:rPr sz="2850" i="1" spc="352" baseline="-20467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Symbol"/>
                <a:cs typeface="Symbol"/>
              </a:rPr>
              <a:t></a:t>
            </a:r>
            <a:r>
              <a:rPr sz="2850" spc="5" dirty="0">
                <a:latin typeface="Times New Roman"/>
                <a:cs typeface="Times New Roman"/>
              </a:rPr>
              <a:t> </a:t>
            </a:r>
            <a:r>
              <a:rPr sz="2850" b="1" dirty="0">
                <a:latin typeface="Times New Roman"/>
                <a:cs typeface="Times New Roman"/>
              </a:rPr>
              <a:t>{</a:t>
            </a:r>
            <a:r>
              <a:rPr sz="2850" dirty="0">
                <a:latin typeface="Times New Roman"/>
                <a:cs typeface="Times New Roman"/>
              </a:rPr>
              <a:t>{</a:t>
            </a:r>
            <a:r>
              <a:rPr sz="2850" b="1" i="1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2850" b="1" baseline="-20467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2850" dirty="0">
                <a:latin typeface="Times New Roman"/>
                <a:cs typeface="Times New Roman"/>
              </a:rPr>
              <a:t>,</a:t>
            </a:r>
            <a:r>
              <a:rPr sz="2850" spc="-15" dirty="0">
                <a:latin typeface="Times New Roman"/>
                <a:cs typeface="Times New Roman"/>
              </a:rPr>
              <a:t> </a:t>
            </a:r>
            <a:r>
              <a:rPr sz="2850" b="1" i="1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2850" b="1" i="1" spc="-2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50" spc="-25" dirty="0">
                <a:latin typeface="Times New Roman"/>
                <a:cs typeface="Times New Roman"/>
              </a:rPr>
              <a:t>}</a:t>
            </a:r>
            <a:r>
              <a:rPr sz="2850" b="1" spc="-25" dirty="0">
                <a:latin typeface="Times New Roman"/>
                <a:cs typeface="Times New Roman"/>
              </a:rPr>
              <a:t>}</a:t>
            </a:r>
            <a:endParaRPr sz="2850">
              <a:latin typeface="Times New Roman"/>
              <a:cs typeface="Times New Roman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5158618" y="5010911"/>
            <a:ext cx="631190" cy="978535"/>
            <a:chOff x="5158618" y="5010911"/>
            <a:chExt cx="631190" cy="978535"/>
          </a:xfrm>
        </p:grpSpPr>
        <p:sp>
          <p:nvSpPr>
            <p:cNvPr id="60" name="object 60"/>
            <p:cNvSpPr/>
            <p:nvPr/>
          </p:nvSpPr>
          <p:spPr>
            <a:xfrm>
              <a:off x="5179953" y="5122163"/>
              <a:ext cx="586740" cy="756285"/>
            </a:xfrm>
            <a:custGeom>
              <a:avLst/>
              <a:gdLst/>
              <a:ahLst/>
              <a:cxnLst/>
              <a:rect l="l" t="t" r="r" b="b"/>
              <a:pathLst>
                <a:path w="586739" h="756285">
                  <a:moveTo>
                    <a:pt x="586739" y="377951"/>
                  </a:moveTo>
                  <a:lnTo>
                    <a:pt x="440435" y="0"/>
                  </a:lnTo>
                  <a:lnTo>
                    <a:pt x="440435" y="188975"/>
                  </a:lnTo>
                  <a:lnTo>
                    <a:pt x="0" y="188975"/>
                  </a:lnTo>
                  <a:lnTo>
                    <a:pt x="0" y="566927"/>
                  </a:lnTo>
                  <a:lnTo>
                    <a:pt x="440435" y="566927"/>
                  </a:lnTo>
                  <a:lnTo>
                    <a:pt x="440435" y="755903"/>
                  </a:lnTo>
                  <a:lnTo>
                    <a:pt x="586739" y="37795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158618" y="5010911"/>
              <a:ext cx="631190" cy="978535"/>
            </a:xfrm>
            <a:custGeom>
              <a:avLst/>
              <a:gdLst/>
              <a:ahLst/>
              <a:cxnLst/>
              <a:rect l="l" t="t" r="r" b="b"/>
              <a:pathLst>
                <a:path w="631189" h="978535">
                  <a:moveTo>
                    <a:pt x="461772" y="278892"/>
                  </a:moveTo>
                  <a:lnTo>
                    <a:pt x="0" y="278892"/>
                  </a:lnTo>
                  <a:lnTo>
                    <a:pt x="0" y="699516"/>
                  </a:lnTo>
                  <a:lnTo>
                    <a:pt x="21336" y="699516"/>
                  </a:lnTo>
                  <a:lnTo>
                    <a:pt x="21336" y="321564"/>
                  </a:lnTo>
                  <a:lnTo>
                    <a:pt x="42672" y="300228"/>
                  </a:lnTo>
                  <a:lnTo>
                    <a:pt x="42672" y="321564"/>
                  </a:lnTo>
                  <a:lnTo>
                    <a:pt x="440436" y="321564"/>
                  </a:lnTo>
                  <a:lnTo>
                    <a:pt x="440436" y="300228"/>
                  </a:lnTo>
                  <a:lnTo>
                    <a:pt x="461772" y="278892"/>
                  </a:lnTo>
                  <a:close/>
                </a:path>
                <a:path w="631189" h="978535">
                  <a:moveTo>
                    <a:pt x="42672" y="321564"/>
                  </a:moveTo>
                  <a:lnTo>
                    <a:pt x="42672" y="300228"/>
                  </a:lnTo>
                  <a:lnTo>
                    <a:pt x="21336" y="321564"/>
                  </a:lnTo>
                  <a:lnTo>
                    <a:pt x="42672" y="321564"/>
                  </a:lnTo>
                  <a:close/>
                </a:path>
                <a:path w="631189" h="978535">
                  <a:moveTo>
                    <a:pt x="42672" y="656844"/>
                  </a:moveTo>
                  <a:lnTo>
                    <a:pt x="42672" y="321564"/>
                  </a:lnTo>
                  <a:lnTo>
                    <a:pt x="21336" y="321564"/>
                  </a:lnTo>
                  <a:lnTo>
                    <a:pt x="21336" y="656844"/>
                  </a:lnTo>
                  <a:lnTo>
                    <a:pt x="42672" y="656844"/>
                  </a:lnTo>
                  <a:close/>
                </a:path>
                <a:path w="631189" h="978535">
                  <a:moveTo>
                    <a:pt x="483108" y="754332"/>
                  </a:moveTo>
                  <a:lnTo>
                    <a:pt x="483108" y="656844"/>
                  </a:lnTo>
                  <a:lnTo>
                    <a:pt x="21336" y="656844"/>
                  </a:lnTo>
                  <a:lnTo>
                    <a:pt x="42672" y="678180"/>
                  </a:lnTo>
                  <a:lnTo>
                    <a:pt x="42672" y="699516"/>
                  </a:lnTo>
                  <a:lnTo>
                    <a:pt x="440436" y="699516"/>
                  </a:lnTo>
                  <a:lnTo>
                    <a:pt x="440436" y="678180"/>
                  </a:lnTo>
                  <a:lnTo>
                    <a:pt x="461772" y="699516"/>
                  </a:lnTo>
                  <a:lnTo>
                    <a:pt x="461772" y="808882"/>
                  </a:lnTo>
                  <a:lnTo>
                    <a:pt x="483108" y="754332"/>
                  </a:lnTo>
                  <a:close/>
                </a:path>
                <a:path w="631189" h="978535">
                  <a:moveTo>
                    <a:pt x="42672" y="699516"/>
                  </a:moveTo>
                  <a:lnTo>
                    <a:pt x="42672" y="678180"/>
                  </a:lnTo>
                  <a:lnTo>
                    <a:pt x="21336" y="656844"/>
                  </a:lnTo>
                  <a:lnTo>
                    <a:pt x="21336" y="699516"/>
                  </a:lnTo>
                  <a:lnTo>
                    <a:pt x="42672" y="699516"/>
                  </a:lnTo>
                  <a:close/>
                </a:path>
                <a:path w="631189" h="978535">
                  <a:moveTo>
                    <a:pt x="630936" y="489204"/>
                  </a:moveTo>
                  <a:lnTo>
                    <a:pt x="440436" y="0"/>
                  </a:lnTo>
                  <a:lnTo>
                    <a:pt x="440436" y="278892"/>
                  </a:lnTo>
                  <a:lnTo>
                    <a:pt x="441960" y="278892"/>
                  </a:lnTo>
                  <a:lnTo>
                    <a:pt x="441960" y="118872"/>
                  </a:lnTo>
                  <a:lnTo>
                    <a:pt x="483108" y="111252"/>
                  </a:lnTo>
                  <a:lnTo>
                    <a:pt x="483108" y="224075"/>
                  </a:lnTo>
                  <a:lnTo>
                    <a:pt x="586807" y="489204"/>
                  </a:lnTo>
                  <a:lnTo>
                    <a:pt x="589788" y="481584"/>
                  </a:lnTo>
                  <a:lnTo>
                    <a:pt x="589788" y="594872"/>
                  </a:lnTo>
                  <a:lnTo>
                    <a:pt x="630936" y="489204"/>
                  </a:lnTo>
                  <a:close/>
                </a:path>
                <a:path w="631189" h="978535">
                  <a:moveTo>
                    <a:pt x="461772" y="321564"/>
                  </a:moveTo>
                  <a:lnTo>
                    <a:pt x="461772" y="278892"/>
                  </a:lnTo>
                  <a:lnTo>
                    <a:pt x="440436" y="300228"/>
                  </a:lnTo>
                  <a:lnTo>
                    <a:pt x="440436" y="321564"/>
                  </a:lnTo>
                  <a:lnTo>
                    <a:pt x="461772" y="321564"/>
                  </a:lnTo>
                  <a:close/>
                </a:path>
                <a:path w="631189" h="978535">
                  <a:moveTo>
                    <a:pt x="461772" y="699516"/>
                  </a:moveTo>
                  <a:lnTo>
                    <a:pt x="440436" y="678180"/>
                  </a:lnTo>
                  <a:lnTo>
                    <a:pt x="440436" y="699516"/>
                  </a:lnTo>
                  <a:lnTo>
                    <a:pt x="461772" y="699516"/>
                  </a:lnTo>
                  <a:close/>
                </a:path>
                <a:path w="631189" h="978535">
                  <a:moveTo>
                    <a:pt x="461772" y="808882"/>
                  </a:moveTo>
                  <a:lnTo>
                    <a:pt x="461772" y="699516"/>
                  </a:lnTo>
                  <a:lnTo>
                    <a:pt x="440436" y="699516"/>
                  </a:lnTo>
                  <a:lnTo>
                    <a:pt x="440436" y="978408"/>
                  </a:lnTo>
                  <a:lnTo>
                    <a:pt x="441960" y="974494"/>
                  </a:lnTo>
                  <a:lnTo>
                    <a:pt x="441960" y="859536"/>
                  </a:lnTo>
                  <a:lnTo>
                    <a:pt x="461772" y="808882"/>
                  </a:lnTo>
                  <a:close/>
                </a:path>
                <a:path w="631189" h="978535">
                  <a:moveTo>
                    <a:pt x="483108" y="224075"/>
                  </a:moveTo>
                  <a:lnTo>
                    <a:pt x="483108" y="111252"/>
                  </a:lnTo>
                  <a:lnTo>
                    <a:pt x="441960" y="118872"/>
                  </a:lnTo>
                  <a:lnTo>
                    <a:pt x="483108" y="224075"/>
                  </a:lnTo>
                  <a:close/>
                </a:path>
                <a:path w="631189" h="978535">
                  <a:moveTo>
                    <a:pt x="483108" y="321564"/>
                  </a:moveTo>
                  <a:lnTo>
                    <a:pt x="483108" y="224075"/>
                  </a:lnTo>
                  <a:lnTo>
                    <a:pt x="441960" y="118872"/>
                  </a:lnTo>
                  <a:lnTo>
                    <a:pt x="441960" y="278892"/>
                  </a:lnTo>
                  <a:lnTo>
                    <a:pt x="461772" y="278892"/>
                  </a:lnTo>
                  <a:lnTo>
                    <a:pt x="461772" y="321564"/>
                  </a:lnTo>
                  <a:lnTo>
                    <a:pt x="483108" y="321564"/>
                  </a:lnTo>
                  <a:close/>
                </a:path>
                <a:path w="631189" h="978535">
                  <a:moveTo>
                    <a:pt x="589788" y="594872"/>
                  </a:moveTo>
                  <a:lnTo>
                    <a:pt x="589788" y="496824"/>
                  </a:lnTo>
                  <a:lnTo>
                    <a:pt x="586807" y="489204"/>
                  </a:lnTo>
                  <a:lnTo>
                    <a:pt x="441960" y="859536"/>
                  </a:lnTo>
                  <a:lnTo>
                    <a:pt x="483108" y="867156"/>
                  </a:lnTo>
                  <a:lnTo>
                    <a:pt x="483108" y="868826"/>
                  </a:lnTo>
                  <a:lnTo>
                    <a:pt x="589788" y="594872"/>
                  </a:lnTo>
                  <a:close/>
                </a:path>
                <a:path w="631189" h="978535">
                  <a:moveTo>
                    <a:pt x="483108" y="868826"/>
                  </a:moveTo>
                  <a:lnTo>
                    <a:pt x="483108" y="867156"/>
                  </a:lnTo>
                  <a:lnTo>
                    <a:pt x="441960" y="859536"/>
                  </a:lnTo>
                  <a:lnTo>
                    <a:pt x="441960" y="974494"/>
                  </a:lnTo>
                  <a:lnTo>
                    <a:pt x="483108" y="868826"/>
                  </a:lnTo>
                  <a:close/>
                </a:path>
                <a:path w="631189" h="978535">
                  <a:moveTo>
                    <a:pt x="589788" y="496824"/>
                  </a:moveTo>
                  <a:lnTo>
                    <a:pt x="589788" y="481584"/>
                  </a:lnTo>
                  <a:lnTo>
                    <a:pt x="586807" y="489204"/>
                  </a:lnTo>
                  <a:lnTo>
                    <a:pt x="589788" y="4968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2" name="object 62"/>
          <p:cNvGrpSpPr/>
          <p:nvPr/>
        </p:nvGrpSpPr>
        <p:grpSpPr>
          <a:xfrm>
            <a:off x="1045345" y="483108"/>
            <a:ext cx="8606155" cy="798830"/>
            <a:chOff x="1045345" y="483108"/>
            <a:chExt cx="8606155" cy="798830"/>
          </a:xfrm>
        </p:grpSpPr>
        <p:sp>
          <p:nvSpPr>
            <p:cNvPr id="63" name="object 63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>
            <a:spLocks noGrp="1"/>
          </p:cNvSpPr>
          <p:nvPr>
            <p:ph type="title"/>
          </p:nvPr>
        </p:nvSpPr>
        <p:spPr>
          <a:xfrm>
            <a:off x="1186568" y="558799"/>
            <a:ext cx="8319770" cy="612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50" dirty="0"/>
              <a:t>Odstranění</a:t>
            </a:r>
            <a:r>
              <a:rPr sz="3850" spc="-95" dirty="0"/>
              <a:t> </a:t>
            </a:r>
            <a:r>
              <a:rPr sz="3850" dirty="0"/>
              <a:t>nedeterminismu</a:t>
            </a:r>
            <a:r>
              <a:rPr sz="3850" spc="-85" dirty="0"/>
              <a:t> </a:t>
            </a:r>
            <a:r>
              <a:rPr sz="3850" dirty="0"/>
              <a:t>II:</a:t>
            </a:r>
            <a:r>
              <a:rPr sz="3850" spc="-105" dirty="0"/>
              <a:t> </a:t>
            </a:r>
            <a:r>
              <a:rPr sz="3850" dirty="0"/>
              <a:t>Příklad</a:t>
            </a:r>
            <a:r>
              <a:rPr sz="3850" spc="-85" dirty="0"/>
              <a:t> </a:t>
            </a:r>
            <a:r>
              <a:rPr sz="3850" spc="-25" dirty="0"/>
              <a:t>2/3</a:t>
            </a:r>
            <a:endParaRPr sz="3850"/>
          </a:p>
        </p:txBody>
      </p:sp>
      <p:sp>
        <p:nvSpPr>
          <p:cNvPr id="68" name="Zástupný symbol pro číslo snímku 67">
            <a:extLst>
              <a:ext uri="{FF2B5EF4-FFF2-40B4-BE49-F238E27FC236}">
                <a16:creationId xmlns:a16="http://schemas.microsoft.com/office/drawing/2014/main" id="{BA6330B3-79FD-F499-9A18-5D0342FD58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pPr/>
              <a:t>26</a:t>
            </a:fld>
            <a:r>
              <a:rPr lang="cs-CZ"/>
              <a:t> / 36</a:t>
            </a:r>
            <a:endParaRPr lang="cs-CZ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15902" y="2330196"/>
            <a:ext cx="532130" cy="629920"/>
            <a:chOff x="1715902" y="2330196"/>
            <a:chExt cx="532130" cy="629920"/>
          </a:xfrm>
        </p:grpSpPr>
        <p:sp>
          <p:nvSpPr>
            <p:cNvPr id="3" name="object 3"/>
            <p:cNvSpPr/>
            <p:nvPr/>
          </p:nvSpPr>
          <p:spPr>
            <a:xfrm>
              <a:off x="1737237" y="2351532"/>
              <a:ext cx="489584" cy="588645"/>
            </a:xfrm>
            <a:custGeom>
              <a:avLst/>
              <a:gdLst/>
              <a:ahLst/>
              <a:cxnLst/>
              <a:rect l="l" t="t" r="r" b="b"/>
              <a:pathLst>
                <a:path w="489585" h="588644">
                  <a:moveTo>
                    <a:pt x="489203" y="294131"/>
                  </a:moveTo>
                  <a:lnTo>
                    <a:pt x="485257" y="241097"/>
                  </a:lnTo>
                  <a:lnTo>
                    <a:pt x="473884" y="191248"/>
                  </a:lnTo>
                  <a:lnTo>
                    <a:pt x="455788" y="145400"/>
                  </a:lnTo>
                  <a:lnTo>
                    <a:pt x="431672" y="104369"/>
                  </a:lnTo>
                  <a:lnTo>
                    <a:pt x="402237" y="68970"/>
                  </a:lnTo>
                  <a:lnTo>
                    <a:pt x="368187" y="40019"/>
                  </a:lnTo>
                  <a:lnTo>
                    <a:pt x="330222" y="18329"/>
                  </a:lnTo>
                  <a:lnTo>
                    <a:pt x="289047" y="4718"/>
                  </a:lnTo>
                  <a:lnTo>
                    <a:pt x="245363" y="0"/>
                  </a:lnTo>
                  <a:lnTo>
                    <a:pt x="201226" y="4718"/>
                  </a:lnTo>
                  <a:lnTo>
                    <a:pt x="159698" y="18329"/>
                  </a:lnTo>
                  <a:lnTo>
                    <a:pt x="121468" y="40019"/>
                  </a:lnTo>
                  <a:lnTo>
                    <a:pt x="87227" y="68970"/>
                  </a:lnTo>
                  <a:lnTo>
                    <a:pt x="57665" y="104369"/>
                  </a:lnTo>
                  <a:lnTo>
                    <a:pt x="33471" y="145400"/>
                  </a:lnTo>
                  <a:lnTo>
                    <a:pt x="15336" y="191248"/>
                  </a:lnTo>
                  <a:lnTo>
                    <a:pt x="3949" y="241097"/>
                  </a:lnTo>
                  <a:lnTo>
                    <a:pt x="0" y="294131"/>
                  </a:lnTo>
                  <a:lnTo>
                    <a:pt x="3949" y="346765"/>
                  </a:lnTo>
                  <a:lnTo>
                    <a:pt x="15336" y="396400"/>
                  </a:lnTo>
                  <a:lnTo>
                    <a:pt x="33471" y="442185"/>
                  </a:lnTo>
                  <a:lnTo>
                    <a:pt x="57665" y="483266"/>
                  </a:lnTo>
                  <a:lnTo>
                    <a:pt x="87227" y="518791"/>
                  </a:lnTo>
                  <a:lnTo>
                    <a:pt x="121468" y="547906"/>
                  </a:lnTo>
                  <a:lnTo>
                    <a:pt x="159698" y="569758"/>
                  </a:lnTo>
                  <a:lnTo>
                    <a:pt x="201226" y="583495"/>
                  </a:lnTo>
                  <a:lnTo>
                    <a:pt x="245363" y="588263"/>
                  </a:lnTo>
                  <a:lnTo>
                    <a:pt x="289047" y="583495"/>
                  </a:lnTo>
                  <a:lnTo>
                    <a:pt x="330222" y="569758"/>
                  </a:lnTo>
                  <a:lnTo>
                    <a:pt x="368187" y="547906"/>
                  </a:lnTo>
                  <a:lnTo>
                    <a:pt x="402237" y="518791"/>
                  </a:lnTo>
                  <a:lnTo>
                    <a:pt x="431672" y="483266"/>
                  </a:lnTo>
                  <a:lnTo>
                    <a:pt x="455788" y="442185"/>
                  </a:lnTo>
                  <a:lnTo>
                    <a:pt x="473884" y="396400"/>
                  </a:lnTo>
                  <a:lnTo>
                    <a:pt x="485257" y="346765"/>
                  </a:lnTo>
                  <a:lnTo>
                    <a:pt x="489203" y="294131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15902" y="2330196"/>
              <a:ext cx="532130" cy="629920"/>
            </a:xfrm>
            <a:custGeom>
              <a:avLst/>
              <a:gdLst/>
              <a:ahLst/>
              <a:cxnLst/>
              <a:rect l="l" t="t" r="r" b="b"/>
              <a:pathLst>
                <a:path w="532130" h="629919">
                  <a:moveTo>
                    <a:pt x="1524" y="332232"/>
                  </a:moveTo>
                  <a:lnTo>
                    <a:pt x="1524" y="300228"/>
                  </a:lnTo>
                  <a:lnTo>
                    <a:pt x="0" y="315468"/>
                  </a:lnTo>
                  <a:lnTo>
                    <a:pt x="1524" y="332232"/>
                  </a:lnTo>
                  <a:close/>
                </a:path>
                <a:path w="532130" h="629919">
                  <a:moveTo>
                    <a:pt x="531876" y="330708"/>
                  </a:moveTo>
                  <a:lnTo>
                    <a:pt x="531876" y="298704"/>
                  </a:lnTo>
                  <a:lnTo>
                    <a:pt x="527304" y="251460"/>
                  </a:lnTo>
                  <a:lnTo>
                    <a:pt x="524256" y="237744"/>
                  </a:lnTo>
                  <a:lnTo>
                    <a:pt x="519684" y="222504"/>
                  </a:lnTo>
                  <a:lnTo>
                    <a:pt x="512064" y="193548"/>
                  </a:lnTo>
                  <a:lnTo>
                    <a:pt x="487680" y="140208"/>
                  </a:lnTo>
                  <a:lnTo>
                    <a:pt x="455676" y="92964"/>
                  </a:lnTo>
                  <a:lnTo>
                    <a:pt x="416052" y="54864"/>
                  </a:lnTo>
                  <a:lnTo>
                    <a:pt x="382524" y="32004"/>
                  </a:lnTo>
                  <a:lnTo>
                    <a:pt x="333756" y="10668"/>
                  </a:lnTo>
                  <a:lnTo>
                    <a:pt x="292608" y="1524"/>
                  </a:lnTo>
                  <a:lnTo>
                    <a:pt x="278892" y="1524"/>
                  </a:lnTo>
                  <a:lnTo>
                    <a:pt x="265176" y="0"/>
                  </a:lnTo>
                  <a:lnTo>
                    <a:pt x="251460" y="1524"/>
                  </a:lnTo>
                  <a:lnTo>
                    <a:pt x="237744" y="1524"/>
                  </a:lnTo>
                  <a:lnTo>
                    <a:pt x="224028" y="4572"/>
                  </a:lnTo>
                  <a:lnTo>
                    <a:pt x="211836" y="7620"/>
                  </a:lnTo>
                  <a:lnTo>
                    <a:pt x="198120" y="10668"/>
                  </a:lnTo>
                  <a:lnTo>
                    <a:pt x="173736" y="19812"/>
                  </a:lnTo>
                  <a:lnTo>
                    <a:pt x="137160" y="39624"/>
                  </a:lnTo>
                  <a:lnTo>
                    <a:pt x="94488" y="74676"/>
                  </a:lnTo>
                  <a:lnTo>
                    <a:pt x="59436" y="117348"/>
                  </a:lnTo>
                  <a:lnTo>
                    <a:pt x="32004" y="167640"/>
                  </a:lnTo>
                  <a:lnTo>
                    <a:pt x="12192" y="222504"/>
                  </a:lnTo>
                  <a:lnTo>
                    <a:pt x="3048" y="268224"/>
                  </a:lnTo>
                  <a:lnTo>
                    <a:pt x="1524" y="283464"/>
                  </a:lnTo>
                  <a:lnTo>
                    <a:pt x="1524" y="347472"/>
                  </a:lnTo>
                  <a:lnTo>
                    <a:pt x="12192" y="408432"/>
                  </a:lnTo>
                  <a:lnTo>
                    <a:pt x="32004" y="464820"/>
                  </a:lnTo>
                  <a:lnTo>
                    <a:pt x="42672" y="484970"/>
                  </a:lnTo>
                  <a:lnTo>
                    <a:pt x="42672" y="300228"/>
                  </a:lnTo>
                  <a:lnTo>
                    <a:pt x="47244" y="259080"/>
                  </a:lnTo>
                  <a:lnTo>
                    <a:pt x="60960" y="207264"/>
                  </a:lnTo>
                  <a:lnTo>
                    <a:pt x="82296" y="160020"/>
                  </a:lnTo>
                  <a:lnTo>
                    <a:pt x="109728" y="120396"/>
                  </a:lnTo>
                  <a:lnTo>
                    <a:pt x="143256" y="86868"/>
                  </a:lnTo>
                  <a:lnTo>
                    <a:pt x="181356" y="62484"/>
                  </a:lnTo>
                  <a:lnTo>
                    <a:pt x="201168" y="54864"/>
                  </a:lnTo>
                  <a:lnTo>
                    <a:pt x="211836" y="50292"/>
                  </a:lnTo>
                  <a:lnTo>
                    <a:pt x="222504" y="47244"/>
                  </a:lnTo>
                  <a:lnTo>
                    <a:pt x="243840" y="44196"/>
                  </a:lnTo>
                  <a:lnTo>
                    <a:pt x="256032" y="42672"/>
                  </a:lnTo>
                  <a:lnTo>
                    <a:pt x="278892" y="42672"/>
                  </a:lnTo>
                  <a:lnTo>
                    <a:pt x="310896" y="47244"/>
                  </a:lnTo>
                  <a:lnTo>
                    <a:pt x="321564" y="50292"/>
                  </a:lnTo>
                  <a:lnTo>
                    <a:pt x="342900" y="59436"/>
                  </a:lnTo>
                  <a:lnTo>
                    <a:pt x="352044" y="64008"/>
                  </a:lnTo>
                  <a:lnTo>
                    <a:pt x="362712" y="68580"/>
                  </a:lnTo>
                  <a:lnTo>
                    <a:pt x="408432" y="103632"/>
                  </a:lnTo>
                  <a:lnTo>
                    <a:pt x="438912" y="141732"/>
                  </a:lnTo>
                  <a:lnTo>
                    <a:pt x="463296" y="184404"/>
                  </a:lnTo>
                  <a:lnTo>
                    <a:pt x="480060" y="234696"/>
                  </a:lnTo>
                  <a:lnTo>
                    <a:pt x="490728" y="301752"/>
                  </a:lnTo>
                  <a:lnTo>
                    <a:pt x="490728" y="483446"/>
                  </a:lnTo>
                  <a:lnTo>
                    <a:pt x="501396" y="463296"/>
                  </a:lnTo>
                  <a:lnTo>
                    <a:pt x="512064" y="435864"/>
                  </a:lnTo>
                  <a:lnTo>
                    <a:pt x="521208" y="406908"/>
                  </a:lnTo>
                  <a:lnTo>
                    <a:pt x="524256" y="393192"/>
                  </a:lnTo>
                  <a:lnTo>
                    <a:pt x="527304" y="377952"/>
                  </a:lnTo>
                  <a:lnTo>
                    <a:pt x="531876" y="330708"/>
                  </a:lnTo>
                  <a:close/>
                </a:path>
                <a:path w="532130" h="629919">
                  <a:moveTo>
                    <a:pt x="490728" y="483446"/>
                  </a:moveTo>
                  <a:lnTo>
                    <a:pt x="490728" y="330708"/>
                  </a:lnTo>
                  <a:lnTo>
                    <a:pt x="486156" y="371856"/>
                  </a:lnTo>
                  <a:lnTo>
                    <a:pt x="483108" y="384048"/>
                  </a:lnTo>
                  <a:lnTo>
                    <a:pt x="472440" y="423672"/>
                  </a:lnTo>
                  <a:lnTo>
                    <a:pt x="451104" y="469392"/>
                  </a:lnTo>
                  <a:lnTo>
                    <a:pt x="422148" y="510540"/>
                  </a:lnTo>
                  <a:lnTo>
                    <a:pt x="388620" y="544068"/>
                  </a:lnTo>
                  <a:lnTo>
                    <a:pt x="352044" y="566928"/>
                  </a:lnTo>
                  <a:lnTo>
                    <a:pt x="341376" y="573024"/>
                  </a:lnTo>
                  <a:lnTo>
                    <a:pt x="330708" y="576072"/>
                  </a:lnTo>
                  <a:lnTo>
                    <a:pt x="320040" y="580644"/>
                  </a:lnTo>
                  <a:lnTo>
                    <a:pt x="310896" y="582168"/>
                  </a:lnTo>
                  <a:lnTo>
                    <a:pt x="298704" y="585216"/>
                  </a:lnTo>
                  <a:lnTo>
                    <a:pt x="277368" y="588264"/>
                  </a:lnTo>
                  <a:lnTo>
                    <a:pt x="254508" y="588264"/>
                  </a:lnTo>
                  <a:lnTo>
                    <a:pt x="243840" y="586740"/>
                  </a:lnTo>
                  <a:lnTo>
                    <a:pt x="231648" y="585216"/>
                  </a:lnTo>
                  <a:lnTo>
                    <a:pt x="199644" y="576072"/>
                  </a:lnTo>
                  <a:lnTo>
                    <a:pt x="190500" y="571500"/>
                  </a:lnTo>
                  <a:lnTo>
                    <a:pt x="179832" y="566928"/>
                  </a:lnTo>
                  <a:lnTo>
                    <a:pt x="141732" y="542544"/>
                  </a:lnTo>
                  <a:lnTo>
                    <a:pt x="108204" y="509016"/>
                  </a:lnTo>
                  <a:lnTo>
                    <a:pt x="80772" y="467868"/>
                  </a:lnTo>
                  <a:lnTo>
                    <a:pt x="60960" y="422148"/>
                  </a:lnTo>
                  <a:lnTo>
                    <a:pt x="50292" y="384048"/>
                  </a:lnTo>
                  <a:lnTo>
                    <a:pt x="42672" y="329184"/>
                  </a:lnTo>
                  <a:lnTo>
                    <a:pt x="42672" y="484970"/>
                  </a:lnTo>
                  <a:lnTo>
                    <a:pt x="77724" y="537972"/>
                  </a:lnTo>
                  <a:lnTo>
                    <a:pt x="117348" y="576072"/>
                  </a:lnTo>
                  <a:lnTo>
                    <a:pt x="150876" y="598932"/>
                  </a:lnTo>
                  <a:lnTo>
                    <a:pt x="185928" y="615696"/>
                  </a:lnTo>
                  <a:lnTo>
                    <a:pt x="213360" y="623316"/>
                  </a:lnTo>
                  <a:lnTo>
                    <a:pt x="225552" y="626364"/>
                  </a:lnTo>
                  <a:lnTo>
                    <a:pt x="252984" y="629412"/>
                  </a:lnTo>
                  <a:lnTo>
                    <a:pt x="280416" y="629412"/>
                  </a:lnTo>
                  <a:lnTo>
                    <a:pt x="321564" y="623316"/>
                  </a:lnTo>
                  <a:lnTo>
                    <a:pt x="359664" y="609600"/>
                  </a:lnTo>
                  <a:lnTo>
                    <a:pt x="371856" y="605028"/>
                  </a:lnTo>
                  <a:lnTo>
                    <a:pt x="384048" y="597408"/>
                  </a:lnTo>
                  <a:lnTo>
                    <a:pt x="394716" y="591312"/>
                  </a:lnTo>
                  <a:lnTo>
                    <a:pt x="405384" y="583692"/>
                  </a:lnTo>
                  <a:lnTo>
                    <a:pt x="437388" y="556260"/>
                  </a:lnTo>
                  <a:lnTo>
                    <a:pt x="472440" y="513588"/>
                  </a:lnTo>
                  <a:lnTo>
                    <a:pt x="487680" y="489204"/>
                  </a:lnTo>
                  <a:lnTo>
                    <a:pt x="490728" y="4834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902852" y="2383027"/>
            <a:ext cx="15621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82585" y="2290063"/>
            <a:ext cx="1433195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082040" algn="l"/>
              </a:tabLst>
            </a:pPr>
            <a:r>
              <a:rPr sz="3500" b="1" spc="-25" dirty="0">
                <a:latin typeface="Times New Roman"/>
                <a:cs typeface="Times New Roman"/>
              </a:rPr>
              <a:t>...</a:t>
            </a:r>
            <a:r>
              <a:rPr sz="3500" b="1" dirty="0">
                <a:latin typeface="Times New Roman"/>
                <a:cs typeface="Times New Roman"/>
              </a:rPr>
              <a:t>	</a:t>
            </a:r>
            <a:r>
              <a:rPr sz="3500" b="1" spc="-25" dirty="0">
                <a:latin typeface="Times New Roman"/>
                <a:cs typeface="Times New Roman"/>
              </a:rPr>
              <a:t>...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15902" y="1743455"/>
            <a:ext cx="462280" cy="654050"/>
          </a:xfrm>
          <a:custGeom>
            <a:avLst/>
            <a:gdLst/>
            <a:ahLst/>
            <a:cxnLst/>
            <a:rect l="l" t="t" r="r" b="b"/>
            <a:pathLst>
              <a:path w="462280" h="654050">
                <a:moveTo>
                  <a:pt x="461772" y="381000"/>
                </a:moveTo>
                <a:lnTo>
                  <a:pt x="461772" y="358140"/>
                </a:lnTo>
                <a:lnTo>
                  <a:pt x="460248" y="321564"/>
                </a:lnTo>
                <a:lnTo>
                  <a:pt x="452628" y="252984"/>
                </a:lnTo>
                <a:lnTo>
                  <a:pt x="435864" y="190500"/>
                </a:lnTo>
                <a:lnTo>
                  <a:pt x="411480" y="132588"/>
                </a:lnTo>
                <a:lnTo>
                  <a:pt x="390144" y="96012"/>
                </a:lnTo>
                <a:lnTo>
                  <a:pt x="381000" y="85344"/>
                </a:lnTo>
                <a:lnTo>
                  <a:pt x="373380" y="73152"/>
                </a:lnTo>
                <a:lnTo>
                  <a:pt x="364236" y="64008"/>
                </a:lnTo>
                <a:lnTo>
                  <a:pt x="355092" y="53340"/>
                </a:lnTo>
                <a:lnTo>
                  <a:pt x="344424" y="45720"/>
                </a:lnTo>
                <a:lnTo>
                  <a:pt x="313944" y="22860"/>
                </a:lnTo>
                <a:lnTo>
                  <a:pt x="278892" y="7620"/>
                </a:lnTo>
                <a:lnTo>
                  <a:pt x="242316" y="0"/>
                </a:lnTo>
                <a:lnTo>
                  <a:pt x="217932" y="0"/>
                </a:lnTo>
                <a:lnTo>
                  <a:pt x="205740" y="1524"/>
                </a:lnTo>
                <a:lnTo>
                  <a:pt x="181356" y="7620"/>
                </a:lnTo>
                <a:lnTo>
                  <a:pt x="170688" y="12192"/>
                </a:lnTo>
                <a:lnTo>
                  <a:pt x="158496" y="16764"/>
                </a:lnTo>
                <a:lnTo>
                  <a:pt x="147828" y="22860"/>
                </a:lnTo>
                <a:lnTo>
                  <a:pt x="126492" y="38100"/>
                </a:lnTo>
                <a:lnTo>
                  <a:pt x="117348" y="45720"/>
                </a:lnTo>
                <a:lnTo>
                  <a:pt x="108204" y="54864"/>
                </a:lnTo>
                <a:lnTo>
                  <a:pt x="97536" y="64008"/>
                </a:lnTo>
                <a:lnTo>
                  <a:pt x="89916" y="74676"/>
                </a:lnTo>
                <a:lnTo>
                  <a:pt x="80772" y="85344"/>
                </a:lnTo>
                <a:lnTo>
                  <a:pt x="73152" y="97536"/>
                </a:lnTo>
                <a:lnTo>
                  <a:pt x="50292" y="134112"/>
                </a:lnTo>
                <a:lnTo>
                  <a:pt x="16764" y="222504"/>
                </a:lnTo>
                <a:lnTo>
                  <a:pt x="4572" y="288036"/>
                </a:lnTo>
                <a:lnTo>
                  <a:pt x="0" y="358140"/>
                </a:lnTo>
                <a:lnTo>
                  <a:pt x="1524" y="381000"/>
                </a:lnTo>
                <a:lnTo>
                  <a:pt x="1524" y="402336"/>
                </a:lnTo>
                <a:lnTo>
                  <a:pt x="7620" y="445008"/>
                </a:lnTo>
                <a:lnTo>
                  <a:pt x="19812" y="504444"/>
                </a:lnTo>
                <a:lnTo>
                  <a:pt x="33528" y="542544"/>
                </a:lnTo>
                <a:lnTo>
                  <a:pt x="39624" y="560832"/>
                </a:lnTo>
                <a:lnTo>
                  <a:pt x="42672" y="566420"/>
                </a:lnTo>
                <a:lnTo>
                  <a:pt x="42672" y="358140"/>
                </a:lnTo>
                <a:lnTo>
                  <a:pt x="44196" y="324612"/>
                </a:lnTo>
                <a:lnTo>
                  <a:pt x="51816" y="260604"/>
                </a:lnTo>
                <a:lnTo>
                  <a:pt x="67056" y="202692"/>
                </a:lnTo>
                <a:lnTo>
                  <a:pt x="88392" y="152400"/>
                </a:lnTo>
                <a:lnTo>
                  <a:pt x="108204" y="120396"/>
                </a:lnTo>
                <a:lnTo>
                  <a:pt x="114300" y="109728"/>
                </a:lnTo>
                <a:lnTo>
                  <a:pt x="146304" y="76200"/>
                </a:lnTo>
                <a:lnTo>
                  <a:pt x="170688" y="59436"/>
                </a:lnTo>
                <a:lnTo>
                  <a:pt x="178308" y="54864"/>
                </a:lnTo>
                <a:lnTo>
                  <a:pt x="187452" y="50292"/>
                </a:lnTo>
                <a:lnTo>
                  <a:pt x="205740" y="44196"/>
                </a:lnTo>
                <a:lnTo>
                  <a:pt x="214884" y="42672"/>
                </a:lnTo>
                <a:lnTo>
                  <a:pt x="222504" y="41148"/>
                </a:lnTo>
                <a:lnTo>
                  <a:pt x="231648" y="41148"/>
                </a:lnTo>
                <a:lnTo>
                  <a:pt x="240792" y="42672"/>
                </a:lnTo>
                <a:lnTo>
                  <a:pt x="249936" y="42672"/>
                </a:lnTo>
                <a:lnTo>
                  <a:pt x="259080" y="45720"/>
                </a:lnTo>
                <a:lnTo>
                  <a:pt x="268224" y="47244"/>
                </a:lnTo>
                <a:lnTo>
                  <a:pt x="275844" y="50292"/>
                </a:lnTo>
                <a:lnTo>
                  <a:pt x="294132" y="59436"/>
                </a:lnTo>
                <a:lnTo>
                  <a:pt x="301752" y="65532"/>
                </a:lnTo>
                <a:lnTo>
                  <a:pt x="309372" y="70104"/>
                </a:lnTo>
                <a:lnTo>
                  <a:pt x="318516" y="77724"/>
                </a:lnTo>
                <a:lnTo>
                  <a:pt x="333756" y="92964"/>
                </a:lnTo>
                <a:lnTo>
                  <a:pt x="348996" y="111252"/>
                </a:lnTo>
                <a:lnTo>
                  <a:pt x="355092" y="120396"/>
                </a:lnTo>
                <a:lnTo>
                  <a:pt x="362712" y="131064"/>
                </a:lnTo>
                <a:lnTo>
                  <a:pt x="385572" y="178308"/>
                </a:lnTo>
                <a:lnTo>
                  <a:pt x="405384" y="233172"/>
                </a:lnTo>
                <a:lnTo>
                  <a:pt x="416052" y="294132"/>
                </a:lnTo>
                <a:lnTo>
                  <a:pt x="420624" y="359664"/>
                </a:lnTo>
                <a:lnTo>
                  <a:pt x="420624" y="560988"/>
                </a:lnTo>
                <a:lnTo>
                  <a:pt x="421595" y="561660"/>
                </a:lnTo>
                <a:lnTo>
                  <a:pt x="422148" y="560832"/>
                </a:lnTo>
                <a:lnTo>
                  <a:pt x="423672" y="559308"/>
                </a:lnTo>
                <a:lnTo>
                  <a:pt x="423672" y="556260"/>
                </a:lnTo>
                <a:lnTo>
                  <a:pt x="438912" y="516636"/>
                </a:lnTo>
                <a:lnTo>
                  <a:pt x="449580" y="473964"/>
                </a:lnTo>
                <a:lnTo>
                  <a:pt x="460248" y="405384"/>
                </a:lnTo>
                <a:lnTo>
                  <a:pt x="461772" y="381000"/>
                </a:lnTo>
                <a:close/>
              </a:path>
              <a:path w="462280" h="654050">
                <a:moveTo>
                  <a:pt x="129540" y="624840"/>
                </a:moveTo>
                <a:lnTo>
                  <a:pt x="100584" y="586740"/>
                </a:lnTo>
                <a:lnTo>
                  <a:pt x="77724" y="542544"/>
                </a:lnTo>
                <a:lnTo>
                  <a:pt x="60960" y="492252"/>
                </a:lnTo>
                <a:lnTo>
                  <a:pt x="48768" y="437388"/>
                </a:lnTo>
                <a:lnTo>
                  <a:pt x="42672" y="377952"/>
                </a:lnTo>
                <a:lnTo>
                  <a:pt x="42672" y="566420"/>
                </a:lnTo>
                <a:lnTo>
                  <a:pt x="48768" y="577596"/>
                </a:lnTo>
                <a:lnTo>
                  <a:pt x="56388" y="594360"/>
                </a:lnTo>
                <a:lnTo>
                  <a:pt x="67056" y="609600"/>
                </a:lnTo>
                <a:lnTo>
                  <a:pt x="76200" y="624840"/>
                </a:lnTo>
                <a:lnTo>
                  <a:pt x="86868" y="640080"/>
                </a:lnTo>
                <a:lnTo>
                  <a:pt x="97536" y="652272"/>
                </a:lnTo>
                <a:lnTo>
                  <a:pt x="129540" y="624840"/>
                </a:lnTo>
                <a:close/>
              </a:path>
              <a:path w="462280" h="654050">
                <a:moveTo>
                  <a:pt x="386472" y="537383"/>
                </a:moveTo>
                <a:lnTo>
                  <a:pt x="352044" y="513588"/>
                </a:lnTo>
                <a:lnTo>
                  <a:pt x="333756" y="653796"/>
                </a:lnTo>
                <a:lnTo>
                  <a:pt x="374904" y="630650"/>
                </a:lnTo>
                <a:lnTo>
                  <a:pt x="374904" y="554736"/>
                </a:lnTo>
                <a:lnTo>
                  <a:pt x="386472" y="537383"/>
                </a:lnTo>
                <a:close/>
              </a:path>
              <a:path w="462280" h="654050">
                <a:moveTo>
                  <a:pt x="386725" y="537559"/>
                </a:moveTo>
                <a:lnTo>
                  <a:pt x="386472" y="537383"/>
                </a:lnTo>
                <a:lnTo>
                  <a:pt x="374904" y="554736"/>
                </a:lnTo>
                <a:lnTo>
                  <a:pt x="385572" y="562157"/>
                </a:lnTo>
                <a:lnTo>
                  <a:pt x="385572" y="541020"/>
                </a:lnTo>
                <a:lnTo>
                  <a:pt x="386725" y="537559"/>
                </a:lnTo>
                <a:close/>
              </a:path>
              <a:path w="462280" h="654050">
                <a:moveTo>
                  <a:pt x="455676" y="585216"/>
                </a:moveTo>
                <a:lnTo>
                  <a:pt x="421595" y="561660"/>
                </a:lnTo>
                <a:lnTo>
                  <a:pt x="409956" y="579120"/>
                </a:lnTo>
                <a:lnTo>
                  <a:pt x="374904" y="554736"/>
                </a:lnTo>
                <a:lnTo>
                  <a:pt x="374904" y="630650"/>
                </a:lnTo>
                <a:lnTo>
                  <a:pt x="455676" y="585216"/>
                </a:lnTo>
                <a:close/>
              </a:path>
              <a:path w="462280" h="654050">
                <a:moveTo>
                  <a:pt x="421595" y="561660"/>
                </a:moveTo>
                <a:lnTo>
                  <a:pt x="386725" y="537559"/>
                </a:lnTo>
                <a:lnTo>
                  <a:pt x="385572" y="541020"/>
                </a:lnTo>
                <a:lnTo>
                  <a:pt x="385572" y="562157"/>
                </a:lnTo>
                <a:lnTo>
                  <a:pt x="409956" y="579120"/>
                </a:lnTo>
                <a:lnTo>
                  <a:pt x="421595" y="561660"/>
                </a:lnTo>
                <a:close/>
              </a:path>
              <a:path w="462280" h="654050">
                <a:moveTo>
                  <a:pt x="387096" y="536448"/>
                </a:moveTo>
                <a:lnTo>
                  <a:pt x="386472" y="537383"/>
                </a:lnTo>
                <a:lnTo>
                  <a:pt x="386725" y="537559"/>
                </a:lnTo>
                <a:lnTo>
                  <a:pt x="387096" y="536448"/>
                </a:lnTo>
                <a:close/>
              </a:path>
              <a:path w="462280" h="654050">
                <a:moveTo>
                  <a:pt x="420624" y="560988"/>
                </a:moveTo>
                <a:lnTo>
                  <a:pt x="420624" y="359664"/>
                </a:lnTo>
                <a:lnTo>
                  <a:pt x="419100" y="381000"/>
                </a:lnTo>
                <a:lnTo>
                  <a:pt x="419100" y="402336"/>
                </a:lnTo>
                <a:lnTo>
                  <a:pt x="413004" y="445008"/>
                </a:lnTo>
                <a:lnTo>
                  <a:pt x="399288" y="504444"/>
                </a:lnTo>
                <a:lnTo>
                  <a:pt x="391668" y="522732"/>
                </a:lnTo>
                <a:lnTo>
                  <a:pt x="386725" y="537559"/>
                </a:lnTo>
                <a:lnTo>
                  <a:pt x="420624" y="5609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53040" y="1170104"/>
            <a:ext cx="2129790" cy="109537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3050" dirty="0">
                <a:latin typeface="Times New Roman"/>
                <a:cs typeface="Times New Roman"/>
              </a:rPr>
              <a:t>pro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Q</a:t>
            </a:r>
            <a:r>
              <a:rPr sz="3050" dirty="0">
                <a:latin typeface="Times New Roman"/>
                <a:cs typeface="Times New Roman"/>
              </a:rPr>
              <a:t>’</a:t>
            </a:r>
            <a:r>
              <a:rPr sz="3050" spc="-19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{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3050" b="1" i="1" spc="-2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spc="-25" dirty="0">
                <a:latin typeface="Times New Roman"/>
                <a:cs typeface="Times New Roman"/>
              </a:rPr>
              <a:t>}:</a:t>
            </a:r>
            <a:endParaRPr sz="3050">
              <a:latin typeface="Times New Roman"/>
              <a:cs typeface="Times New Roman"/>
            </a:endParaRPr>
          </a:p>
          <a:p>
            <a:pPr marL="347980">
              <a:lnSpc>
                <a:spcPct val="100000"/>
              </a:lnSpc>
              <a:spcBef>
                <a:spcPts val="295"/>
              </a:spcBef>
            </a:pPr>
            <a:r>
              <a:rPr sz="3500" b="1" i="1" spc="-50" dirty="0">
                <a:solidFill>
                  <a:srgbClr val="FF9932"/>
                </a:solidFill>
                <a:latin typeface="Times New Roman"/>
                <a:cs typeface="Times New Roman"/>
              </a:rPr>
              <a:t>a</a:t>
            </a:r>
            <a:endParaRPr sz="350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59330" y="1322832"/>
            <a:ext cx="4136136" cy="247650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617850" y="1450339"/>
            <a:ext cx="249554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i="1" spc="-50" dirty="0">
                <a:solidFill>
                  <a:srgbClr val="FF9932"/>
                </a:solidFill>
                <a:latin typeface="Times New Roman"/>
                <a:cs typeface="Times New Roman"/>
              </a:rPr>
              <a:t>a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47219" y="1534159"/>
            <a:ext cx="117348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935990" algn="l"/>
              </a:tabLst>
            </a:pPr>
            <a:r>
              <a:rPr sz="3500" b="1" i="1" spc="-50" dirty="0">
                <a:solidFill>
                  <a:srgbClr val="FF9932"/>
                </a:solidFill>
                <a:latin typeface="Times New Roman"/>
                <a:cs typeface="Times New Roman"/>
              </a:rPr>
              <a:t>a</a:t>
            </a:r>
            <a:r>
              <a:rPr sz="3500" b="1" i="1" dirty="0">
                <a:solidFill>
                  <a:srgbClr val="FF9932"/>
                </a:solidFill>
                <a:latin typeface="Times New Roman"/>
                <a:cs typeface="Times New Roman"/>
              </a:rPr>
              <a:t>	</a:t>
            </a:r>
            <a:r>
              <a:rPr sz="350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49807" y="1088915"/>
            <a:ext cx="1119505" cy="1236345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80"/>
              </a:spcBef>
            </a:pPr>
            <a:r>
              <a:rPr sz="350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endParaRPr sz="3500">
              <a:latin typeface="Times New Roman"/>
              <a:cs typeface="Times New Roman"/>
            </a:endParaRPr>
          </a:p>
          <a:p>
            <a:pPr marL="52705">
              <a:lnSpc>
                <a:spcPct val="100000"/>
              </a:lnSpc>
              <a:spcBef>
                <a:spcPts val="785"/>
              </a:spcBef>
            </a:pPr>
            <a:r>
              <a:rPr sz="3050" b="1" dirty="0">
                <a:latin typeface="Times New Roman"/>
                <a:cs typeface="Times New Roman"/>
              </a:rPr>
              <a:t>{</a:t>
            </a:r>
            <a:r>
              <a:rPr sz="3050" b="1" i="1" dirty="0">
                <a:latin typeface="Times New Roman"/>
                <a:cs typeface="Times New Roman"/>
              </a:rPr>
              <a:t>q</a:t>
            </a:r>
            <a:r>
              <a:rPr sz="3075" b="1" baseline="-20325" dirty="0">
                <a:latin typeface="Times New Roman"/>
                <a:cs typeface="Times New Roman"/>
              </a:rPr>
              <a:t>1</a:t>
            </a:r>
            <a:r>
              <a:rPr sz="3050" b="1" dirty="0">
                <a:latin typeface="Times New Roman"/>
                <a:cs typeface="Times New Roman"/>
              </a:rPr>
              <a:t>,</a:t>
            </a:r>
            <a:r>
              <a:rPr sz="3050" b="1" spc="30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f</a:t>
            </a:r>
            <a:r>
              <a:rPr sz="3050" b="1" i="1" spc="-225" dirty="0">
                <a:latin typeface="Times New Roman"/>
                <a:cs typeface="Times New Roman"/>
              </a:rPr>
              <a:t> </a:t>
            </a:r>
            <a:r>
              <a:rPr sz="3050" b="1" spc="-50" dirty="0">
                <a:latin typeface="Times New Roman"/>
                <a:cs typeface="Times New Roman"/>
              </a:rPr>
              <a:t>}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40966" y="2896615"/>
            <a:ext cx="156210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b="1" spc="-50" dirty="0">
                <a:latin typeface="Times New Roman"/>
                <a:cs typeface="Times New Roman"/>
              </a:rPr>
              <a:t>2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63195" y="2613151"/>
            <a:ext cx="22059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703580" algn="l"/>
                <a:tab pos="1139825" algn="l"/>
              </a:tabLst>
            </a:pPr>
            <a:r>
              <a:rPr sz="4575" b="1" spc="-37" baseline="47358" dirty="0">
                <a:latin typeface="Times New Roman"/>
                <a:cs typeface="Times New Roman"/>
              </a:rPr>
              <a:t>{</a:t>
            </a:r>
            <a:r>
              <a:rPr sz="4575" b="1" i="1" spc="-37" baseline="47358" dirty="0">
                <a:latin typeface="Times New Roman"/>
                <a:cs typeface="Times New Roman"/>
              </a:rPr>
              <a:t>s</a:t>
            </a:r>
            <a:r>
              <a:rPr sz="4575" b="1" spc="-37" baseline="47358" dirty="0">
                <a:latin typeface="Times New Roman"/>
                <a:cs typeface="Times New Roman"/>
              </a:rPr>
              <a:t>}</a:t>
            </a:r>
            <a:r>
              <a:rPr sz="4575" b="1" baseline="47358" dirty="0">
                <a:latin typeface="Times New Roman"/>
                <a:cs typeface="Times New Roman"/>
              </a:rPr>
              <a:t>	</a:t>
            </a:r>
            <a:r>
              <a:rPr sz="5250" b="1" i="1" spc="-75" baseline="30158" dirty="0">
                <a:solidFill>
                  <a:srgbClr val="00CC99"/>
                </a:solidFill>
                <a:latin typeface="Times New Roman"/>
                <a:cs typeface="Times New Roman"/>
              </a:rPr>
              <a:t>c</a:t>
            </a:r>
            <a:r>
              <a:rPr sz="5250" b="1" i="1" baseline="30158" dirty="0">
                <a:solidFill>
                  <a:srgbClr val="00CC99"/>
                </a:solidFill>
                <a:latin typeface="Times New Roman"/>
                <a:cs typeface="Times New Roman"/>
              </a:rPr>
              <a:t>	</a:t>
            </a:r>
            <a:r>
              <a:rPr sz="3050" b="1" dirty="0">
                <a:latin typeface="Times New Roman"/>
                <a:cs typeface="Times New Roman"/>
              </a:rPr>
              <a:t>{</a:t>
            </a:r>
            <a:r>
              <a:rPr sz="3050" b="1" i="1" dirty="0">
                <a:latin typeface="Times New Roman"/>
                <a:cs typeface="Times New Roman"/>
              </a:rPr>
              <a:t>q</a:t>
            </a:r>
            <a:r>
              <a:rPr sz="3050" b="1" i="1" spc="285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,</a:t>
            </a:r>
            <a:r>
              <a:rPr sz="3050" b="1" spc="10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f</a:t>
            </a:r>
            <a:r>
              <a:rPr sz="3050" b="1" i="1" spc="-235" dirty="0">
                <a:latin typeface="Times New Roman"/>
                <a:cs typeface="Times New Roman"/>
              </a:rPr>
              <a:t> </a:t>
            </a:r>
            <a:r>
              <a:rPr sz="3050" b="1" spc="-50" dirty="0">
                <a:latin typeface="Times New Roman"/>
                <a:cs typeface="Times New Roman"/>
              </a:rPr>
              <a:t>}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701670" y="2131882"/>
            <a:ext cx="607060" cy="1391920"/>
          </a:xfrm>
          <a:prstGeom prst="rect">
            <a:avLst/>
          </a:prstGeom>
        </p:spPr>
        <p:txBody>
          <a:bodyPr vert="horz" wrap="square" lIns="0" tIns="184150" rIns="0" bIns="0" rtlCol="0">
            <a:spAutoFit/>
          </a:bodyPr>
          <a:lstStyle/>
          <a:p>
            <a:pPr marL="154305">
              <a:lnSpc>
                <a:spcPct val="100000"/>
              </a:lnSpc>
              <a:spcBef>
                <a:spcPts val="1450"/>
              </a:spcBef>
            </a:pPr>
            <a:r>
              <a:rPr sz="3050" b="1" spc="-25" dirty="0">
                <a:latin typeface="Times New Roman"/>
                <a:cs typeface="Times New Roman"/>
              </a:rPr>
              <a:t>{</a:t>
            </a:r>
            <a:r>
              <a:rPr sz="305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3050" b="1" spc="-25" dirty="0">
                <a:latin typeface="Times New Roman"/>
                <a:cs typeface="Times New Roman"/>
              </a:rPr>
              <a:t>}</a:t>
            </a:r>
            <a:endParaRPr sz="3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3500" b="1" i="1" spc="-50" dirty="0">
                <a:solidFill>
                  <a:srgbClr val="FF9932"/>
                </a:solidFill>
                <a:latin typeface="Times New Roman"/>
                <a:cs typeface="Times New Roman"/>
              </a:rPr>
              <a:t>a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75207" y="3213606"/>
            <a:ext cx="2247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i="1" spc="-50" dirty="0">
                <a:solidFill>
                  <a:srgbClr val="00CC99"/>
                </a:solidFill>
                <a:latin typeface="Times New Roman"/>
                <a:cs typeface="Times New Roman"/>
              </a:rPr>
              <a:t>c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83548" y="3288694"/>
            <a:ext cx="196215" cy="391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85"/>
              </a:lnSpc>
            </a:pPr>
            <a:r>
              <a:rPr sz="3050" b="1" i="1" spc="-50" dirty="0">
                <a:solidFill>
                  <a:srgbClr val="FF9932"/>
                </a:solidFill>
                <a:latin typeface="Times New Roman"/>
                <a:cs typeface="Times New Roman"/>
              </a:rPr>
              <a:t>a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541394" y="1701799"/>
            <a:ext cx="249554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i="1" spc="-50" dirty="0">
                <a:solidFill>
                  <a:srgbClr val="FF9932"/>
                </a:solidFill>
                <a:latin typeface="Times New Roman"/>
                <a:cs typeface="Times New Roman"/>
              </a:rPr>
              <a:t>a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89530" y="3551934"/>
            <a:ext cx="2533650" cy="462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850" i="1" dirty="0">
                <a:latin typeface="Times New Roman"/>
                <a:cs typeface="Times New Roman"/>
              </a:rPr>
              <a:t>F</a:t>
            </a:r>
            <a:r>
              <a:rPr sz="2850" i="1" baseline="-20467" dirty="0">
                <a:latin typeface="Times New Roman"/>
                <a:cs typeface="Times New Roman"/>
              </a:rPr>
              <a:t>d</a:t>
            </a:r>
            <a:r>
              <a:rPr sz="2850" i="1" spc="345" baseline="-20467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:=</a:t>
            </a:r>
            <a:r>
              <a:rPr sz="2850" spc="-5" dirty="0">
                <a:latin typeface="Times New Roman"/>
                <a:cs typeface="Times New Roman"/>
              </a:rPr>
              <a:t> </a:t>
            </a:r>
            <a:r>
              <a:rPr sz="2850" i="1" dirty="0">
                <a:latin typeface="Times New Roman"/>
                <a:cs typeface="Times New Roman"/>
              </a:rPr>
              <a:t>F</a:t>
            </a:r>
            <a:r>
              <a:rPr sz="2850" i="1" baseline="-20467" dirty="0">
                <a:latin typeface="Times New Roman"/>
                <a:cs typeface="Times New Roman"/>
              </a:rPr>
              <a:t>d</a:t>
            </a:r>
            <a:r>
              <a:rPr sz="2850" i="1" spc="352" baseline="-20467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Symbol"/>
                <a:cs typeface="Symbol"/>
              </a:rPr>
              <a:t></a:t>
            </a:r>
            <a:r>
              <a:rPr sz="2850" dirty="0">
                <a:latin typeface="Times New Roman"/>
                <a:cs typeface="Times New Roman"/>
              </a:rPr>
              <a:t> </a:t>
            </a:r>
            <a:r>
              <a:rPr sz="2850" b="1" dirty="0">
                <a:latin typeface="Times New Roman"/>
                <a:cs typeface="Times New Roman"/>
              </a:rPr>
              <a:t>{</a:t>
            </a:r>
            <a:r>
              <a:rPr sz="2850" dirty="0">
                <a:latin typeface="Times New Roman"/>
                <a:cs typeface="Times New Roman"/>
              </a:rPr>
              <a:t>{</a:t>
            </a:r>
            <a:r>
              <a:rPr sz="2850" b="1" i="1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2850" b="1" i="1" spc="-2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50" spc="-25" dirty="0">
                <a:latin typeface="Times New Roman"/>
                <a:cs typeface="Times New Roman"/>
              </a:rPr>
              <a:t>}</a:t>
            </a:r>
            <a:r>
              <a:rPr sz="2850" b="1" spc="-25" dirty="0">
                <a:latin typeface="Times New Roman"/>
                <a:cs typeface="Times New Roman"/>
              </a:rPr>
              <a:t>}</a:t>
            </a:r>
            <a:endParaRPr sz="285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395350" y="2071116"/>
            <a:ext cx="631190" cy="980440"/>
            <a:chOff x="3395350" y="2071116"/>
            <a:chExt cx="631190" cy="980440"/>
          </a:xfrm>
        </p:grpSpPr>
        <p:sp>
          <p:nvSpPr>
            <p:cNvPr id="21" name="object 21"/>
            <p:cNvSpPr/>
            <p:nvPr/>
          </p:nvSpPr>
          <p:spPr>
            <a:xfrm>
              <a:off x="3416685" y="2183891"/>
              <a:ext cx="588645" cy="756285"/>
            </a:xfrm>
            <a:custGeom>
              <a:avLst/>
              <a:gdLst/>
              <a:ahLst/>
              <a:cxnLst/>
              <a:rect l="l" t="t" r="r" b="b"/>
              <a:pathLst>
                <a:path w="588645" h="756285">
                  <a:moveTo>
                    <a:pt x="588263" y="377951"/>
                  </a:moveTo>
                  <a:lnTo>
                    <a:pt x="440435" y="0"/>
                  </a:lnTo>
                  <a:lnTo>
                    <a:pt x="440435" y="188975"/>
                  </a:lnTo>
                  <a:lnTo>
                    <a:pt x="0" y="188975"/>
                  </a:lnTo>
                  <a:lnTo>
                    <a:pt x="0" y="566927"/>
                  </a:lnTo>
                  <a:lnTo>
                    <a:pt x="440435" y="566927"/>
                  </a:lnTo>
                  <a:lnTo>
                    <a:pt x="440435" y="755903"/>
                  </a:lnTo>
                  <a:lnTo>
                    <a:pt x="588263" y="37795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395350" y="2071116"/>
              <a:ext cx="631190" cy="980440"/>
            </a:xfrm>
            <a:custGeom>
              <a:avLst/>
              <a:gdLst/>
              <a:ahLst/>
              <a:cxnLst/>
              <a:rect l="l" t="t" r="r" b="b"/>
              <a:pathLst>
                <a:path w="631189" h="980439">
                  <a:moveTo>
                    <a:pt x="461772" y="280416"/>
                  </a:moveTo>
                  <a:lnTo>
                    <a:pt x="0" y="280416"/>
                  </a:lnTo>
                  <a:lnTo>
                    <a:pt x="0" y="701040"/>
                  </a:lnTo>
                  <a:lnTo>
                    <a:pt x="21336" y="701040"/>
                  </a:lnTo>
                  <a:lnTo>
                    <a:pt x="21336" y="323088"/>
                  </a:lnTo>
                  <a:lnTo>
                    <a:pt x="42672" y="301752"/>
                  </a:lnTo>
                  <a:lnTo>
                    <a:pt x="42672" y="323088"/>
                  </a:lnTo>
                  <a:lnTo>
                    <a:pt x="440436" y="323088"/>
                  </a:lnTo>
                  <a:lnTo>
                    <a:pt x="440436" y="301752"/>
                  </a:lnTo>
                  <a:lnTo>
                    <a:pt x="461772" y="280416"/>
                  </a:lnTo>
                  <a:close/>
                </a:path>
                <a:path w="631189" h="980439">
                  <a:moveTo>
                    <a:pt x="42672" y="323088"/>
                  </a:moveTo>
                  <a:lnTo>
                    <a:pt x="42672" y="301752"/>
                  </a:lnTo>
                  <a:lnTo>
                    <a:pt x="21336" y="323088"/>
                  </a:lnTo>
                  <a:lnTo>
                    <a:pt x="42672" y="323088"/>
                  </a:lnTo>
                  <a:close/>
                </a:path>
                <a:path w="631189" h="980439">
                  <a:moveTo>
                    <a:pt x="42672" y="658368"/>
                  </a:moveTo>
                  <a:lnTo>
                    <a:pt x="42672" y="323088"/>
                  </a:lnTo>
                  <a:lnTo>
                    <a:pt x="21336" y="323088"/>
                  </a:lnTo>
                  <a:lnTo>
                    <a:pt x="21336" y="658368"/>
                  </a:lnTo>
                  <a:lnTo>
                    <a:pt x="42672" y="658368"/>
                  </a:lnTo>
                  <a:close/>
                </a:path>
                <a:path w="631189" h="980439">
                  <a:moveTo>
                    <a:pt x="483108" y="755856"/>
                  </a:moveTo>
                  <a:lnTo>
                    <a:pt x="483108" y="658368"/>
                  </a:lnTo>
                  <a:lnTo>
                    <a:pt x="21336" y="658368"/>
                  </a:lnTo>
                  <a:lnTo>
                    <a:pt x="42672" y="679704"/>
                  </a:lnTo>
                  <a:lnTo>
                    <a:pt x="42672" y="701040"/>
                  </a:lnTo>
                  <a:lnTo>
                    <a:pt x="440436" y="701040"/>
                  </a:lnTo>
                  <a:lnTo>
                    <a:pt x="440436" y="679704"/>
                  </a:lnTo>
                  <a:lnTo>
                    <a:pt x="461772" y="701040"/>
                  </a:lnTo>
                  <a:lnTo>
                    <a:pt x="461772" y="810406"/>
                  </a:lnTo>
                  <a:lnTo>
                    <a:pt x="483108" y="755856"/>
                  </a:lnTo>
                  <a:close/>
                </a:path>
                <a:path w="631189" h="980439">
                  <a:moveTo>
                    <a:pt x="42672" y="701040"/>
                  </a:moveTo>
                  <a:lnTo>
                    <a:pt x="42672" y="679704"/>
                  </a:lnTo>
                  <a:lnTo>
                    <a:pt x="21336" y="658368"/>
                  </a:lnTo>
                  <a:lnTo>
                    <a:pt x="21336" y="701040"/>
                  </a:lnTo>
                  <a:lnTo>
                    <a:pt x="42672" y="701040"/>
                  </a:lnTo>
                  <a:close/>
                </a:path>
                <a:path w="631189" h="980439">
                  <a:moveTo>
                    <a:pt x="630936" y="490728"/>
                  </a:moveTo>
                  <a:lnTo>
                    <a:pt x="440436" y="0"/>
                  </a:lnTo>
                  <a:lnTo>
                    <a:pt x="440436" y="280416"/>
                  </a:lnTo>
                  <a:lnTo>
                    <a:pt x="441960" y="280416"/>
                  </a:lnTo>
                  <a:lnTo>
                    <a:pt x="441960" y="120396"/>
                  </a:lnTo>
                  <a:lnTo>
                    <a:pt x="483108" y="112776"/>
                  </a:lnTo>
                  <a:lnTo>
                    <a:pt x="483108" y="225599"/>
                  </a:lnTo>
                  <a:lnTo>
                    <a:pt x="586807" y="490728"/>
                  </a:lnTo>
                  <a:lnTo>
                    <a:pt x="589788" y="483108"/>
                  </a:lnTo>
                  <a:lnTo>
                    <a:pt x="589788" y="596396"/>
                  </a:lnTo>
                  <a:lnTo>
                    <a:pt x="630936" y="490728"/>
                  </a:lnTo>
                  <a:close/>
                </a:path>
                <a:path w="631189" h="980439">
                  <a:moveTo>
                    <a:pt x="461772" y="323088"/>
                  </a:moveTo>
                  <a:lnTo>
                    <a:pt x="461772" y="280416"/>
                  </a:lnTo>
                  <a:lnTo>
                    <a:pt x="440436" y="301752"/>
                  </a:lnTo>
                  <a:lnTo>
                    <a:pt x="440436" y="323088"/>
                  </a:lnTo>
                  <a:lnTo>
                    <a:pt x="461772" y="323088"/>
                  </a:lnTo>
                  <a:close/>
                </a:path>
                <a:path w="631189" h="980439">
                  <a:moveTo>
                    <a:pt x="461772" y="701040"/>
                  </a:moveTo>
                  <a:lnTo>
                    <a:pt x="440436" y="679704"/>
                  </a:lnTo>
                  <a:lnTo>
                    <a:pt x="440436" y="701040"/>
                  </a:lnTo>
                  <a:lnTo>
                    <a:pt x="461772" y="701040"/>
                  </a:lnTo>
                  <a:close/>
                </a:path>
                <a:path w="631189" h="980439">
                  <a:moveTo>
                    <a:pt x="461772" y="810406"/>
                  </a:moveTo>
                  <a:lnTo>
                    <a:pt x="461772" y="701040"/>
                  </a:lnTo>
                  <a:lnTo>
                    <a:pt x="440436" y="701040"/>
                  </a:lnTo>
                  <a:lnTo>
                    <a:pt x="440436" y="979932"/>
                  </a:lnTo>
                  <a:lnTo>
                    <a:pt x="441960" y="976018"/>
                  </a:lnTo>
                  <a:lnTo>
                    <a:pt x="441960" y="861060"/>
                  </a:lnTo>
                  <a:lnTo>
                    <a:pt x="461772" y="810406"/>
                  </a:lnTo>
                  <a:close/>
                </a:path>
                <a:path w="631189" h="980439">
                  <a:moveTo>
                    <a:pt x="483108" y="225599"/>
                  </a:moveTo>
                  <a:lnTo>
                    <a:pt x="483108" y="112776"/>
                  </a:lnTo>
                  <a:lnTo>
                    <a:pt x="441960" y="120396"/>
                  </a:lnTo>
                  <a:lnTo>
                    <a:pt x="483108" y="225599"/>
                  </a:lnTo>
                  <a:close/>
                </a:path>
                <a:path w="631189" h="980439">
                  <a:moveTo>
                    <a:pt x="483108" y="323088"/>
                  </a:moveTo>
                  <a:lnTo>
                    <a:pt x="483108" y="225599"/>
                  </a:lnTo>
                  <a:lnTo>
                    <a:pt x="441960" y="120396"/>
                  </a:lnTo>
                  <a:lnTo>
                    <a:pt x="441960" y="280416"/>
                  </a:lnTo>
                  <a:lnTo>
                    <a:pt x="461772" y="280416"/>
                  </a:lnTo>
                  <a:lnTo>
                    <a:pt x="461772" y="323088"/>
                  </a:lnTo>
                  <a:lnTo>
                    <a:pt x="483108" y="323088"/>
                  </a:lnTo>
                  <a:close/>
                </a:path>
                <a:path w="631189" h="980439">
                  <a:moveTo>
                    <a:pt x="589788" y="596396"/>
                  </a:moveTo>
                  <a:lnTo>
                    <a:pt x="589788" y="498348"/>
                  </a:lnTo>
                  <a:lnTo>
                    <a:pt x="586807" y="490728"/>
                  </a:lnTo>
                  <a:lnTo>
                    <a:pt x="441960" y="861060"/>
                  </a:lnTo>
                  <a:lnTo>
                    <a:pt x="483108" y="868680"/>
                  </a:lnTo>
                  <a:lnTo>
                    <a:pt x="483108" y="870350"/>
                  </a:lnTo>
                  <a:lnTo>
                    <a:pt x="589788" y="596396"/>
                  </a:lnTo>
                  <a:close/>
                </a:path>
                <a:path w="631189" h="980439">
                  <a:moveTo>
                    <a:pt x="483108" y="870350"/>
                  </a:moveTo>
                  <a:lnTo>
                    <a:pt x="483108" y="868680"/>
                  </a:lnTo>
                  <a:lnTo>
                    <a:pt x="441960" y="861060"/>
                  </a:lnTo>
                  <a:lnTo>
                    <a:pt x="441960" y="976018"/>
                  </a:lnTo>
                  <a:lnTo>
                    <a:pt x="483108" y="870350"/>
                  </a:lnTo>
                  <a:close/>
                </a:path>
                <a:path w="631189" h="980439">
                  <a:moveTo>
                    <a:pt x="589788" y="498348"/>
                  </a:moveTo>
                  <a:lnTo>
                    <a:pt x="589788" y="483108"/>
                  </a:lnTo>
                  <a:lnTo>
                    <a:pt x="586807" y="490728"/>
                  </a:lnTo>
                  <a:lnTo>
                    <a:pt x="589788" y="4983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1569598" y="3023616"/>
            <a:ext cx="756285" cy="840105"/>
          </a:xfrm>
          <a:custGeom>
            <a:avLst/>
            <a:gdLst/>
            <a:ahLst/>
            <a:cxnLst/>
            <a:rect l="l" t="t" r="r" b="b"/>
            <a:pathLst>
              <a:path w="756285" h="840104">
                <a:moveTo>
                  <a:pt x="755903" y="839723"/>
                </a:moveTo>
                <a:lnTo>
                  <a:pt x="755903" y="0"/>
                </a:lnTo>
                <a:lnTo>
                  <a:pt x="0" y="0"/>
                </a:lnTo>
                <a:lnTo>
                  <a:pt x="0" y="839723"/>
                </a:lnTo>
                <a:lnTo>
                  <a:pt x="755903" y="8397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127640" y="3132834"/>
            <a:ext cx="3648710" cy="462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850" i="1" dirty="0">
                <a:latin typeface="Times New Roman"/>
                <a:cs typeface="Times New Roman"/>
              </a:rPr>
              <a:t>R</a:t>
            </a:r>
            <a:r>
              <a:rPr sz="2850" i="1" baseline="-20467" dirty="0">
                <a:latin typeface="Times New Roman"/>
                <a:cs typeface="Times New Roman"/>
              </a:rPr>
              <a:t>d</a:t>
            </a:r>
            <a:r>
              <a:rPr sz="2850" i="1" spc="-7" baseline="-20467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:</a:t>
            </a:r>
            <a:r>
              <a:rPr sz="2850" i="1" dirty="0">
                <a:latin typeface="Times New Roman"/>
                <a:cs typeface="Times New Roman"/>
              </a:rPr>
              <a:t>=</a:t>
            </a:r>
            <a:r>
              <a:rPr sz="2850" i="1" spc="5" dirty="0">
                <a:latin typeface="Times New Roman"/>
                <a:cs typeface="Times New Roman"/>
              </a:rPr>
              <a:t> </a:t>
            </a:r>
            <a:r>
              <a:rPr sz="2850" i="1" dirty="0">
                <a:latin typeface="Times New Roman"/>
                <a:cs typeface="Times New Roman"/>
              </a:rPr>
              <a:t>R</a:t>
            </a:r>
            <a:r>
              <a:rPr sz="2850" i="1" baseline="-20467" dirty="0">
                <a:latin typeface="Times New Roman"/>
                <a:cs typeface="Times New Roman"/>
              </a:rPr>
              <a:t>d</a:t>
            </a:r>
            <a:r>
              <a:rPr sz="2850" i="1" spc="352" baseline="-20467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Symbol"/>
                <a:cs typeface="Symbol"/>
              </a:rPr>
              <a:t></a:t>
            </a:r>
            <a:r>
              <a:rPr sz="2850" dirty="0">
                <a:latin typeface="Times New Roman"/>
                <a:cs typeface="Times New Roman"/>
              </a:rPr>
              <a:t> </a:t>
            </a:r>
            <a:r>
              <a:rPr sz="2850" b="1" dirty="0">
                <a:latin typeface="Times New Roman"/>
                <a:cs typeface="Times New Roman"/>
              </a:rPr>
              <a:t>{</a:t>
            </a:r>
            <a:r>
              <a:rPr sz="2850" dirty="0">
                <a:latin typeface="Times New Roman"/>
                <a:cs typeface="Times New Roman"/>
              </a:rPr>
              <a:t>{</a:t>
            </a:r>
            <a:r>
              <a:rPr sz="2850" b="1" i="1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2850" b="1" i="1" spc="-2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}</a:t>
            </a:r>
            <a:r>
              <a:rPr sz="2850" b="1" i="1" dirty="0">
                <a:solidFill>
                  <a:srgbClr val="FF9932"/>
                </a:solidFill>
                <a:latin typeface="Times New Roman"/>
                <a:cs typeface="Times New Roman"/>
              </a:rPr>
              <a:t>a</a:t>
            </a:r>
            <a:r>
              <a:rPr sz="2850" b="1" i="1" spc="5" dirty="0">
                <a:solidFill>
                  <a:srgbClr val="FF9932"/>
                </a:solidFill>
                <a:latin typeface="Times New Roman"/>
                <a:cs typeface="Times New Roman"/>
              </a:rPr>
              <a:t> </a:t>
            </a:r>
            <a:r>
              <a:rPr sz="2850" spc="-10" dirty="0">
                <a:latin typeface="Symbol"/>
                <a:cs typeface="Symbol"/>
              </a:rPr>
              <a:t></a:t>
            </a:r>
            <a:r>
              <a:rPr sz="2850" spc="-10" dirty="0">
                <a:latin typeface="Times New Roman"/>
                <a:cs typeface="Times New Roman"/>
              </a:rPr>
              <a:t>{</a:t>
            </a:r>
            <a:r>
              <a:rPr sz="2850" b="1" i="1" spc="-10" dirty="0">
                <a:latin typeface="Times New Roman"/>
                <a:cs typeface="Times New Roman"/>
              </a:rPr>
              <a:t>f</a:t>
            </a:r>
            <a:r>
              <a:rPr sz="2850" spc="-10" dirty="0">
                <a:latin typeface="Times New Roman"/>
                <a:cs typeface="Times New Roman"/>
              </a:rPr>
              <a:t>}</a:t>
            </a:r>
            <a:r>
              <a:rPr sz="2850" b="1" spc="-10" dirty="0">
                <a:latin typeface="Times New Roman"/>
                <a:cs typeface="Times New Roman"/>
              </a:rPr>
              <a:t>}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55433" y="3553458"/>
            <a:ext cx="4316095" cy="462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  <a:tabLst>
                <a:tab pos="2902585" algn="l"/>
              </a:tabLst>
            </a:pPr>
            <a:r>
              <a:rPr sz="2850" i="1" dirty="0">
                <a:latin typeface="Times New Roman"/>
                <a:cs typeface="Times New Roman"/>
              </a:rPr>
              <a:t>Q</a:t>
            </a:r>
            <a:r>
              <a:rPr sz="2850" i="1" baseline="-20467" dirty="0">
                <a:latin typeface="Times New Roman"/>
                <a:cs typeface="Times New Roman"/>
              </a:rPr>
              <a:t>new</a:t>
            </a:r>
            <a:r>
              <a:rPr sz="2850" i="1" spc="315" baseline="-20467" dirty="0">
                <a:latin typeface="Times New Roman"/>
                <a:cs typeface="Times New Roman"/>
              </a:rPr>
              <a:t> </a:t>
            </a:r>
            <a:r>
              <a:rPr sz="2850" i="1" dirty="0">
                <a:latin typeface="Times New Roman"/>
                <a:cs typeface="Times New Roman"/>
              </a:rPr>
              <a:t>=</a:t>
            </a:r>
            <a:r>
              <a:rPr sz="2850" i="1" spc="10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Symbol"/>
                <a:cs typeface="Symbol"/>
              </a:rPr>
              <a:t></a:t>
            </a:r>
            <a:r>
              <a:rPr sz="2850" dirty="0">
                <a:latin typeface="Times New Roman"/>
                <a:cs typeface="Times New Roman"/>
              </a:rPr>
              <a:t>,</a:t>
            </a:r>
            <a:r>
              <a:rPr sz="2850" spc="-15" dirty="0">
                <a:latin typeface="Times New Roman"/>
                <a:cs typeface="Times New Roman"/>
              </a:rPr>
              <a:t> </a:t>
            </a:r>
            <a:r>
              <a:rPr sz="2850" i="1" dirty="0">
                <a:latin typeface="Times New Roman"/>
                <a:cs typeface="Times New Roman"/>
              </a:rPr>
              <a:t>Q</a:t>
            </a:r>
            <a:r>
              <a:rPr sz="2850" i="1" baseline="-20467" dirty="0">
                <a:latin typeface="Times New Roman"/>
                <a:cs typeface="Times New Roman"/>
              </a:rPr>
              <a:t>d</a:t>
            </a:r>
            <a:r>
              <a:rPr sz="2850" i="1" spc="345" baseline="-20467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=</a:t>
            </a:r>
            <a:r>
              <a:rPr sz="2850" spc="5" dirty="0">
                <a:latin typeface="Times New Roman"/>
                <a:cs typeface="Times New Roman"/>
              </a:rPr>
              <a:t> </a:t>
            </a:r>
            <a:r>
              <a:rPr sz="2850" i="1" spc="-25" dirty="0">
                <a:latin typeface="Times New Roman"/>
                <a:cs typeface="Times New Roman"/>
              </a:rPr>
              <a:t>Q</a:t>
            </a:r>
            <a:r>
              <a:rPr sz="2850" i="1" spc="-37" baseline="-20467" dirty="0">
                <a:latin typeface="Times New Roman"/>
                <a:cs typeface="Times New Roman"/>
              </a:rPr>
              <a:t>d</a:t>
            </a:r>
            <a:r>
              <a:rPr sz="2850" i="1" baseline="-20467" dirty="0">
                <a:latin typeface="Times New Roman"/>
                <a:cs typeface="Times New Roman"/>
              </a:rPr>
              <a:t>	</a:t>
            </a:r>
            <a:r>
              <a:rPr sz="2850" dirty="0">
                <a:latin typeface="Symbol"/>
                <a:cs typeface="Symbol"/>
              </a:rPr>
              <a:t></a:t>
            </a:r>
            <a:r>
              <a:rPr sz="2850" spc="5" dirty="0">
                <a:latin typeface="Times New Roman"/>
                <a:cs typeface="Times New Roman"/>
              </a:rPr>
              <a:t> </a:t>
            </a:r>
            <a:r>
              <a:rPr sz="2850" b="1" dirty="0">
                <a:latin typeface="Times New Roman"/>
                <a:cs typeface="Times New Roman"/>
              </a:rPr>
              <a:t>{</a:t>
            </a:r>
            <a:r>
              <a:rPr sz="2850" dirty="0">
                <a:latin typeface="Times New Roman"/>
                <a:cs typeface="Times New Roman"/>
              </a:rPr>
              <a:t>{</a:t>
            </a:r>
            <a:r>
              <a:rPr sz="2850" spc="10" dirty="0">
                <a:latin typeface="Times New Roman"/>
                <a:cs typeface="Times New Roman"/>
              </a:rPr>
              <a:t> </a:t>
            </a:r>
            <a:r>
              <a:rPr sz="2850" b="1" i="1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2850" b="1" i="1" spc="-2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50" spc="-25" dirty="0">
                <a:latin typeface="Times New Roman"/>
                <a:cs typeface="Times New Roman"/>
              </a:rPr>
              <a:t>}</a:t>
            </a:r>
            <a:r>
              <a:rPr sz="2850" b="1" spc="-25" dirty="0">
                <a:latin typeface="Times New Roman"/>
                <a:cs typeface="Times New Roman"/>
              </a:rPr>
              <a:t>}</a:t>
            </a:r>
            <a:r>
              <a:rPr sz="2850" spc="-25" dirty="0">
                <a:latin typeface="Times New Roman"/>
                <a:cs typeface="Times New Roman"/>
              </a:rPr>
              <a:t>,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657488" y="4169154"/>
            <a:ext cx="142494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187450" algn="l"/>
              </a:tabLst>
            </a:pPr>
            <a:r>
              <a:rPr sz="3500" b="1" i="1" spc="-50" dirty="0">
                <a:solidFill>
                  <a:srgbClr val="FF9932"/>
                </a:solidFill>
                <a:latin typeface="Times New Roman"/>
                <a:cs typeface="Times New Roman"/>
              </a:rPr>
              <a:t>a</a:t>
            </a:r>
            <a:r>
              <a:rPr sz="3500" b="1" i="1" dirty="0">
                <a:solidFill>
                  <a:srgbClr val="FF9932"/>
                </a:solidFill>
                <a:latin typeface="Times New Roman"/>
                <a:cs typeface="Times New Roman"/>
              </a:rPr>
              <a:t>	</a:t>
            </a:r>
            <a:r>
              <a:rPr sz="350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091316" y="4085334"/>
            <a:ext cx="249554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i="1" spc="-50" dirty="0">
                <a:solidFill>
                  <a:srgbClr val="FF9932"/>
                </a:solidFill>
                <a:latin typeface="Times New Roman"/>
                <a:cs typeface="Times New Roman"/>
              </a:rPr>
              <a:t>a</a:t>
            </a:r>
            <a:endParaRPr sz="3500">
              <a:latin typeface="Times New Roman"/>
              <a:cs typeface="Times New Roman"/>
            </a:endParaRPr>
          </a:p>
        </p:txBody>
      </p:sp>
      <p:pic>
        <p:nvPicPr>
          <p:cNvPr id="28" name="object 2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1337" y="4547616"/>
            <a:ext cx="3631689" cy="2811780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1689492" y="5271005"/>
            <a:ext cx="17780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latin typeface="Times New Roman"/>
                <a:cs typeface="Times New Roman"/>
              </a:rPr>
              <a:t>s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140084" y="5287769"/>
            <a:ext cx="146685" cy="462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850" b="1" i="1" spc="-50" dirty="0">
                <a:latin typeface="Times New Roman"/>
                <a:cs typeface="Times New Roman"/>
              </a:rPr>
              <a:t>f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244228" y="6235697"/>
            <a:ext cx="308610" cy="10998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i="1" spc="-50" dirty="0">
                <a:solidFill>
                  <a:srgbClr val="00CC99"/>
                </a:solidFill>
                <a:latin typeface="Times New Roman"/>
                <a:cs typeface="Times New Roman"/>
              </a:rPr>
              <a:t>c</a:t>
            </a:r>
            <a:endParaRPr sz="3500">
              <a:latin typeface="Times New Roman"/>
              <a:cs typeface="Times New Roman"/>
            </a:endParaRPr>
          </a:p>
          <a:p>
            <a:pPr marL="95885">
              <a:lnSpc>
                <a:spcPct val="100000"/>
              </a:lnSpc>
              <a:spcBef>
                <a:spcPts val="25"/>
              </a:spcBef>
            </a:pPr>
            <a:r>
              <a:rPr sz="3500" b="1" i="1" spc="-50" dirty="0">
                <a:solidFill>
                  <a:srgbClr val="00CC99"/>
                </a:solidFill>
                <a:latin typeface="Times New Roman"/>
                <a:cs typeface="Times New Roman"/>
              </a:rPr>
              <a:t>c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862972" y="6531353"/>
            <a:ext cx="22161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latin typeface="Times New Roman"/>
                <a:cs typeface="Times New Roman"/>
              </a:rPr>
              <a:t>q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059568" y="6758429"/>
            <a:ext cx="156210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b="1" spc="-50" dirty="0">
                <a:latin typeface="Times New Roman"/>
                <a:cs typeface="Times New Roman"/>
              </a:rPr>
              <a:t>2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442092" y="4976874"/>
            <a:ext cx="249554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244228" y="4976874"/>
            <a:ext cx="272415" cy="982344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12700" marR="5080" indent="22860">
              <a:lnSpc>
                <a:spcPct val="78600"/>
              </a:lnSpc>
              <a:spcBef>
                <a:spcPts val="1025"/>
              </a:spcBef>
            </a:pPr>
            <a:r>
              <a:rPr sz="350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b b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752228" y="5131657"/>
            <a:ext cx="414020" cy="1332230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30"/>
              </a:spcBef>
            </a:pPr>
            <a:r>
              <a:rPr sz="3050" b="1" i="1" spc="-25" dirty="0">
                <a:latin typeface="Times New Roman"/>
                <a:cs typeface="Times New Roman"/>
              </a:rPr>
              <a:t>q</a:t>
            </a:r>
            <a:r>
              <a:rPr sz="3075" b="1" spc="-37" baseline="-20325" dirty="0">
                <a:latin typeface="Times New Roman"/>
                <a:cs typeface="Times New Roman"/>
              </a:rPr>
              <a:t>1</a:t>
            </a:r>
            <a:endParaRPr sz="3075" baseline="-20325">
              <a:latin typeface="Times New Roman"/>
              <a:cs typeface="Times New Roman"/>
            </a:endParaRPr>
          </a:p>
          <a:p>
            <a:pPr marL="176530">
              <a:lnSpc>
                <a:spcPct val="100000"/>
              </a:lnSpc>
              <a:spcBef>
                <a:spcPts val="1290"/>
              </a:spcBef>
            </a:pPr>
            <a:r>
              <a:rPr sz="3500" b="1" i="1" spc="-50" dirty="0">
                <a:solidFill>
                  <a:srgbClr val="00CC99"/>
                </a:solidFill>
                <a:latin typeface="Times New Roman"/>
                <a:cs typeface="Times New Roman"/>
              </a:rPr>
              <a:t>c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672216" y="6269225"/>
            <a:ext cx="2247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i="1" spc="-50" dirty="0">
                <a:solidFill>
                  <a:srgbClr val="00CC99"/>
                </a:solidFill>
                <a:latin typeface="Times New Roman"/>
                <a:cs typeface="Times New Roman"/>
              </a:rPr>
              <a:t>c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065157" y="4210811"/>
            <a:ext cx="8564880" cy="43180"/>
          </a:xfrm>
          <a:custGeom>
            <a:avLst/>
            <a:gdLst/>
            <a:ahLst/>
            <a:cxnLst/>
            <a:rect l="l" t="t" r="r" b="b"/>
            <a:pathLst>
              <a:path w="8564880" h="43179">
                <a:moveTo>
                  <a:pt x="8564879" y="42671"/>
                </a:moveTo>
                <a:lnTo>
                  <a:pt x="8564879" y="0"/>
                </a:lnTo>
                <a:lnTo>
                  <a:pt x="0" y="0"/>
                </a:lnTo>
                <a:lnTo>
                  <a:pt x="0" y="42671"/>
                </a:lnTo>
                <a:lnTo>
                  <a:pt x="8564879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9" name="object 39"/>
          <p:cNvGrpSpPr/>
          <p:nvPr/>
        </p:nvGrpSpPr>
        <p:grpSpPr>
          <a:xfrm>
            <a:off x="4907158" y="5463540"/>
            <a:ext cx="631190" cy="980440"/>
            <a:chOff x="4907158" y="5463540"/>
            <a:chExt cx="631190" cy="980440"/>
          </a:xfrm>
        </p:grpSpPr>
        <p:sp>
          <p:nvSpPr>
            <p:cNvPr id="40" name="object 40"/>
            <p:cNvSpPr/>
            <p:nvPr/>
          </p:nvSpPr>
          <p:spPr>
            <a:xfrm>
              <a:off x="4928493" y="5574791"/>
              <a:ext cx="586740" cy="756285"/>
            </a:xfrm>
            <a:custGeom>
              <a:avLst/>
              <a:gdLst/>
              <a:ahLst/>
              <a:cxnLst/>
              <a:rect l="l" t="t" r="r" b="b"/>
              <a:pathLst>
                <a:path w="586739" h="756285">
                  <a:moveTo>
                    <a:pt x="586739" y="377951"/>
                  </a:moveTo>
                  <a:lnTo>
                    <a:pt x="440435" y="0"/>
                  </a:lnTo>
                  <a:lnTo>
                    <a:pt x="440435" y="188975"/>
                  </a:lnTo>
                  <a:lnTo>
                    <a:pt x="0" y="188975"/>
                  </a:lnTo>
                  <a:lnTo>
                    <a:pt x="0" y="566927"/>
                  </a:lnTo>
                  <a:lnTo>
                    <a:pt x="440435" y="566927"/>
                  </a:lnTo>
                  <a:lnTo>
                    <a:pt x="440435" y="755903"/>
                  </a:lnTo>
                  <a:lnTo>
                    <a:pt x="586739" y="37795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907158" y="5463540"/>
              <a:ext cx="631190" cy="980440"/>
            </a:xfrm>
            <a:custGeom>
              <a:avLst/>
              <a:gdLst/>
              <a:ahLst/>
              <a:cxnLst/>
              <a:rect l="l" t="t" r="r" b="b"/>
              <a:pathLst>
                <a:path w="631189" h="980439">
                  <a:moveTo>
                    <a:pt x="461772" y="280416"/>
                  </a:moveTo>
                  <a:lnTo>
                    <a:pt x="0" y="280416"/>
                  </a:lnTo>
                  <a:lnTo>
                    <a:pt x="0" y="699516"/>
                  </a:lnTo>
                  <a:lnTo>
                    <a:pt x="21336" y="699516"/>
                  </a:lnTo>
                  <a:lnTo>
                    <a:pt x="21336" y="321564"/>
                  </a:lnTo>
                  <a:lnTo>
                    <a:pt x="41148" y="300228"/>
                  </a:lnTo>
                  <a:lnTo>
                    <a:pt x="41148" y="321564"/>
                  </a:lnTo>
                  <a:lnTo>
                    <a:pt x="440436" y="321564"/>
                  </a:lnTo>
                  <a:lnTo>
                    <a:pt x="440436" y="300228"/>
                  </a:lnTo>
                  <a:lnTo>
                    <a:pt x="461772" y="280416"/>
                  </a:lnTo>
                  <a:close/>
                </a:path>
                <a:path w="631189" h="980439">
                  <a:moveTo>
                    <a:pt x="41148" y="321564"/>
                  </a:moveTo>
                  <a:lnTo>
                    <a:pt x="41148" y="300228"/>
                  </a:lnTo>
                  <a:lnTo>
                    <a:pt x="21336" y="321564"/>
                  </a:lnTo>
                  <a:lnTo>
                    <a:pt x="41148" y="321564"/>
                  </a:lnTo>
                  <a:close/>
                </a:path>
                <a:path w="631189" h="980439">
                  <a:moveTo>
                    <a:pt x="41148" y="656844"/>
                  </a:moveTo>
                  <a:lnTo>
                    <a:pt x="41148" y="321564"/>
                  </a:lnTo>
                  <a:lnTo>
                    <a:pt x="21336" y="321564"/>
                  </a:lnTo>
                  <a:lnTo>
                    <a:pt x="21336" y="656844"/>
                  </a:lnTo>
                  <a:lnTo>
                    <a:pt x="41148" y="656844"/>
                  </a:lnTo>
                  <a:close/>
                </a:path>
                <a:path w="631189" h="980439">
                  <a:moveTo>
                    <a:pt x="483108" y="753237"/>
                  </a:moveTo>
                  <a:lnTo>
                    <a:pt x="483108" y="656844"/>
                  </a:lnTo>
                  <a:lnTo>
                    <a:pt x="21336" y="656844"/>
                  </a:lnTo>
                  <a:lnTo>
                    <a:pt x="41148" y="678180"/>
                  </a:lnTo>
                  <a:lnTo>
                    <a:pt x="41148" y="699516"/>
                  </a:lnTo>
                  <a:lnTo>
                    <a:pt x="440436" y="699516"/>
                  </a:lnTo>
                  <a:lnTo>
                    <a:pt x="440436" y="678180"/>
                  </a:lnTo>
                  <a:lnTo>
                    <a:pt x="461772" y="699516"/>
                  </a:lnTo>
                  <a:lnTo>
                    <a:pt x="461772" y="808355"/>
                  </a:lnTo>
                  <a:lnTo>
                    <a:pt x="483108" y="753237"/>
                  </a:lnTo>
                  <a:close/>
                </a:path>
                <a:path w="631189" h="980439">
                  <a:moveTo>
                    <a:pt x="41148" y="699516"/>
                  </a:moveTo>
                  <a:lnTo>
                    <a:pt x="41148" y="678180"/>
                  </a:lnTo>
                  <a:lnTo>
                    <a:pt x="21336" y="656844"/>
                  </a:lnTo>
                  <a:lnTo>
                    <a:pt x="21336" y="699516"/>
                  </a:lnTo>
                  <a:lnTo>
                    <a:pt x="41148" y="699516"/>
                  </a:lnTo>
                  <a:close/>
                </a:path>
                <a:path w="631189" h="980439">
                  <a:moveTo>
                    <a:pt x="630936" y="489204"/>
                  </a:moveTo>
                  <a:lnTo>
                    <a:pt x="440436" y="0"/>
                  </a:lnTo>
                  <a:lnTo>
                    <a:pt x="440436" y="280416"/>
                  </a:lnTo>
                  <a:lnTo>
                    <a:pt x="441960" y="280416"/>
                  </a:lnTo>
                  <a:lnTo>
                    <a:pt x="441960" y="118872"/>
                  </a:lnTo>
                  <a:lnTo>
                    <a:pt x="483108" y="111252"/>
                  </a:lnTo>
                  <a:lnTo>
                    <a:pt x="483108" y="225171"/>
                  </a:lnTo>
                  <a:lnTo>
                    <a:pt x="585314" y="489204"/>
                  </a:lnTo>
                  <a:lnTo>
                    <a:pt x="588264" y="481584"/>
                  </a:lnTo>
                  <a:lnTo>
                    <a:pt x="588264" y="599127"/>
                  </a:lnTo>
                  <a:lnTo>
                    <a:pt x="630936" y="489204"/>
                  </a:lnTo>
                  <a:close/>
                </a:path>
                <a:path w="631189" h="980439">
                  <a:moveTo>
                    <a:pt x="461772" y="321564"/>
                  </a:moveTo>
                  <a:lnTo>
                    <a:pt x="461772" y="280416"/>
                  </a:lnTo>
                  <a:lnTo>
                    <a:pt x="440436" y="300228"/>
                  </a:lnTo>
                  <a:lnTo>
                    <a:pt x="440436" y="321564"/>
                  </a:lnTo>
                  <a:lnTo>
                    <a:pt x="461772" y="321564"/>
                  </a:lnTo>
                  <a:close/>
                </a:path>
                <a:path w="631189" h="980439">
                  <a:moveTo>
                    <a:pt x="461772" y="699516"/>
                  </a:moveTo>
                  <a:lnTo>
                    <a:pt x="440436" y="678180"/>
                  </a:lnTo>
                  <a:lnTo>
                    <a:pt x="440436" y="699516"/>
                  </a:lnTo>
                  <a:lnTo>
                    <a:pt x="461772" y="699516"/>
                  </a:lnTo>
                  <a:close/>
                </a:path>
                <a:path w="631189" h="980439">
                  <a:moveTo>
                    <a:pt x="461772" y="808355"/>
                  </a:moveTo>
                  <a:lnTo>
                    <a:pt x="461772" y="699516"/>
                  </a:lnTo>
                  <a:lnTo>
                    <a:pt x="440436" y="699516"/>
                  </a:lnTo>
                  <a:lnTo>
                    <a:pt x="440436" y="979932"/>
                  </a:lnTo>
                  <a:lnTo>
                    <a:pt x="441960" y="976006"/>
                  </a:lnTo>
                  <a:lnTo>
                    <a:pt x="441960" y="859536"/>
                  </a:lnTo>
                  <a:lnTo>
                    <a:pt x="461772" y="808355"/>
                  </a:lnTo>
                  <a:close/>
                </a:path>
                <a:path w="631189" h="980439">
                  <a:moveTo>
                    <a:pt x="483108" y="225171"/>
                  </a:moveTo>
                  <a:lnTo>
                    <a:pt x="483108" y="111252"/>
                  </a:lnTo>
                  <a:lnTo>
                    <a:pt x="441960" y="118872"/>
                  </a:lnTo>
                  <a:lnTo>
                    <a:pt x="483108" y="225171"/>
                  </a:lnTo>
                  <a:close/>
                </a:path>
                <a:path w="631189" h="980439">
                  <a:moveTo>
                    <a:pt x="483108" y="321564"/>
                  </a:moveTo>
                  <a:lnTo>
                    <a:pt x="483108" y="225171"/>
                  </a:lnTo>
                  <a:lnTo>
                    <a:pt x="441960" y="118872"/>
                  </a:lnTo>
                  <a:lnTo>
                    <a:pt x="441960" y="280416"/>
                  </a:lnTo>
                  <a:lnTo>
                    <a:pt x="461772" y="280416"/>
                  </a:lnTo>
                  <a:lnTo>
                    <a:pt x="461772" y="321564"/>
                  </a:lnTo>
                  <a:lnTo>
                    <a:pt x="483108" y="321564"/>
                  </a:lnTo>
                  <a:close/>
                </a:path>
                <a:path w="631189" h="980439">
                  <a:moveTo>
                    <a:pt x="588264" y="599127"/>
                  </a:moveTo>
                  <a:lnTo>
                    <a:pt x="588264" y="496824"/>
                  </a:lnTo>
                  <a:lnTo>
                    <a:pt x="585314" y="489204"/>
                  </a:lnTo>
                  <a:lnTo>
                    <a:pt x="441960" y="859536"/>
                  </a:lnTo>
                  <a:lnTo>
                    <a:pt x="483108" y="867156"/>
                  </a:lnTo>
                  <a:lnTo>
                    <a:pt x="483108" y="870008"/>
                  </a:lnTo>
                  <a:lnTo>
                    <a:pt x="588264" y="599127"/>
                  </a:lnTo>
                  <a:close/>
                </a:path>
                <a:path w="631189" h="980439">
                  <a:moveTo>
                    <a:pt x="483108" y="870008"/>
                  </a:moveTo>
                  <a:lnTo>
                    <a:pt x="483108" y="867156"/>
                  </a:lnTo>
                  <a:lnTo>
                    <a:pt x="441960" y="859536"/>
                  </a:lnTo>
                  <a:lnTo>
                    <a:pt x="441960" y="976006"/>
                  </a:lnTo>
                  <a:lnTo>
                    <a:pt x="483108" y="870008"/>
                  </a:lnTo>
                  <a:close/>
                </a:path>
                <a:path w="631189" h="980439">
                  <a:moveTo>
                    <a:pt x="588264" y="496824"/>
                  </a:moveTo>
                  <a:lnTo>
                    <a:pt x="588264" y="481584"/>
                  </a:lnTo>
                  <a:lnTo>
                    <a:pt x="585314" y="489204"/>
                  </a:lnTo>
                  <a:lnTo>
                    <a:pt x="588264" y="4968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7198750" y="4422138"/>
            <a:ext cx="249554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endParaRPr sz="3500">
              <a:latin typeface="Times New Roman"/>
              <a:cs typeface="Times New Roman"/>
            </a:endParaRPr>
          </a:p>
        </p:txBody>
      </p:sp>
      <p:pic>
        <p:nvPicPr>
          <p:cNvPr id="43" name="object 4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82874" y="4547616"/>
            <a:ext cx="4136136" cy="2476500"/>
          </a:xfrm>
          <a:prstGeom prst="rect">
            <a:avLst/>
          </a:prstGeom>
        </p:spPr>
      </p:pic>
      <p:sp>
        <p:nvSpPr>
          <p:cNvPr id="44" name="object 44"/>
          <p:cNvSpPr txBox="1"/>
          <p:nvPr/>
        </p:nvSpPr>
        <p:spPr>
          <a:xfrm>
            <a:off x="8766946" y="5522465"/>
            <a:ext cx="46482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spc="-25" dirty="0">
                <a:latin typeface="Times New Roman"/>
                <a:cs typeface="Times New Roman"/>
              </a:rPr>
              <a:t>{</a:t>
            </a:r>
            <a:r>
              <a:rPr sz="3050" b="1" i="1" spc="-25" dirty="0">
                <a:latin typeface="Times New Roman"/>
                <a:cs typeface="Times New Roman"/>
              </a:rPr>
              <a:t>f</a:t>
            </a:r>
            <a:r>
              <a:rPr sz="3050" b="1" spc="-25" dirty="0">
                <a:latin typeface="Times New Roman"/>
                <a:cs typeface="Times New Roman"/>
              </a:rPr>
              <a:t>}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541394" y="4673598"/>
            <a:ext cx="249554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i="1" spc="-50" dirty="0">
                <a:solidFill>
                  <a:srgbClr val="FF9932"/>
                </a:solidFill>
                <a:latin typeface="Times New Roman"/>
                <a:cs typeface="Times New Roman"/>
              </a:rPr>
              <a:t>a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564510" y="5280149"/>
            <a:ext cx="156210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b="1" spc="-50" dirty="0">
                <a:latin typeface="Times New Roman"/>
                <a:cs typeface="Times New Roman"/>
              </a:rPr>
              <a:t>1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213990" y="5053074"/>
            <a:ext cx="105346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dirty="0">
                <a:latin typeface="Times New Roman"/>
                <a:cs typeface="Times New Roman"/>
              </a:rPr>
              <a:t>{</a:t>
            </a:r>
            <a:r>
              <a:rPr sz="3050" b="1" i="1" dirty="0">
                <a:latin typeface="Times New Roman"/>
                <a:cs typeface="Times New Roman"/>
              </a:rPr>
              <a:t>q</a:t>
            </a:r>
            <a:r>
              <a:rPr sz="3050" b="1" i="1" spc="295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,</a:t>
            </a:r>
            <a:r>
              <a:rPr sz="3050" b="1" spc="10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f</a:t>
            </a:r>
            <a:r>
              <a:rPr sz="3050" b="1" i="1" spc="-235" dirty="0">
                <a:latin typeface="Times New Roman"/>
                <a:cs typeface="Times New Roman"/>
              </a:rPr>
              <a:t> </a:t>
            </a:r>
            <a:r>
              <a:rPr sz="3050" b="1" spc="-50" dirty="0">
                <a:latin typeface="Times New Roman"/>
                <a:cs typeface="Times New Roman"/>
              </a:rPr>
              <a:t>}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564510" y="6119873"/>
            <a:ext cx="156210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b="1" spc="-50" dirty="0">
                <a:latin typeface="Times New Roman"/>
                <a:cs typeface="Times New Roman"/>
              </a:rPr>
              <a:t>2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086739" y="5836409"/>
            <a:ext cx="22059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703580" algn="l"/>
                <a:tab pos="1139825" algn="l"/>
              </a:tabLst>
            </a:pPr>
            <a:r>
              <a:rPr sz="4575" b="1" spc="-37" baseline="47358" dirty="0">
                <a:latin typeface="Times New Roman"/>
                <a:cs typeface="Times New Roman"/>
              </a:rPr>
              <a:t>{</a:t>
            </a:r>
            <a:r>
              <a:rPr sz="4575" b="1" i="1" spc="-37" baseline="47358" dirty="0">
                <a:latin typeface="Times New Roman"/>
                <a:cs typeface="Times New Roman"/>
              </a:rPr>
              <a:t>s</a:t>
            </a:r>
            <a:r>
              <a:rPr sz="4575" b="1" spc="-37" baseline="47358" dirty="0">
                <a:latin typeface="Times New Roman"/>
                <a:cs typeface="Times New Roman"/>
              </a:rPr>
              <a:t>}</a:t>
            </a:r>
            <a:r>
              <a:rPr sz="4575" b="1" baseline="47358" dirty="0">
                <a:latin typeface="Times New Roman"/>
                <a:cs typeface="Times New Roman"/>
              </a:rPr>
              <a:t>	</a:t>
            </a:r>
            <a:r>
              <a:rPr sz="5250" b="1" i="1" spc="-75" baseline="30158" dirty="0">
                <a:solidFill>
                  <a:srgbClr val="00CC99"/>
                </a:solidFill>
                <a:latin typeface="Times New Roman"/>
                <a:cs typeface="Times New Roman"/>
              </a:rPr>
              <a:t>c</a:t>
            </a:r>
            <a:r>
              <a:rPr sz="5250" b="1" i="1" baseline="30158" dirty="0">
                <a:solidFill>
                  <a:srgbClr val="00CC99"/>
                </a:solidFill>
                <a:latin typeface="Times New Roman"/>
                <a:cs typeface="Times New Roman"/>
              </a:rPr>
              <a:t>	</a:t>
            </a:r>
            <a:r>
              <a:rPr sz="3050" b="1" dirty="0">
                <a:latin typeface="Times New Roman"/>
                <a:cs typeface="Times New Roman"/>
              </a:rPr>
              <a:t>{</a:t>
            </a:r>
            <a:r>
              <a:rPr sz="3050" b="1" i="1" dirty="0">
                <a:latin typeface="Times New Roman"/>
                <a:cs typeface="Times New Roman"/>
              </a:rPr>
              <a:t>q</a:t>
            </a:r>
            <a:r>
              <a:rPr sz="3050" b="1" i="1" spc="285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,</a:t>
            </a:r>
            <a:r>
              <a:rPr sz="3050" b="1" spc="10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f</a:t>
            </a:r>
            <a:r>
              <a:rPr sz="3050" b="1" i="1" spc="-235" dirty="0">
                <a:latin typeface="Times New Roman"/>
                <a:cs typeface="Times New Roman"/>
              </a:rPr>
              <a:t> </a:t>
            </a:r>
            <a:r>
              <a:rPr sz="3050" b="1" spc="-50" dirty="0">
                <a:latin typeface="Times New Roman"/>
                <a:cs typeface="Times New Roman"/>
              </a:rPr>
              <a:t>}</a:t>
            </a:r>
            <a:endParaRPr sz="3050" dirty="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625214" y="6185405"/>
            <a:ext cx="249554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i="1" spc="-50" dirty="0">
                <a:solidFill>
                  <a:srgbClr val="FF9932"/>
                </a:solidFill>
                <a:latin typeface="Times New Roman"/>
                <a:cs typeface="Times New Roman"/>
              </a:rPr>
              <a:t>a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198750" y="6436865"/>
            <a:ext cx="2247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i="1" spc="-50" dirty="0">
                <a:solidFill>
                  <a:srgbClr val="00CC99"/>
                </a:solidFill>
                <a:latin typeface="Times New Roman"/>
                <a:cs typeface="Times New Roman"/>
              </a:rPr>
              <a:t>c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9464937" y="4925057"/>
            <a:ext cx="249554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i="1" spc="-50" dirty="0">
                <a:solidFill>
                  <a:srgbClr val="FF9932"/>
                </a:solidFill>
                <a:latin typeface="Times New Roman"/>
                <a:cs typeface="Times New Roman"/>
              </a:rPr>
              <a:t>a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938659" y="4121605"/>
            <a:ext cx="2005330" cy="1198880"/>
          </a:xfrm>
          <a:prstGeom prst="rect">
            <a:avLst/>
          </a:prstGeom>
        </p:spPr>
        <p:txBody>
          <a:bodyPr vert="horz" wrap="square" lIns="0" tIns="654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3500" b="1" spc="-10" dirty="0">
                <a:latin typeface="Times New Roman"/>
                <a:cs typeface="Times New Roman"/>
              </a:rPr>
              <a:t>Celkově:</a:t>
            </a:r>
            <a:endParaRPr sz="3500">
              <a:latin typeface="Times New Roman"/>
              <a:cs typeface="Times New Roman"/>
            </a:endParaRPr>
          </a:p>
          <a:p>
            <a:pPr marL="844550">
              <a:lnSpc>
                <a:spcPct val="100000"/>
              </a:lnSpc>
              <a:spcBef>
                <a:spcPts val="420"/>
              </a:spcBef>
              <a:tabLst>
                <a:tab pos="1767839" algn="l"/>
              </a:tabLst>
            </a:pPr>
            <a:r>
              <a:rPr sz="3500" b="1" i="1" spc="-50" dirty="0">
                <a:solidFill>
                  <a:srgbClr val="FF9932"/>
                </a:solidFill>
                <a:latin typeface="Times New Roman"/>
                <a:cs typeface="Times New Roman"/>
              </a:rPr>
              <a:t>a</a:t>
            </a:r>
            <a:r>
              <a:rPr sz="3500" b="1" i="1" dirty="0">
                <a:solidFill>
                  <a:srgbClr val="FF9932"/>
                </a:solidFill>
                <a:latin typeface="Times New Roman"/>
                <a:cs typeface="Times New Roman"/>
              </a:rPr>
              <a:t>	</a:t>
            </a:r>
            <a:r>
              <a:rPr sz="350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endParaRPr sz="3500">
              <a:latin typeface="Times New Roman"/>
              <a:cs typeface="Times New Roman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1045345" y="483108"/>
            <a:ext cx="8606155" cy="798830"/>
            <a:chOff x="1045345" y="483108"/>
            <a:chExt cx="8606155" cy="798830"/>
          </a:xfrm>
        </p:grpSpPr>
        <p:sp>
          <p:nvSpPr>
            <p:cNvPr id="55" name="object 55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xfrm>
            <a:off x="1186568" y="558799"/>
            <a:ext cx="8319770" cy="612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50" dirty="0"/>
              <a:t>Odstranění</a:t>
            </a:r>
            <a:r>
              <a:rPr sz="3850" spc="-95" dirty="0"/>
              <a:t> </a:t>
            </a:r>
            <a:r>
              <a:rPr sz="3850" dirty="0"/>
              <a:t>nedeterminismu</a:t>
            </a:r>
            <a:r>
              <a:rPr sz="3850" spc="-85" dirty="0"/>
              <a:t> </a:t>
            </a:r>
            <a:r>
              <a:rPr sz="3850" dirty="0"/>
              <a:t>II:</a:t>
            </a:r>
            <a:r>
              <a:rPr sz="3850" spc="-105" dirty="0"/>
              <a:t> </a:t>
            </a:r>
            <a:r>
              <a:rPr sz="3850" dirty="0"/>
              <a:t>Příklad</a:t>
            </a:r>
            <a:r>
              <a:rPr sz="3850" spc="-85" dirty="0"/>
              <a:t> </a:t>
            </a:r>
            <a:r>
              <a:rPr sz="3850" spc="-25" dirty="0"/>
              <a:t>3/3</a:t>
            </a:r>
            <a:endParaRPr sz="3850"/>
          </a:p>
        </p:txBody>
      </p:sp>
      <p:sp>
        <p:nvSpPr>
          <p:cNvPr id="60" name="Zástupný symbol pro číslo snímku 59">
            <a:extLst>
              <a:ext uri="{FF2B5EF4-FFF2-40B4-BE49-F238E27FC236}">
                <a16:creationId xmlns:a16="http://schemas.microsoft.com/office/drawing/2014/main" id="{A831A68C-12AB-DD70-193C-A04CC93B56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pPr/>
              <a:t>27</a:t>
            </a:fld>
            <a:r>
              <a:rPr lang="cs-CZ"/>
              <a:t> / 36</a:t>
            </a:r>
            <a:endParaRPr lang="cs-CZ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9917" y="2168652"/>
            <a:ext cx="8595360" cy="1542415"/>
            <a:chOff x="1049917" y="2168652"/>
            <a:chExt cx="8595360" cy="1542415"/>
          </a:xfrm>
        </p:grpSpPr>
        <p:sp>
          <p:nvSpPr>
            <p:cNvPr id="3" name="object 3"/>
            <p:cNvSpPr/>
            <p:nvPr/>
          </p:nvSpPr>
          <p:spPr>
            <a:xfrm>
              <a:off x="1065157" y="2183892"/>
              <a:ext cx="8564880" cy="1511935"/>
            </a:xfrm>
            <a:custGeom>
              <a:avLst/>
              <a:gdLst/>
              <a:ahLst/>
              <a:cxnLst/>
              <a:rect l="l" t="t" r="r" b="b"/>
              <a:pathLst>
                <a:path w="8564880" h="1511935">
                  <a:moveTo>
                    <a:pt x="8564879" y="1511807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1511807"/>
                  </a:lnTo>
                  <a:lnTo>
                    <a:pt x="8564879" y="1511807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49917" y="2168652"/>
              <a:ext cx="8595360" cy="1542415"/>
            </a:xfrm>
            <a:custGeom>
              <a:avLst/>
              <a:gdLst/>
              <a:ahLst/>
              <a:cxnLst/>
              <a:rect l="l" t="t" r="r" b="b"/>
              <a:pathLst>
                <a:path w="8595360" h="1542414">
                  <a:moveTo>
                    <a:pt x="8595357" y="1542288"/>
                  </a:moveTo>
                  <a:lnTo>
                    <a:pt x="8595357" y="0"/>
                  </a:lnTo>
                  <a:lnTo>
                    <a:pt x="0" y="0"/>
                  </a:lnTo>
                  <a:lnTo>
                    <a:pt x="0" y="1542288"/>
                  </a:lnTo>
                  <a:lnTo>
                    <a:pt x="15240" y="1542288"/>
                  </a:lnTo>
                  <a:lnTo>
                    <a:pt x="15240" y="30480"/>
                  </a:lnTo>
                  <a:lnTo>
                    <a:pt x="32004" y="15240"/>
                  </a:lnTo>
                  <a:lnTo>
                    <a:pt x="32004" y="30480"/>
                  </a:lnTo>
                  <a:lnTo>
                    <a:pt x="8563353" y="30480"/>
                  </a:lnTo>
                  <a:lnTo>
                    <a:pt x="8563353" y="15240"/>
                  </a:lnTo>
                  <a:lnTo>
                    <a:pt x="8580117" y="30480"/>
                  </a:lnTo>
                  <a:lnTo>
                    <a:pt x="8580117" y="1542288"/>
                  </a:lnTo>
                  <a:lnTo>
                    <a:pt x="8595357" y="1542288"/>
                  </a:lnTo>
                  <a:close/>
                </a:path>
                <a:path w="8595360" h="1542414">
                  <a:moveTo>
                    <a:pt x="32004" y="30480"/>
                  </a:moveTo>
                  <a:lnTo>
                    <a:pt x="32004" y="15240"/>
                  </a:lnTo>
                  <a:lnTo>
                    <a:pt x="15240" y="30480"/>
                  </a:lnTo>
                  <a:lnTo>
                    <a:pt x="32004" y="30480"/>
                  </a:lnTo>
                  <a:close/>
                </a:path>
                <a:path w="8595360" h="1542414">
                  <a:moveTo>
                    <a:pt x="32004" y="1510284"/>
                  </a:moveTo>
                  <a:lnTo>
                    <a:pt x="32004" y="30480"/>
                  </a:lnTo>
                  <a:lnTo>
                    <a:pt x="15240" y="30480"/>
                  </a:lnTo>
                  <a:lnTo>
                    <a:pt x="15240" y="1510284"/>
                  </a:lnTo>
                  <a:lnTo>
                    <a:pt x="32004" y="1510284"/>
                  </a:lnTo>
                  <a:close/>
                </a:path>
                <a:path w="8595360" h="1542414">
                  <a:moveTo>
                    <a:pt x="8580117" y="1510284"/>
                  </a:moveTo>
                  <a:lnTo>
                    <a:pt x="15240" y="1510284"/>
                  </a:lnTo>
                  <a:lnTo>
                    <a:pt x="32004" y="1527048"/>
                  </a:lnTo>
                  <a:lnTo>
                    <a:pt x="32004" y="1542288"/>
                  </a:lnTo>
                  <a:lnTo>
                    <a:pt x="8563353" y="1542288"/>
                  </a:lnTo>
                  <a:lnTo>
                    <a:pt x="8563353" y="1527048"/>
                  </a:lnTo>
                  <a:lnTo>
                    <a:pt x="8580117" y="1510284"/>
                  </a:lnTo>
                  <a:close/>
                </a:path>
                <a:path w="8595360" h="1542414">
                  <a:moveTo>
                    <a:pt x="32004" y="1542288"/>
                  </a:moveTo>
                  <a:lnTo>
                    <a:pt x="32004" y="1527048"/>
                  </a:lnTo>
                  <a:lnTo>
                    <a:pt x="15240" y="1510284"/>
                  </a:lnTo>
                  <a:lnTo>
                    <a:pt x="15240" y="1542288"/>
                  </a:lnTo>
                  <a:lnTo>
                    <a:pt x="32004" y="1542288"/>
                  </a:lnTo>
                  <a:close/>
                </a:path>
                <a:path w="8595360" h="1542414">
                  <a:moveTo>
                    <a:pt x="8580117" y="30480"/>
                  </a:moveTo>
                  <a:lnTo>
                    <a:pt x="8563353" y="15240"/>
                  </a:lnTo>
                  <a:lnTo>
                    <a:pt x="8563353" y="30480"/>
                  </a:lnTo>
                  <a:lnTo>
                    <a:pt x="8580117" y="30480"/>
                  </a:lnTo>
                  <a:close/>
                </a:path>
                <a:path w="8595360" h="1542414">
                  <a:moveTo>
                    <a:pt x="8580117" y="1510284"/>
                  </a:moveTo>
                  <a:lnTo>
                    <a:pt x="8580117" y="30480"/>
                  </a:lnTo>
                  <a:lnTo>
                    <a:pt x="8563353" y="30480"/>
                  </a:lnTo>
                  <a:lnTo>
                    <a:pt x="8563353" y="1510284"/>
                  </a:lnTo>
                  <a:lnTo>
                    <a:pt x="8580117" y="1510284"/>
                  </a:lnTo>
                  <a:close/>
                </a:path>
                <a:path w="8595360" h="1542414">
                  <a:moveTo>
                    <a:pt x="8580117" y="1542288"/>
                  </a:moveTo>
                  <a:lnTo>
                    <a:pt x="8580117" y="1510284"/>
                  </a:lnTo>
                  <a:lnTo>
                    <a:pt x="8563353" y="1527048"/>
                  </a:lnTo>
                  <a:lnTo>
                    <a:pt x="8563353" y="1542288"/>
                  </a:lnTo>
                  <a:lnTo>
                    <a:pt x="8580117" y="15422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65226" y="4093464"/>
            <a:ext cx="4218432" cy="79857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762640" y="4230114"/>
            <a:ext cx="333756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1462405" algn="l"/>
                <a:tab pos="3155950" algn="l"/>
              </a:tabLst>
            </a:pPr>
            <a:r>
              <a:rPr sz="3050" b="1" i="1" spc="-50" dirty="0">
                <a:latin typeface="Times New Roman"/>
                <a:cs typeface="Times New Roman"/>
              </a:rPr>
              <a:t>s</a:t>
            </a:r>
            <a:r>
              <a:rPr sz="3050" b="1" i="1" dirty="0">
                <a:latin typeface="Times New Roman"/>
                <a:cs typeface="Times New Roman"/>
              </a:rPr>
              <a:t>	</a:t>
            </a:r>
            <a:r>
              <a:rPr sz="3050" b="1" i="1" spc="-25" dirty="0">
                <a:latin typeface="Times New Roman"/>
                <a:cs typeface="Times New Roman"/>
              </a:rPr>
              <a:t>q</a:t>
            </a:r>
            <a:r>
              <a:rPr sz="3075" b="1" spc="-37" baseline="-20325" dirty="0">
                <a:latin typeface="Times New Roman"/>
                <a:cs typeface="Times New Roman"/>
              </a:rPr>
              <a:t>1</a:t>
            </a:r>
            <a:r>
              <a:rPr sz="3075" b="1" baseline="-20325" dirty="0">
                <a:latin typeface="Times New Roman"/>
                <a:cs typeface="Times New Roman"/>
              </a:rPr>
              <a:t>	</a:t>
            </a:r>
            <a:r>
              <a:rPr sz="305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69220" y="4053330"/>
            <a:ext cx="1621155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spc="-10" dirty="0">
                <a:latin typeface="Times New Roman"/>
                <a:cs typeface="Times New Roman"/>
              </a:rPr>
              <a:t>Příklad:</a:t>
            </a:r>
            <a:endParaRPr sz="35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235074" y="4681728"/>
            <a:ext cx="629920" cy="629920"/>
            <a:chOff x="4235074" y="4681728"/>
            <a:chExt cx="629920" cy="629920"/>
          </a:xfrm>
        </p:grpSpPr>
        <p:sp>
          <p:nvSpPr>
            <p:cNvPr id="9" name="object 9"/>
            <p:cNvSpPr/>
            <p:nvPr/>
          </p:nvSpPr>
          <p:spPr>
            <a:xfrm>
              <a:off x="4256409" y="4703063"/>
              <a:ext cx="586740" cy="586740"/>
            </a:xfrm>
            <a:custGeom>
              <a:avLst/>
              <a:gdLst/>
              <a:ahLst/>
              <a:cxnLst/>
              <a:rect l="l" t="t" r="r" b="b"/>
              <a:pathLst>
                <a:path w="586739" h="586739">
                  <a:moveTo>
                    <a:pt x="586739" y="292607"/>
                  </a:moveTo>
                  <a:lnTo>
                    <a:pt x="582908" y="245159"/>
                  </a:lnTo>
                  <a:lnTo>
                    <a:pt x="571816" y="200143"/>
                  </a:lnTo>
                  <a:lnTo>
                    <a:pt x="554068" y="158163"/>
                  </a:lnTo>
                  <a:lnTo>
                    <a:pt x="530266" y="119822"/>
                  </a:lnTo>
                  <a:lnTo>
                    <a:pt x="501014" y="85724"/>
                  </a:lnTo>
                  <a:lnTo>
                    <a:pt x="466917" y="56473"/>
                  </a:lnTo>
                  <a:lnTo>
                    <a:pt x="428576" y="32671"/>
                  </a:lnTo>
                  <a:lnTo>
                    <a:pt x="386596" y="14923"/>
                  </a:lnTo>
                  <a:lnTo>
                    <a:pt x="341580" y="3831"/>
                  </a:lnTo>
                  <a:lnTo>
                    <a:pt x="294131" y="0"/>
                  </a:lnTo>
                  <a:lnTo>
                    <a:pt x="246270" y="3831"/>
                  </a:lnTo>
                  <a:lnTo>
                    <a:pt x="200924" y="14923"/>
                  </a:lnTo>
                  <a:lnTo>
                    <a:pt x="158686" y="32671"/>
                  </a:lnTo>
                  <a:lnTo>
                    <a:pt x="120152" y="56473"/>
                  </a:lnTo>
                  <a:lnTo>
                    <a:pt x="85915" y="85724"/>
                  </a:lnTo>
                  <a:lnTo>
                    <a:pt x="56570" y="119822"/>
                  </a:lnTo>
                  <a:lnTo>
                    <a:pt x="32712" y="158163"/>
                  </a:lnTo>
                  <a:lnTo>
                    <a:pt x="14935" y="200143"/>
                  </a:lnTo>
                  <a:lnTo>
                    <a:pt x="3832" y="245159"/>
                  </a:lnTo>
                  <a:lnTo>
                    <a:pt x="0" y="292607"/>
                  </a:lnTo>
                  <a:lnTo>
                    <a:pt x="3832" y="340469"/>
                  </a:lnTo>
                  <a:lnTo>
                    <a:pt x="14935" y="385815"/>
                  </a:lnTo>
                  <a:lnTo>
                    <a:pt x="32712" y="428053"/>
                  </a:lnTo>
                  <a:lnTo>
                    <a:pt x="56570" y="466587"/>
                  </a:lnTo>
                  <a:lnTo>
                    <a:pt x="85915" y="500824"/>
                  </a:lnTo>
                  <a:lnTo>
                    <a:pt x="120152" y="530169"/>
                  </a:lnTo>
                  <a:lnTo>
                    <a:pt x="158686" y="554027"/>
                  </a:lnTo>
                  <a:lnTo>
                    <a:pt x="200924" y="571804"/>
                  </a:lnTo>
                  <a:lnTo>
                    <a:pt x="246270" y="582907"/>
                  </a:lnTo>
                  <a:lnTo>
                    <a:pt x="294131" y="586739"/>
                  </a:lnTo>
                  <a:lnTo>
                    <a:pt x="341580" y="582907"/>
                  </a:lnTo>
                  <a:lnTo>
                    <a:pt x="386596" y="571804"/>
                  </a:lnTo>
                  <a:lnTo>
                    <a:pt x="428576" y="554027"/>
                  </a:lnTo>
                  <a:lnTo>
                    <a:pt x="466917" y="530169"/>
                  </a:lnTo>
                  <a:lnTo>
                    <a:pt x="501014" y="500824"/>
                  </a:lnTo>
                  <a:lnTo>
                    <a:pt x="530266" y="466587"/>
                  </a:lnTo>
                  <a:lnTo>
                    <a:pt x="554068" y="428053"/>
                  </a:lnTo>
                  <a:lnTo>
                    <a:pt x="571816" y="385815"/>
                  </a:lnTo>
                  <a:lnTo>
                    <a:pt x="582908" y="340469"/>
                  </a:lnTo>
                  <a:lnTo>
                    <a:pt x="586739" y="292607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35074" y="4681728"/>
              <a:ext cx="629920" cy="629920"/>
            </a:xfrm>
            <a:custGeom>
              <a:avLst/>
              <a:gdLst/>
              <a:ahLst/>
              <a:cxnLst/>
              <a:rect l="l" t="t" r="r" b="b"/>
              <a:pathLst>
                <a:path w="629920" h="629920">
                  <a:moveTo>
                    <a:pt x="629412" y="330708"/>
                  </a:moveTo>
                  <a:lnTo>
                    <a:pt x="629412" y="298704"/>
                  </a:lnTo>
                  <a:lnTo>
                    <a:pt x="626364" y="266700"/>
                  </a:lnTo>
                  <a:lnTo>
                    <a:pt x="611124" y="205740"/>
                  </a:lnTo>
                  <a:lnTo>
                    <a:pt x="576072" y="137160"/>
                  </a:lnTo>
                  <a:lnTo>
                    <a:pt x="536448" y="91440"/>
                  </a:lnTo>
                  <a:lnTo>
                    <a:pt x="490728" y="53340"/>
                  </a:lnTo>
                  <a:lnTo>
                    <a:pt x="451104" y="30480"/>
                  </a:lnTo>
                  <a:lnTo>
                    <a:pt x="408432" y="13716"/>
                  </a:lnTo>
                  <a:lnTo>
                    <a:pt x="362712" y="3048"/>
                  </a:lnTo>
                  <a:lnTo>
                    <a:pt x="345948" y="1524"/>
                  </a:lnTo>
                  <a:lnTo>
                    <a:pt x="330708" y="0"/>
                  </a:lnTo>
                  <a:lnTo>
                    <a:pt x="298704" y="0"/>
                  </a:lnTo>
                  <a:lnTo>
                    <a:pt x="281940" y="1524"/>
                  </a:lnTo>
                  <a:lnTo>
                    <a:pt x="266700" y="3048"/>
                  </a:lnTo>
                  <a:lnTo>
                    <a:pt x="236220" y="9144"/>
                  </a:lnTo>
                  <a:lnTo>
                    <a:pt x="220980" y="13716"/>
                  </a:lnTo>
                  <a:lnTo>
                    <a:pt x="205740" y="19812"/>
                  </a:lnTo>
                  <a:lnTo>
                    <a:pt x="192024" y="24384"/>
                  </a:lnTo>
                  <a:lnTo>
                    <a:pt x="150876" y="45720"/>
                  </a:lnTo>
                  <a:lnTo>
                    <a:pt x="114300" y="73152"/>
                  </a:lnTo>
                  <a:lnTo>
                    <a:pt x="71628" y="115824"/>
                  </a:lnTo>
                  <a:lnTo>
                    <a:pt x="45720" y="152400"/>
                  </a:lnTo>
                  <a:lnTo>
                    <a:pt x="38100" y="164592"/>
                  </a:lnTo>
                  <a:lnTo>
                    <a:pt x="18288" y="207264"/>
                  </a:lnTo>
                  <a:lnTo>
                    <a:pt x="3048" y="266700"/>
                  </a:lnTo>
                  <a:lnTo>
                    <a:pt x="0" y="298704"/>
                  </a:lnTo>
                  <a:lnTo>
                    <a:pt x="0" y="332232"/>
                  </a:lnTo>
                  <a:lnTo>
                    <a:pt x="1524" y="347472"/>
                  </a:lnTo>
                  <a:lnTo>
                    <a:pt x="4572" y="362712"/>
                  </a:lnTo>
                  <a:lnTo>
                    <a:pt x="6096" y="377952"/>
                  </a:lnTo>
                  <a:lnTo>
                    <a:pt x="10668" y="394716"/>
                  </a:lnTo>
                  <a:lnTo>
                    <a:pt x="13716" y="408432"/>
                  </a:lnTo>
                  <a:lnTo>
                    <a:pt x="19812" y="423672"/>
                  </a:lnTo>
                  <a:lnTo>
                    <a:pt x="24384" y="437388"/>
                  </a:lnTo>
                  <a:lnTo>
                    <a:pt x="32004" y="451104"/>
                  </a:lnTo>
                  <a:lnTo>
                    <a:pt x="38100" y="464820"/>
                  </a:lnTo>
                  <a:lnTo>
                    <a:pt x="42672" y="473049"/>
                  </a:lnTo>
                  <a:lnTo>
                    <a:pt x="42672" y="300228"/>
                  </a:lnTo>
                  <a:lnTo>
                    <a:pt x="47244" y="259080"/>
                  </a:lnTo>
                  <a:lnTo>
                    <a:pt x="50292" y="245364"/>
                  </a:lnTo>
                  <a:lnTo>
                    <a:pt x="68580" y="196596"/>
                  </a:lnTo>
                  <a:lnTo>
                    <a:pt x="74676" y="184404"/>
                  </a:lnTo>
                  <a:lnTo>
                    <a:pt x="82296" y="172212"/>
                  </a:lnTo>
                  <a:lnTo>
                    <a:pt x="88392" y="161544"/>
                  </a:lnTo>
                  <a:lnTo>
                    <a:pt x="123444" y="120396"/>
                  </a:lnTo>
                  <a:lnTo>
                    <a:pt x="173736" y="80772"/>
                  </a:lnTo>
                  <a:lnTo>
                    <a:pt x="185928" y="74676"/>
                  </a:lnTo>
                  <a:lnTo>
                    <a:pt x="196596" y="68580"/>
                  </a:lnTo>
                  <a:lnTo>
                    <a:pt x="234696" y="53340"/>
                  </a:lnTo>
                  <a:lnTo>
                    <a:pt x="274320" y="44196"/>
                  </a:lnTo>
                  <a:lnTo>
                    <a:pt x="288036" y="42672"/>
                  </a:lnTo>
                  <a:lnTo>
                    <a:pt x="301752" y="42672"/>
                  </a:lnTo>
                  <a:lnTo>
                    <a:pt x="315468" y="41148"/>
                  </a:lnTo>
                  <a:lnTo>
                    <a:pt x="329184" y="42672"/>
                  </a:lnTo>
                  <a:lnTo>
                    <a:pt x="342900" y="42672"/>
                  </a:lnTo>
                  <a:lnTo>
                    <a:pt x="356616" y="45720"/>
                  </a:lnTo>
                  <a:lnTo>
                    <a:pt x="370332" y="47244"/>
                  </a:lnTo>
                  <a:lnTo>
                    <a:pt x="384048" y="50292"/>
                  </a:lnTo>
                  <a:lnTo>
                    <a:pt x="396240" y="54864"/>
                  </a:lnTo>
                  <a:lnTo>
                    <a:pt x="409956" y="57912"/>
                  </a:lnTo>
                  <a:lnTo>
                    <a:pt x="422148" y="64008"/>
                  </a:lnTo>
                  <a:lnTo>
                    <a:pt x="434340" y="68580"/>
                  </a:lnTo>
                  <a:lnTo>
                    <a:pt x="445008" y="74676"/>
                  </a:lnTo>
                  <a:lnTo>
                    <a:pt x="457200" y="82296"/>
                  </a:lnTo>
                  <a:lnTo>
                    <a:pt x="467868" y="88392"/>
                  </a:lnTo>
                  <a:lnTo>
                    <a:pt x="489204" y="105156"/>
                  </a:lnTo>
                  <a:lnTo>
                    <a:pt x="509016" y="121920"/>
                  </a:lnTo>
                  <a:lnTo>
                    <a:pt x="525780" y="141732"/>
                  </a:lnTo>
                  <a:lnTo>
                    <a:pt x="548640" y="173736"/>
                  </a:lnTo>
                  <a:lnTo>
                    <a:pt x="554736" y="185928"/>
                  </a:lnTo>
                  <a:lnTo>
                    <a:pt x="560832" y="196596"/>
                  </a:lnTo>
                  <a:lnTo>
                    <a:pt x="576072" y="234696"/>
                  </a:lnTo>
                  <a:lnTo>
                    <a:pt x="585216" y="274320"/>
                  </a:lnTo>
                  <a:lnTo>
                    <a:pt x="586740" y="288036"/>
                  </a:lnTo>
                  <a:lnTo>
                    <a:pt x="586740" y="301752"/>
                  </a:lnTo>
                  <a:lnTo>
                    <a:pt x="588264" y="315468"/>
                  </a:lnTo>
                  <a:lnTo>
                    <a:pt x="588264" y="469696"/>
                  </a:lnTo>
                  <a:lnTo>
                    <a:pt x="591312" y="464820"/>
                  </a:lnTo>
                  <a:lnTo>
                    <a:pt x="611124" y="422148"/>
                  </a:lnTo>
                  <a:lnTo>
                    <a:pt x="626364" y="362712"/>
                  </a:lnTo>
                  <a:lnTo>
                    <a:pt x="629412" y="330708"/>
                  </a:lnTo>
                  <a:close/>
                </a:path>
                <a:path w="629920" h="629920">
                  <a:moveTo>
                    <a:pt x="588264" y="469696"/>
                  </a:moveTo>
                  <a:lnTo>
                    <a:pt x="588264" y="315468"/>
                  </a:lnTo>
                  <a:lnTo>
                    <a:pt x="586740" y="329184"/>
                  </a:lnTo>
                  <a:lnTo>
                    <a:pt x="586740" y="342900"/>
                  </a:lnTo>
                  <a:lnTo>
                    <a:pt x="585216" y="356616"/>
                  </a:lnTo>
                  <a:lnTo>
                    <a:pt x="579120" y="384048"/>
                  </a:lnTo>
                  <a:lnTo>
                    <a:pt x="576072" y="396240"/>
                  </a:lnTo>
                  <a:lnTo>
                    <a:pt x="571500" y="408432"/>
                  </a:lnTo>
                  <a:lnTo>
                    <a:pt x="566928" y="422148"/>
                  </a:lnTo>
                  <a:lnTo>
                    <a:pt x="560832" y="432816"/>
                  </a:lnTo>
                  <a:lnTo>
                    <a:pt x="548640" y="457200"/>
                  </a:lnTo>
                  <a:lnTo>
                    <a:pt x="541020" y="467868"/>
                  </a:lnTo>
                  <a:lnTo>
                    <a:pt x="507492" y="509016"/>
                  </a:lnTo>
                  <a:lnTo>
                    <a:pt x="455676" y="548640"/>
                  </a:lnTo>
                  <a:lnTo>
                    <a:pt x="420624" y="566928"/>
                  </a:lnTo>
                  <a:lnTo>
                    <a:pt x="368808" y="582168"/>
                  </a:lnTo>
                  <a:lnTo>
                    <a:pt x="356616" y="585216"/>
                  </a:lnTo>
                  <a:lnTo>
                    <a:pt x="342900" y="586740"/>
                  </a:lnTo>
                  <a:lnTo>
                    <a:pt x="329184" y="586740"/>
                  </a:lnTo>
                  <a:lnTo>
                    <a:pt x="313944" y="588264"/>
                  </a:lnTo>
                  <a:lnTo>
                    <a:pt x="300228" y="586740"/>
                  </a:lnTo>
                  <a:lnTo>
                    <a:pt x="286512" y="586740"/>
                  </a:lnTo>
                  <a:lnTo>
                    <a:pt x="272796" y="583692"/>
                  </a:lnTo>
                  <a:lnTo>
                    <a:pt x="259080" y="582168"/>
                  </a:lnTo>
                  <a:lnTo>
                    <a:pt x="246888" y="579120"/>
                  </a:lnTo>
                  <a:lnTo>
                    <a:pt x="233172" y="574548"/>
                  </a:lnTo>
                  <a:lnTo>
                    <a:pt x="220980" y="571500"/>
                  </a:lnTo>
                  <a:lnTo>
                    <a:pt x="208788" y="565404"/>
                  </a:lnTo>
                  <a:lnTo>
                    <a:pt x="196596" y="560832"/>
                  </a:lnTo>
                  <a:lnTo>
                    <a:pt x="184404" y="554736"/>
                  </a:lnTo>
                  <a:lnTo>
                    <a:pt x="173736" y="547116"/>
                  </a:lnTo>
                  <a:lnTo>
                    <a:pt x="161544" y="541020"/>
                  </a:lnTo>
                  <a:lnTo>
                    <a:pt x="140208" y="524256"/>
                  </a:lnTo>
                  <a:lnTo>
                    <a:pt x="103632" y="487680"/>
                  </a:lnTo>
                  <a:lnTo>
                    <a:pt x="80772" y="455676"/>
                  </a:lnTo>
                  <a:lnTo>
                    <a:pt x="64008" y="420624"/>
                  </a:lnTo>
                  <a:lnTo>
                    <a:pt x="57912" y="408432"/>
                  </a:lnTo>
                  <a:lnTo>
                    <a:pt x="54864" y="394716"/>
                  </a:lnTo>
                  <a:lnTo>
                    <a:pt x="50292" y="382524"/>
                  </a:lnTo>
                  <a:lnTo>
                    <a:pt x="47244" y="368808"/>
                  </a:lnTo>
                  <a:lnTo>
                    <a:pt x="42672" y="327660"/>
                  </a:lnTo>
                  <a:lnTo>
                    <a:pt x="42672" y="473049"/>
                  </a:lnTo>
                  <a:lnTo>
                    <a:pt x="73152" y="515112"/>
                  </a:lnTo>
                  <a:lnTo>
                    <a:pt x="115824" y="557784"/>
                  </a:lnTo>
                  <a:lnTo>
                    <a:pt x="152400" y="583692"/>
                  </a:lnTo>
                  <a:lnTo>
                    <a:pt x="164592" y="591312"/>
                  </a:lnTo>
                  <a:lnTo>
                    <a:pt x="178308" y="598932"/>
                  </a:lnTo>
                  <a:lnTo>
                    <a:pt x="193548" y="605028"/>
                  </a:lnTo>
                  <a:lnTo>
                    <a:pt x="207264" y="611124"/>
                  </a:lnTo>
                  <a:lnTo>
                    <a:pt x="222504" y="615696"/>
                  </a:lnTo>
                  <a:lnTo>
                    <a:pt x="236220" y="620268"/>
                  </a:lnTo>
                  <a:lnTo>
                    <a:pt x="251460" y="623316"/>
                  </a:lnTo>
                  <a:lnTo>
                    <a:pt x="268224" y="626364"/>
                  </a:lnTo>
                  <a:lnTo>
                    <a:pt x="298704" y="629412"/>
                  </a:lnTo>
                  <a:lnTo>
                    <a:pt x="332232" y="629412"/>
                  </a:lnTo>
                  <a:lnTo>
                    <a:pt x="379476" y="623316"/>
                  </a:lnTo>
                  <a:lnTo>
                    <a:pt x="423672" y="609600"/>
                  </a:lnTo>
                  <a:lnTo>
                    <a:pt x="437388" y="605028"/>
                  </a:lnTo>
                  <a:lnTo>
                    <a:pt x="478536" y="583692"/>
                  </a:lnTo>
                  <a:lnTo>
                    <a:pt x="516636" y="557784"/>
                  </a:lnTo>
                  <a:lnTo>
                    <a:pt x="559308" y="513588"/>
                  </a:lnTo>
                  <a:lnTo>
                    <a:pt x="583692" y="477012"/>
                  </a:lnTo>
                  <a:lnTo>
                    <a:pt x="588264" y="4696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347855" y="4734557"/>
            <a:ext cx="40322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50" b="1" i="1" spc="-25" dirty="0">
                <a:latin typeface="Times New Roman"/>
                <a:cs typeface="Times New Roman"/>
              </a:rPr>
              <a:t>q</a:t>
            </a:r>
            <a:r>
              <a:rPr sz="3075" b="1" spc="-37" baseline="-20325" dirty="0">
                <a:latin typeface="Times New Roman"/>
                <a:cs typeface="Times New Roman"/>
              </a:rPr>
              <a:t>2</a:t>
            </a:r>
            <a:endParaRPr sz="3075" baseline="-20325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28120" y="3964938"/>
            <a:ext cx="1788160" cy="631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522730" algn="l"/>
              </a:tabLst>
            </a:pPr>
            <a:r>
              <a:rPr sz="3950" b="1" i="1" spc="-50" dirty="0">
                <a:solidFill>
                  <a:srgbClr val="FF9932"/>
                </a:solidFill>
                <a:latin typeface="Times New Roman"/>
                <a:cs typeface="Times New Roman"/>
              </a:rPr>
              <a:t>a</a:t>
            </a:r>
            <a:r>
              <a:rPr sz="3950" b="1" i="1" dirty="0">
                <a:solidFill>
                  <a:srgbClr val="FF9932"/>
                </a:solidFill>
                <a:latin typeface="Times New Roman"/>
                <a:cs typeface="Times New Roman"/>
              </a:rPr>
              <a:t>	</a:t>
            </a:r>
            <a:r>
              <a:rPr sz="395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69220" y="5211569"/>
            <a:ext cx="496443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41120" algn="l"/>
              </a:tabLst>
            </a:pPr>
            <a:r>
              <a:rPr sz="3300" dirty="0">
                <a:latin typeface="Times New Roman"/>
                <a:cs typeface="Times New Roman"/>
              </a:rPr>
              <a:t>Stav</a:t>
            </a:r>
            <a:r>
              <a:rPr sz="3300" spc="-15" dirty="0">
                <a:latin typeface="Times New Roman"/>
                <a:cs typeface="Times New Roman"/>
              </a:rPr>
              <a:t> </a:t>
            </a:r>
            <a:r>
              <a:rPr sz="3300" b="1" i="1" spc="-50" dirty="0">
                <a:solidFill>
                  <a:srgbClr val="00CC99"/>
                </a:solidFill>
                <a:latin typeface="Times New Roman"/>
                <a:cs typeface="Times New Roman"/>
              </a:rPr>
              <a:t>s</a:t>
            </a:r>
            <a:r>
              <a:rPr sz="3300" b="1" i="1" dirty="0">
                <a:solidFill>
                  <a:srgbClr val="00CC99"/>
                </a:solidFill>
                <a:latin typeface="Times New Roman"/>
                <a:cs typeface="Times New Roman"/>
              </a:rPr>
              <a:t>	</a:t>
            </a:r>
            <a:r>
              <a:rPr sz="3300" dirty="0">
                <a:latin typeface="Times New Roman"/>
                <a:cs typeface="Times New Roman"/>
              </a:rPr>
              <a:t>-</a:t>
            </a:r>
            <a:r>
              <a:rPr sz="3300" spc="-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ukončující:</a:t>
            </a:r>
            <a:r>
              <a:rPr sz="3300" spc="20" dirty="0">
                <a:latin typeface="Times New Roman"/>
                <a:cs typeface="Times New Roman"/>
              </a:rPr>
              <a:t> </a:t>
            </a:r>
            <a:r>
              <a:rPr sz="3300" i="1" dirty="0">
                <a:latin typeface="Times New Roman"/>
                <a:cs typeface="Times New Roman"/>
              </a:rPr>
              <a:t>w </a:t>
            </a:r>
            <a:r>
              <a:rPr sz="3300" dirty="0">
                <a:latin typeface="Times New Roman"/>
                <a:cs typeface="Times New Roman"/>
              </a:rPr>
              <a:t>=</a:t>
            </a:r>
            <a:r>
              <a:rPr sz="3300" spc="-10" dirty="0">
                <a:latin typeface="Times New Roman"/>
                <a:cs typeface="Times New Roman"/>
              </a:rPr>
              <a:t> </a:t>
            </a:r>
            <a:r>
              <a:rPr sz="3300" b="1" i="1" dirty="0">
                <a:solidFill>
                  <a:srgbClr val="FF9932"/>
                </a:solidFill>
                <a:latin typeface="Times New Roman"/>
                <a:cs typeface="Times New Roman"/>
              </a:rPr>
              <a:t>a</a:t>
            </a:r>
            <a:r>
              <a:rPr sz="3300" b="1" i="1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r>
              <a:rPr sz="330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300" spc="-50" dirty="0">
                <a:latin typeface="Times New Roman"/>
                <a:cs typeface="Times New Roman"/>
              </a:rPr>
              <a:t>: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43820" y="5632193"/>
            <a:ext cx="478155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300" dirty="0">
                <a:latin typeface="Times New Roman"/>
                <a:cs typeface="Times New Roman"/>
              </a:rPr>
              <a:t>Stav</a:t>
            </a:r>
            <a:r>
              <a:rPr sz="3300" spc="5" dirty="0">
                <a:latin typeface="Times New Roman"/>
                <a:cs typeface="Times New Roman"/>
              </a:rPr>
              <a:t> </a:t>
            </a:r>
            <a:r>
              <a:rPr sz="3300" b="1" i="1" dirty="0">
                <a:solidFill>
                  <a:srgbClr val="00CC99"/>
                </a:solidFill>
                <a:latin typeface="Times New Roman"/>
                <a:cs typeface="Times New Roman"/>
              </a:rPr>
              <a:t>q</a:t>
            </a:r>
            <a:r>
              <a:rPr sz="3300" b="1" baseline="-20202" dirty="0">
                <a:solidFill>
                  <a:srgbClr val="00CC99"/>
                </a:solidFill>
                <a:latin typeface="Times New Roman"/>
                <a:cs typeface="Times New Roman"/>
              </a:rPr>
              <a:t>1</a:t>
            </a:r>
            <a:r>
              <a:rPr sz="3300" b="1" spc="382" baseline="-20202" dirty="0">
                <a:solidFill>
                  <a:srgbClr val="00CC99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-</a:t>
            </a:r>
            <a:r>
              <a:rPr sz="3300" spc="-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ukončující:</a:t>
            </a:r>
            <a:r>
              <a:rPr sz="3300" spc="20" dirty="0">
                <a:latin typeface="Times New Roman"/>
                <a:cs typeface="Times New Roman"/>
              </a:rPr>
              <a:t> </a:t>
            </a:r>
            <a:r>
              <a:rPr sz="3300" i="1" dirty="0">
                <a:latin typeface="Times New Roman"/>
                <a:cs typeface="Times New Roman"/>
              </a:rPr>
              <a:t>w</a:t>
            </a:r>
            <a:r>
              <a:rPr sz="3300" i="1" spc="-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=</a:t>
            </a:r>
            <a:r>
              <a:rPr sz="3300" spc="-10" dirty="0">
                <a:latin typeface="Times New Roman"/>
                <a:cs typeface="Times New Roman"/>
              </a:rPr>
              <a:t> </a:t>
            </a:r>
            <a:r>
              <a:rPr sz="3300" b="1" i="1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r>
              <a:rPr sz="3300" b="1" i="1" spc="-1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300" spc="-50" dirty="0">
                <a:latin typeface="Times New Roman"/>
                <a:cs typeface="Times New Roman"/>
              </a:rPr>
              <a:t>: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88006" y="5211569"/>
            <a:ext cx="2383155" cy="94932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38100" marR="30480">
              <a:lnSpc>
                <a:spcPts val="3310"/>
              </a:lnSpc>
              <a:spcBef>
                <a:spcPts val="750"/>
              </a:spcBef>
            </a:pPr>
            <a:r>
              <a:rPr sz="3300" b="1" i="1" dirty="0">
                <a:solidFill>
                  <a:srgbClr val="00CC99"/>
                </a:solidFill>
                <a:latin typeface="Times New Roman"/>
                <a:cs typeface="Times New Roman"/>
              </a:rPr>
              <a:t>s</a:t>
            </a:r>
            <a:r>
              <a:rPr sz="3300" b="1" i="1" dirty="0">
                <a:solidFill>
                  <a:srgbClr val="FF9932"/>
                </a:solidFill>
                <a:latin typeface="Times New Roman"/>
                <a:cs typeface="Times New Roman"/>
              </a:rPr>
              <a:t>a</a:t>
            </a:r>
            <a:r>
              <a:rPr sz="3300" b="1" i="1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r>
              <a:rPr sz="3300" b="1" i="1" spc="-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300" b="1" dirty="0">
                <a:latin typeface="Times New Roman"/>
                <a:cs typeface="Times New Roman"/>
              </a:rPr>
              <a:t>|–</a:t>
            </a:r>
            <a:r>
              <a:rPr sz="3300" b="1" spc="-5" dirty="0">
                <a:latin typeface="Times New Roman"/>
                <a:cs typeface="Times New Roman"/>
              </a:rPr>
              <a:t> </a:t>
            </a:r>
            <a:r>
              <a:rPr sz="3300" b="1" i="1" dirty="0">
                <a:latin typeface="Times New Roman"/>
                <a:cs typeface="Times New Roman"/>
              </a:rPr>
              <a:t>q</a:t>
            </a:r>
            <a:r>
              <a:rPr sz="3300" b="1" baseline="-20202" dirty="0">
                <a:latin typeface="Times New Roman"/>
                <a:cs typeface="Times New Roman"/>
              </a:rPr>
              <a:t>1</a:t>
            </a:r>
            <a:r>
              <a:rPr sz="3300" b="1" i="1" dirty="0">
                <a:solidFill>
                  <a:srgbClr val="3232CC"/>
                </a:solidFill>
                <a:latin typeface="Times New Roman"/>
                <a:cs typeface="Times New Roman"/>
              </a:rPr>
              <a:t>b </a:t>
            </a:r>
            <a:r>
              <a:rPr sz="3300" b="1" dirty="0">
                <a:latin typeface="Times New Roman"/>
                <a:cs typeface="Times New Roman"/>
              </a:rPr>
              <a:t>|–</a:t>
            </a:r>
            <a:r>
              <a:rPr sz="3300" b="1" spc="5" dirty="0">
                <a:latin typeface="Times New Roman"/>
                <a:cs typeface="Times New Roman"/>
              </a:rPr>
              <a:t> </a:t>
            </a:r>
            <a:r>
              <a:rPr sz="330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f </a:t>
            </a:r>
            <a:r>
              <a:rPr sz="3300" b="1" i="1" dirty="0">
                <a:solidFill>
                  <a:srgbClr val="00CC99"/>
                </a:solidFill>
                <a:latin typeface="Times New Roman"/>
                <a:cs typeface="Times New Roman"/>
              </a:rPr>
              <a:t>q</a:t>
            </a:r>
            <a:r>
              <a:rPr sz="3300" b="1" baseline="-20202" dirty="0">
                <a:solidFill>
                  <a:srgbClr val="00CC99"/>
                </a:solidFill>
                <a:latin typeface="Times New Roman"/>
                <a:cs typeface="Times New Roman"/>
              </a:rPr>
              <a:t>1</a:t>
            </a:r>
            <a:r>
              <a:rPr sz="3300" b="1" i="1" dirty="0">
                <a:solidFill>
                  <a:srgbClr val="3232CC"/>
                </a:solidFill>
                <a:latin typeface="Times New Roman"/>
                <a:cs typeface="Times New Roman"/>
              </a:rPr>
              <a:t>b </a:t>
            </a:r>
            <a:r>
              <a:rPr sz="3300" b="1" dirty="0">
                <a:latin typeface="Times New Roman"/>
                <a:cs typeface="Times New Roman"/>
              </a:rPr>
              <a:t>|– </a:t>
            </a:r>
            <a:r>
              <a:rPr sz="330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31120" y="6137910"/>
            <a:ext cx="8734425" cy="1450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ts val="3629"/>
              </a:lnSpc>
              <a:spcBef>
                <a:spcPts val="100"/>
              </a:spcBef>
              <a:tabLst>
                <a:tab pos="1356360" algn="l"/>
                <a:tab pos="6094730" algn="l"/>
              </a:tabLst>
            </a:pPr>
            <a:r>
              <a:rPr sz="3300" dirty="0">
                <a:latin typeface="Times New Roman"/>
                <a:cs typeface="Times New Roman"/>
              </a:rPr>
              <a:t>Stav</a:t>
            </a:r>
            <a:r>
              <a:rPr sz="3300" spc="-15" dirty="0">
                <a:latin typeface="Times New Roman"/>
                <a:cs typeface="Times New Roman"/>
              </a:rPr>
              <a:t> </a:t>
            </a:r>
            <a:r>
              <a:rPr sz="3300" b="1" i="1" spc="-50" dirty="0">
                <a:solidFill>
                  <a:srgbClr val="00CC99"/>
                </a:solidFill>
                <a:latin typeface="Times New Roman"/>
                <a:cs typeface="Times New Roman"/>
              </a:rPr>
              <a:t>f</a:t>
            </a:r>
            <a:r>
              <a:rPr sz="3300" b="1" i="1" dirty="0">
                <a:solidFill>
                  <a:srgbClr val="00CC99"/>
                </a:solidFill>
                <a:latin typeface="Times New Roman"/>
                <a:cs typeface="Times New Roman"/>
              </a:rPr>
              <a:t>	</a:t>
            </a:r>
            <a:r>
              <a:rPr sz="3300" dirty="0">
                <a:latin typeface="Times New Roman"/>
                <a:cs typeface="Times New Roman"/>
              </a:rPr>
              <a:t>-</a:t>
            </a:r>
            <a:r>
              <a:rPr sz="3300" spc="-1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ukončující:</a:t>
            </a:r>
            <a:r>
              <a:rPr sz="3300" spc="20" dirty="0">
                <a:latin typeface="Times New Roman"/>
                <a:cs typeface="Times New Roman"/>
              </a:rPr>
              <a:t> </a:t>
            </a:r>
            <a:r>
              <a:rPr sz="3300" i="1" dirty="0">
                <a:latin typeface="Times New Roman"/>
                <a:cs typeface="Times New Roman"/>
              </a:rPr>
              <a:t>w</a:t>
            </a:r>
            <a:r>
              <a:rPr sz="3300" i="1" spc="-1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= </a:t>
            </a:r>
            <a:r>
              <a:rPr sz="3300" dirty="0">
                <a:latin typeface="Symbol"/>
                <a:cs typeface="Symbol"/>
              </a:rPr>
              <a:t></a:t>
            </a:r>
            <a:r>
              <a:rPr sz="3300" spc="-30" dirty="0">
                <a:latin typeface="Times New Roman"/>
                <a:cs typeface="Times New Roman"/>
              </a:rPr>
              <a:t> </a:t>
            </a:r>
            <a:r>
              <a:rPr sz="3300" spc="-50" dirty="0">
                <a:latin typeface="Times New Roman"/>
                <a:cs typeface="Times New Roman"/>
              </a:rPr>
              <a:t>:</a:t>
            </a:r>
            <a:r>
              <a:rPr sz="3300" dirty="0">
                <a:latin typeface="Times New Roman"/>
                <a:cs typeface="Times New Roman"/>
              </a:rPr>
              <a:t>	</a:t>
            </a:r>
            <a:r>
              <a:rPr sz="3300" b="1" i="1" dirty="0">
                <a:solidFill>
                  <a:srgbClr val="00CC99"/>
                </a:solidFill>
                <a:latin typeface="Times New Roman"/>
                <a:cs typeface="Times New Roman"/>
              </a:rPr>
              <a:t>f </a:t>
            </a:r>
            <a:r>
              <a:rPr sz="3300" b="1" dirty="0">
                <a:latin typeface="Times New Roman"/>
                <a:cs typeface="Times New Roman"/>
              </a:rPr>
              <a:t>|–</a:t>
            </a:r>
            <a:r>
              <a:rPr sz="3300" baseline="25252" dirty="0">
                <a:latin typeface="Times New Roman"/>
                <a:cs typeface="Times New Roman"/>
              </a:rPr>
              <a:t>0</a:t>
            </a:r>
            <a:r>
              <a:rPr sz="3300" spc="397" baseline="25252" dirty="0">
                <a:latin typeface="Times New Roman"/>
                <a:cs typeface="Times New Roman"/>
              </a:rPr>
              <a:t> </a:t>
            </a:r>
            <a:r>
              <a:rPr sz="330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endParaRPr sz="3300" dirty="0">
              <a:latin typeface="Times New Roman"/>
              <a:cs typeface="Times New Roman"/>
            </a:endParaRPr>
          </a:p>
          <a:p>
            <a:pPr marL="50800">
              <a:lnSpc>
                <a:spcPts val="3629"/>
              </a:lnSpc>
            </a:pPr>
            <a:r>
              <a:rPr sz="3300" dirty="0">
                <a:latin typeface="Times New Roman"/>
                <a:cs typeface="Times New Roman"/>
              </a:rPr>
              <a:t>Stav</a:t>
            </a:r>
            <a:r>
              <a:rPr sz="3300" spc="-10" dirty="0">
                <a:latin typeface="Times New Roman"/>
                <a:cs typeface="Times New Roman"/>
              </a:rPr>
              <a:t> </a:t>
            </a:r>
            <a:r>
              <a:rPr sz="3300" b="1" i="1" dirty="0">
                <a:solidFill>
                  <a:srgbClr val="00CC99"/>
                </a:solidFill>
                <a:latin typeface="Times New Roman"/>
                <a:cs typeface="Times New Roman"/>
              </a:rPr>
              <a:t>q</a:t>
            </a:r>
            <a:r>
              <a:rPr sz="3300" b="1" baseline="-20202" dirty="0">
                <a:solidFill>
                  <a:srgbClr val="00CC99"/>
                </a:solidFill>
                <a:latin typeface="Times New Roman"/>
                <a:cs typeface="Times New Roman"/>
              </a:rPr>
              <a:t>2</a:t>
            </a:r>
            <a:r>
              <a:rPr sz="3300" b="1" spc="367" baseline="-20202" dirty="0">
                <a:solidFill>
                  <a:srgbClr val="00CC99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-</a:t>
            </a:r>
            <a:r>
              <a:rPr sz="3300" spc="-20" dirty="0">
                <a:latin typeface="Times New Roman"/>
                <a:cs typeface="Times New Roman"/>
              </a:rPr>
              <a:t> </a:t>
            </a:r>
            <a:r>
              <a:rPr sz="3300" b="1" dirty="0">
                <a:solidFill>
                  <a:srgbClr val="FF0000"/>
                </a:solidFill>
                <a:latin typeface="Times New Roman"/>
                <a:cs typeface="Times New Roman"/>
              </a:rPr>
              <a:t>neukončující</a:t>
            </a:r>
            <a:r>
              <a:rPr sz="33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(neexistuje</a:t>
            </a:r>
            <a:r>
              <a:rPr sz="3300" spc="1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žádné </a:t>
            </a:r>
            <a:r>
              <a:rPr sz="3300" i="1" dirty="0">
                <a:latin typeface="Times New Roman"/>
                <a:cs typeface="Times New Roman"/>
              </a:rPr>
              <a:t>w</a:t>
            </a:r>
            <a:r>
              <a:rPr sz="3300" i="1" spc="-3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Symbol"/>
                <a:cs typeface="Symbol"/>
              </a:rPr>
              <a:t></a:t>
            </a:r>
            <a:r>
              <a:rPr sz="3300" spc="-25" dirty="0">
                <a:latin typeface="Times New Roman"/>
                <a:cs typeface="Times New Roman"/>
              </a:rPr>
              <a:t> </a:t>
            </a:r>
            <a:r>
              <a:rPr sz="3300" spc="-25" dirty="0">
                <a:latin typeface="Symbol"/>
                <a:cs typeface="Symbol"/>
              </a:rPr>
              <a:t></a:t>
            </a:r>
            <a:r>
              <a:rPr sz="3300" spc="-37" baseline="25252" dirty="0">
                <a:latin typeface="Times New Roman"/>
                <a:cs typeface="Times New Roman"/>
              </a:rPr>
              <a:t>*</a:t>
            </a:r>
            <a:endParaRPr sz="3300" baseline="25252" dirty="0">
              <a:latin typeface="Times New Roman"/>
              <a:cs typeface="Times New Roman"/>
            </a:endParaRPr>
          </a:p>
          <a:p>
            <a:pPr marL="4079875">
              <a:lnSpc>
                <a:spcPct val="100000"/>
              </a:lnSpc>
            </a:pPr>
            <a:r>
              <a:rPr sz="3300" dirty="0">
                <a:latin typeface="Times New Roman"/>
                <a:cs typeface="Times New Roman"/>
              </a:rPr>
              <a:t>takové</a:t>
            </a:r>
            <a:r>
              <a:rPr sz="3300" spc="1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že:</a:t>
            </a:r>
            <a:r>
              <a:rPr sz="3300" spc="30" dirty="0">
                <a:latin typeface="Times New Roman"/>
                <a:cs typeface="Times New Roman"/>
              </a:rPr>
              <a:t> </a:t>
            </a:r>
            <a:r>
              <a:rPr sz="3300" b="1" i="1" dirty="0">
                <a:solidFill>
                  <a:srgbClr val="00CC99"/>
                </a:solidFill>
                <a:latin typeface="Times New Roman"/>
                <a:cs typeface="Times New Roman"/>
              </a:rPr>
              <a:t>q</a:t>
            </a:r>
            <a:r>
              <a:rPr sz="3300" b="1" baseline="-20202" dirty="0">
                <a:solidFill>
                  <a:srgbClr val="00CC99"/>
                </a:solidFill>
                <a:latin typeface="Times New Roman"/>
                <a:cs typeface="Times New Roman"/>
              </a:rPr>
              <a:t>2</a:t>
            </a:r>
            <a:r>
              <a:rPr sz="3300" i="1" dirty="0">
                <a:latin typeface="Times New Roman"/>
                <a:cs typeface="Times New Roman"/>
              </a:rPr>
              <a:t>w</a:t>
            </a:r>
            <a:r>
              <a:rPr sz="3300" i="1" spc="-5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Times New Roman"/>
                <a:cs typeface="Times New Roman"/>
              </a:rPr>
              <a:t>|–</a:t>
            </a:r>
            <a:r>
              <a:rPr sz="3300" i="1" baseline="25252" dirty="0">
                <a:latin typeface="Times New Roman"/>
                <a:cs typeface="Times New Roman"/>
              </a:rPr>
              <a:t>*</a:t>
            </a:r>
            <a:r>
              <a:rPr sz="3300" i="1" spc="-7" baseline="25252" dirty="0">
                <a:latin typeface="Times New Roman"/>
                <a:cs typeface="Times New Roman"/>
              </a:rPr>
              <a:t> </a:t>
            </a:r>
            <a:r>
              <a:rPr sz="3300" i="1" dirty="0">
                <a:latin typeface="Times New Roman"/>
                <a:cs typeface="Times New Roman"/>
              </a:rPr>
              <a:t>q</a:t>
            </a:r>
            <a:r>
              <a:rPr sz="3300" dirty="0">
                <a:latin typeface="Times New Roman"/>
                <a:cs typeface="Times New Roman"/>
              </a:rPr>
              <a:t>,</a:t>
            </a:r>
            <a:r>
              <a:rPr sz="3300" spc="-10" dirty="0">
                <a:latin typeface="Times New Roman"/>
                <a:cs typeface="Times New Roman"/>
              </a:rPr>
              <a:t> </a:t>
            </a:r>
            <a:r>
              <a:rPr sz="3300" i="1" dirty="0">
                <a:latin typeface="Times New Roman"/>
                <a:cs typeface="Times New Roman"/>
              </a:rPr>
              <a:t>q</a:t>
            </a:r>
            <a:r>
              <a:rPr sz="3300" i="1" spc="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Symbol"/>
                <a:cs typeface="Symbol"/>
              </a:rPr>
              <a:t></a:t>
            </a:r>
            <a:r>
              <a:rPr sz="3300" spc="5" dirty="0">
                <a:latin typeface="Times New Roman"/>
                <a:cs typeface="Times New Roman"/>
              </a:rPr>
              <a:t> </a:t>
            </a:r>
            <a:r>
              <a:rPr sz="3300" i="1" spc="-25" dirty="0">
                <a:latin typeface="Times New Roman"/>
                <a:cs typeface="Times New Roman"/>
              </a:rPr>
              <a:t>F</a:t>
            </a:r>
            <a:r>
              <a:rPr sz="3300" spc="-25" dirty="0">
                <a:latin typeface="Times New Roman"/>
                <a:cs typeface="Times New Roman"/>
              </a:rPr>
              <a:t>)</a:t>
            </a:r>
            <a:endParaRPr sz="3300" dirty="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045345" y="483108"/>
            <a:ext cx="8606155" cy="798830"/>
            <a:chOff x="1045345" y="483108"/>
            <a:chExt cx="8606155" cy="798830"/>
          </a:xfrm>
        </p:grpSpPr>
        <p:sp>
          <p:nvSpPr>
            <p:cNvPr id="18" name="object 18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3239400" y="478027"/>
            <a:ext cx="4213860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850" dirty="0"/>
              <a:t>Ukončující</a:t>
            </a:r>
            <a:r>
              <a:rPr sz="4850" spc="-155" dirty="0"/>
              <a:t> </a:t>
            </a:r>
            <a:r>
              <a:rPr sz="4850" spc="-10" dirty="0"/>
              <a:t>stavy</a:t>
            </a:r>
            <a:endParaRPr sz="4850"/>
          </a:p>
        </p:txBody>
      </p:sp>
      <p:sp>
        <p:nvSpPr>
          <p:cNvPr id="21" name="object 21"/>
          <p:cNvSpPr txBox="1"/>
          <p:nvPr/>
        </p:nvSpPr>
        <p:spPr>
          <a:xfrm>
            <a:off x="1056525" y="1228090"/>
            <a:ext cx="8599170" cy="2931160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08585" marR="190500">
              <a:lnSpc>
                <a:spcPct val="99500"/>
              </a:lnSpc>
              <a:spcBef>
                <a:spcPts val="150"/>
              </a:spcBef>
            </a:pP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Myšlenka:</a:t>
            </a:r>
            <a:r>
              <a:rPr sz="3050" b="1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Stav</a:t>
            </a:r>
            <a:r>
              <a:rPr sz="3050" b="1" spc="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3050" b="1" i="1" spc="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je</a:t>
            </a:r>
            <a:r>
              <a:rPr sz="3050" b="1" spc="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ukončující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,</a:t>
            </a:r>
            <a:r>
              <a:rPr sz="3050" b="1" spc="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pokud</a:t>
            </a:r>
            <a:r>
              <a:rPr sz="3050" b="1" spc="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pro</a:t>
            </a:r>
            <a:r>
              <a:rPr sz="3050" b="1" spc="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nějaký 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řetězec</a:t>
            </a:r>
            <a:r>
              <a:rPr sz="3050" b="1" spc="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„dostane“</a:t>
            </a:r>
            <a:r>
              <a:rPr sz="3050" b="1" spc="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DKA</a:t>
            </a:r>
            <a:r>
              <a:rPr sz="3050" b="1" spc="-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z</a:t>
            </a:r>
            <a:r>
              <a:rPr sz="3050" b="1" spc="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3050" b="1" i="1" spc="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do</a:t>
            </a:r>
            <a:r>
              <a:rPr sz="3050" b="1" spc="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koncového</a:t>
            </a:r>
            <a:r>
              <a:rPr sz="3050" b="1" spc="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stavu </a:t>
            </a:r>
            <a:r>
              <a:rPr sz="3050" b="1" dirty="0">
                <a:latin typeface="Times New Roman"/>
                <a:cs typeface="Times New Roman"/>
              </a:rPr>
              <a:t>Definice:</a:t>
            </a:r>
            <a:r>
              <a:rPr sz="3050" b="1" spc="4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Nechť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M</a:t>
            </a:r>
            <a:r>
              <a:rPr sz="3050" b="1" i="1" spc="50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=</a:t>
            </a:r>
            <a:r>
              <a:rPr sz="3050" b="1" spc="40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(</a:t>
            </a:r>
            <a:r>
              <a:rPr sz="3050" b="1" i="1" dirty="0">
                <a:latin typeface="Times New Roman"/>
                <a:cs typeface="Times New Roman"/>
              </a:rPr>
              <a:t>Q</a:t>
            </a:r>
            <a:r>
              <a:rPr sz="3050" b="1" dirty="0">
                <a:latin typeface="Times New Roman"/>
                <a:cs typeface="Times New Roman"/>
              </a:rPr>
              <a:t>,</a:t>
            </a:r>
            <a:r>
              <a:rPr sz="3050" b="1" spc="35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Symbol"/>
                <a:cs typeface="Symbol"/>
              </a:rPr>
              <a:t></a:t>
            </a:r>
            <a:r>
              <a:rPr sz="3050" b="1" dirty="0">
                <a:latin typeface="Times New Roman"/>
                <a:cs typeface="Times New Roman"/>
              </a:rPr>
              <a:t>,</a:t>
            </a:r>
            <a:r>
              <a:rPr sz="3050" b="1" spc="45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R</a:t>
            </a:r>
            <a:r>
              <a:rPr sz="3050" b="1" dirty="0">
                <a:latin typeface="Times New Roman"/>
                <a:cs typeface="Times New Roman"/>
              </a:rPr>
              <a:t>,</a:t>
            </a:r>
            <a:r>
              <a:rPr sz="3050" b="1" spc="45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s</a:t>
            </a:r>
            <a:r>
              <a:rPr sz="3050" b="1" dirty="0">
                <a:latin typeface="Times New Roman"/>
                <a:cs typeface="Times New Roman"/>
              </a:rPr>
              <a:t>,</a:t>
            </a:r>
            <a:r>
              <a:rPr sz="3050" b="1" spc="35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F</a:t>
            </a:r>
            <a:r>
              <a:rPr sz="3050" b="1" dirty="0">
                <a:latin typeface="Times New Roman"/>
                <a:cs typeface="Times New Roman"/>
              </a:rPr>
              <a:t>)</a:t>
            </a:r>
            <a:r>
              <a:rPr sz="3050" b="1" spc="6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je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DKA.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spc="-20" dirty="0">
                <a:latin typeface="Times New Roman"/>
                <a:cs typeface="Times New Roman"/>
              </a:rPr>
              <a:t>Stav</a:t>
            </a:r>
            <a:endParaRPr sz="3050" dirty="0">
              <a:latin typeface="Times New Roman"/>
              <a:cs typeface="Times New Roman"/>
            </a:endParaRPr>
          </a:p>
          <a:p>
            <a:pPr marL="108585" marR="70485">
              <a:lnSpc>
                <a:spcPct val="101000"/>
              </a:lnSpc>
              <a:spcBef>
                <a:spcPts val="10"/>
              </a:spcBef>
              <a:tabLst>
                <a:tab pos="3999865" algn="l"/>
              </a:tabLst>
            </a:pPr>
            <a:r>
              <a:rPr sz="3050" b="1" i="1" dirty="0">
                <a:latin typeface="Times New Roman"/>
                <a:cs typeface="Times New Roman"/>
              </a:rPr>
              <a:t>q</a:t>
            </a:r>
            <a:r>
              <a:rPr sz="3050" b="1" i="1" spc="45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Symbol"/>
                <a:cs typeface="Symbol"/>
              </a:rPr>
              <a:t></a:t>
            </a:r>
            <a:r>
              <a:rPr sz="3050" b="1" spc="50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Q</a:t>
            </a:r>
            <a:r>
              <a:rPr sz="3050" b="1" i="1" spc="4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je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i="1" dirty="0">
                <a:solidFill>
                  <a:srgbClr val="C00000"/>
                </a:solidFill>
                <a:latin typeface="Times New Roman"/>
                <a:cs typeface="Times New Roman"/>
              </a:rPr>
              <a:t>ukončující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1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pokud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existuje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řetězec</a:t>
            </a:r>
            <a:r>
              <a:rPr sz="3050" spc="15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w</a:t>
            </a:r>
            <a:r>
              <a:rPr sz="3050" b="1" i="1" spc="35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Symbol"/>
                <a:cs typeface="Symbol"/>
              </a:rPr>
              <a:t></a:t>
            </a:r>
            <a:r>
              <a:rPr sz="3050" b="1" spc="45" dirty="0">
                <a:latin typeface="Times New Roman"/>
                <a:cs typeface="Times New Roman"/>
              </a:rPr>
              <a:t> </a:t>
            </a:r>
            <a:r>
              <a:rPr sz="3050" b="1" spc="-25" dirty="0">
                <a:latin typeface="Symbol"/>
                <a:cs typeface="Symbol"/>
              </a:rPr>
              <a:t></a:t>
            </a:r>
            <a:r>
              <a:rPr sz="3075" b="1" spc="-37" baseline="24390" dirty="0">
                <a:latin typeface="Times New Roman"/>
                <a:cs typeface="Times New Roman"/>
              </a:rPr>
              <a:t>*</a:t>
            </a:r>
            <a:r>
              <a:rPr sz="3050" spc="-25" dirty="0">
                <a:latin typeface="Times New Roman"/>
                <a:cs typeface="Times New Roman"/>
              </a:rPr>
              <a:t>, </a:t>
            </a:r>
            <a:r>
              <a:rPr sz="3050" dirty="0">
                <a:latin typeface="Times New Roman"/>
                <a:cs typeface="Times New Roman"/>
              </a:rPr>
              <a:t>pro</a:t>
            </a:r>
            <a:r>
              <a:rPr sz="3050" spc="1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který</a:t>
            </a:r>
            <a:r>
              <a:rPr sz="3050" spc="4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platí: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qw</a:t>
            </a:r>
            <a:r>
              <a:rPr sz="3050" b="1" i="1" spc="15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|–</a:t>
            </a:r>
            <a:r>
              <a:rPr sz="3075" b="1" i="1" baseline="24390" dirty="0">
                <a:latin typeface="Times New Roman"/>
                <a:cs typeface="Times New Roman"/>
              </a:rPr>
              <a:t>*</a:t>
            </a:r>
            <a:r>
              <a:rPr sz="3075" b="1" i="1" spc="412" baseline="24390" dirty="0">
                <a:latin typeface="Times New Roman"/>
                <a:cs typeface="Times New Roman"/>
              </a:rPr>
              <a:t> </a:t>
            </a:r>
            <a:r>
              <a:rPr sz="3050" b="1" i="1" spc="-25" dirty="0">
                <a:latin typeface="Times New Roman"/>
                <a:cs typeface="Times New Roman"/>
              </a:rPr>
              <a:t>f</a:t>
            </a:r>
            <a:r>
              <a:rPr sz="3050" b="1" spc="-25" dirty="0">
                <a:latin typeface="Times New Roman"/>
                <a:cs typeface="Times New Roman"/>
              </a:rPr>
              <a:t>,</a:t>
            </a:r>
            <a:r>
              <a:rPr sz="3050" b="1" dirty="0">
                <a:latin typeface="Times New Roman"/>
                <a:cs typeface="Times New Roman"/>
              </a:rPr>
              <a:t>	</a:t>
            </a:r>
            <a:r>
              <a:rPr sz="3050" b="1" i="1" dirty="0" err="1">
                <a:latin typeface="Times New Roman"/>
                <a:cs typeface="Times New Roman"/>
              </a:rPr>
              <a:t>f</a:t>
            </a:r>
            <a:r>
              <a:rPr sz="3050" b="1" dirty="0" err="1">
                <a:latin typeface="Symbol"/>
                <a:cs typeface="Symbol"/>
              </a:rPr>
              <a:t></a:t>
            </a:r>
            <a:r>
              <a:rPr sz="3050" b="1" i="1" dirty="0" err="1">
                <a:latin typeface="Times New Roman"/>
                <a:cs typeface="Times New Roman"/>
              </a:rPr>
              <a:t>F</a:t>
            </a:r>
            <a:r>
              <a:rPr sz="3050" dirty="0">
                <a:latin typeface="Times New Roman"/>
                <a:cs typeface="Times New Roman"/>
              </a:rPr>
              <a:t>.</a:t>
            </a:r>
            <a:r>
              <a:rPr sz="3050" spc="4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Jinak</a:t>
            </a:r>
            <a:r>
              <a:rPr sz="3050" spc="15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q</a:t>
            </a:r>
            <a:r>
              <a:rPr sz="3050" i="1" spc="3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je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i="1" spc="-10" dirty="0">
                <a:solidFill>
                  <a:srgbClr val="C00000"/>
                </a:solidFill>
                <a:latin typeface="Times New Roman"/>
                <a:cs typeface="Times New Roman"/>
              </a:rPr>
              <a:t>neukončující</a:t>
            </a:r>
            <a:r>
              <a:rPr sz="3050" i="1" spc="-10" dirty="0">
                <a:latin typeface="Times New Roman"/>
                <a:cs typeface="Times New Roman"/>
              </a:rPr>
              <a:t>.</a:t>
            </a:r>
            <a:endParaRPr sz="3050" dirty="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830"/>
              </a:spcBef>
              <a:tabLst>
                <a:tab pos="8573135" algn="l"/>
              </a:tabLst>
            </a:pPr>
            <a:r>
              <a:rPr sz="285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Pozn.:</a:t>
            </a:r>
            <a:r>
              <a:rPr sz="2850" b="1" u="heavy" spc="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5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Každý</a:t>
            </a:r>
            <a:r>
              <a:rPr sz="3050" u="heavy" spc="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5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neukončující</a:t>
            </a:r>
            <a:r>
              <a:rPr sz="3050" u="heavy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5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stav</a:t>
            </a:r>
            <a:r>
              <a:rPr sz="3050" u="heavy" spc="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5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může</a:t>
            </a:r>
            <a:r>
              <a:rPr sz="3050" u="heavy" spc="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5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být</a:t>
            </a:r>
            <a:r>
              <a:rPr sz="3050" u="heavy" spc="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50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odstraněn.</a:t>
            </a:r>
            <a:r>
              <a:rPr sz="305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3050" dirty="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803782" y="4762500"/>
            <a:ext cx="466725" cy="428625"/>
          </a:xfrm>
          <a:custGeom>
            <a:avLst/>
            <a:gdLst/>
            <a:ahLst/>
            <a:cxnLst/>
            <a:rect l="l" t="t" r="r" b="b"/>
            <a:pathLst>
              <a:path w="466725" h="428625">
                <a:moveTo>
                  <a:pt x="341873" y="344084"/>
                </a:moveTo>
                <a:lnTo>
                  <a:pt x="272796" y="330708"/>
                </a:lnTo>
                <a:lnTo>
                  <a:pt x="225552" y="309372"/>
                </a:lnTo>
                <a:lnTo>
                  <a:pt x="195072" y="283464"/>
                </a:lnTo>
                <a:lnTo>
                  <a:pt x="188976" y="275844"/>
                </a:lnTo>
                <a:lnTo>
                  <a:pt x="175260" y="259080"/>
                </a:lnTo>
                <a:lnTo>
                  <a:pt x="150876" y="220980"/>
                </a:lnTo>
                <a:lnTo>
                  <a:pt x="126492" y="178308"/>
                </a:lnTo>
                <a:lnTo>
                  <a:pt x="103632" y="132588"/>
                </a:lnTo>
                <a:lnTo>
                  <a:pt x="91440" y="111252"/>
                </a:lnTo>
                <a:lnTo>
                  <a:pt x="82296" y="88392"/>
                </a:lnTo>
                <a:lnTo>
                  <a:pt x="48768" y="21336"/>
                </a:lnTo>
                <a:lnTo>
                  <a:pt x="44196" y="13716"/>
                </a:lnTo>
                <a:lnTo>
                  <a:pt x="41148" y="6096"/>
                </a:lnTo>
                <a:lnTo>
                  <a:pt x="36576" y="0"/>
                </a:lnTo>
                <a:lnTo>
                  <a:pt x="0" y="21336"/>
                </a:lnTo>
                <a:lnTo>
                  <a:pt x="4572" y="25908"/>
                </a:lnTo>
                <a:lnTo>
                  <a:pt x="7620" y="33528"/>
                </a:lnTo>
                <a:lnTo>
                  <a:pt x="12192" y="41148"/>
                </a:lnTo>
                <a:lnTo>
                  <a:pt x="15240" y="48768"/>
                </a:lnTo>
                <a:lnTo>
                  <a:pt x="24384" y="65532"/>
                </a:lnTo>
                <a:lnTo>
                  <a:pt x="33528" y="85344"/>
                </a:lnTo>
                <a:lnTo>
                  <a:pt x="44196" y="106680"/>
                </a:lnTo>
                <a:lnTo>
                  <a:pt x="65532" y="152400"/>
                </a:lnTo>
                <a:lnTo>
                  <a:pt x="114300" y="243840"/>
                </a:lnTo>
                <a:lnTo>
                  <a:pt x="128016" y="265176"/>
                </a:lnTo>
                <a:lnTo>
                  <a:pt x="143256" y="284988"/>
                </a:lnTo>
                <a:lnTo>
                  <a:pt x="156972" y="303276"/>
                </a:lnTo>
                <a:lnTo>
                  <a:pt x="188976" y="335280"/>
                </a:lnTo>
                <a:lnTo>
                  <a:pt x="224028" y="356616"/>
                </a:lnTo>
                <a:lnTo>
                  <a:pt x="262128" y="371856"/>
                </a:lnTo>
                <a:lnTo>
                  <a:pt x="303276" y="381000"/>
                </a:lnTo>
                <a:lnTo>
                  <a:pt x="339389" y="385332"/>
                </a:lnTo>
                <a:lnTo>
                  <a:pt x="341873" y="344084"/>
                </a:lnTo>
                <a:close/>
              </a:path>
              <a:path w="466725" h="428625">
                <a:moveTo>
                  <a:pt x="364236" y="416625"/>
                </a:moveTo>
                <a:lnTo>
                  <a:pt x="364236" y="345948"/>
                </a:lnTo>
                <a:lnTo>
                  <a:pt x="359664" y="387096"/>
                </a:lnTo>
                <a:lnTo>
                  <a:pt x="339389" y="385332"/>
                </a:lnTo>
                <a:lnTo>
                  <a:pt x="336804" y="428244"/>
                </a:lnTo>
                <a:lnTo>
                  <a:pt x="364236" y="416625"/>
                </a:lnTo>
                <a:close/>
              </a:path>
              <a:path w="466725" h="428625">
                <a:moveTo>
                  <a:pt x="364236" y="345948"/>
                </a:moveTo>
                <a:lnTo>
                  <a:pt x="341873" y="344084"/>
                </a:lnTo>
                <a:lnTo>
                  <a:pt x="339389" y="385332"/>
                </a:lnTo>
                <a:lnTo>
                  <a:pt x="359664" y="387096"/>
                </a:lnTo>
                <a:lnTo>
                  <a:pt x="364236" y="345948"/>
                </a:lnTo>
                <a:close/>
              </a:path>
              <a:path w="466725" h="428625">
                <a:moveTo>
                  <a:pt x="466344" y="373380"/>
                </a:moveTo>
                <a:lnTo>
                  <a:pt x="344424" y="301752"/>
                </a:lnTo>
                <a:lnTo>
                  <a:pt x="341873" y="344084"/>
                </a:lnTo>
                <a:lnTo>
                  <a:pt x="364236" y="345948"/>
                </a:lnTo>
                <a:lnTo>
                  <a:pt x="364236" y="416625"/>
                </a:lnTo>
                <a:lnTo>
                  <a:pt x="466344" y="3733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588396" y="4720842"/>
            <a:ext cx="1957070" cy="631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691639" algn="l"/>
              </a:tabLst>
            </a:pPr>
            <a:r>
              <a:rPr sz="3950" b="1" i="1" spc="-50" dirty="0">
                <a:latin typeface="Times New Roman"/>
                <a:cs typeface="Times New Roman"/>
              </a:rPr>
              <a:t>b</a:t>
            </a:r>
            <a:r>
              <a:rPr sz="3950" b="1" i="1" dirty="0">
                <a:latin typeface="Times New Roman"/>
                <a:cs typeface="Times New Roman"/>
              </a:rPr>
              <a:t>	</a:t>
            </a:r>
            <a:r>
              <a:rPr sz="3950" b="1" i="1" spc="-50" dirty="0">
                <a:latin typeface="Times New Roman"/>
                <a:cs typeface="Times New Roman"/>
              </a:rPr>
              <a:t>a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843150" y="4776216"/>
            <a:ext cx="466725" cy="428625"/>
          </a:xfrm>
          <a:custGeom>
            <a:avLst/>
            <a:gdLst/>
            <a:ahLst/>
            <a:cxnLst/>
            <a:rect l="l" t="t" r="r" b="b"/>
            <a:pathLst>
              <a:path w="466725" h="428625">
                <a:moveTo>
                  <a:pt x="124912" y="344174"/>
                </a:moveTo>
                <a:lnTo>
                  <a:pt x="121920" y="303276"/>
                </a:lnTo>
                <a:lnTo>
                  <a:pt x="0" y="374904"/>
                </a:lnTo>
                <a:lnTo>
                  <a:pt x="103632" y="417079"/>
                </a:lnTo>
                <a:lnTo>
                  <a:pt x="103632" y="345948"/>
                </a:lnTo>
                <a:lnTo>
                  <a:pt x="124912" y="344174"/>
                </a:lnTo>
                <a:close/>
              </a:path>
              <a:path w="466725" h="428625">
                <a:moveTo>
                  <a:pt x="127923" y="385325"/>
                </a:moveTo>
                <a:lnTo>
                  <a:pt x="124912" y="344174"/>
                </a:lnTo>
                <a:lnTo>
                  <a:pt x="103632" y="345948"/>
                </a:lnTo>
                <a:lnTo>
                  <a:pt x="106680" y="387096"/>
                </a:lnTo>
                <a:lnTo>
                  <a:pt x="127923" y="385325"/>
                </a:lnTo>
                <a:close/>
              </a:path>
              <a:path w="466725" h="428625">
                <a:moveTo>
                  <a:pt x="131064" y="428244"/>
                </a:moveTo>
                <a:lnTo>
                  <a:pt x="127923" y="385325"/>
                </a:lnTo>
                <a:lnTo>
                  <a:pt x="106680" y="387096"/>
                </a:lnTo>
                <a:lnTo>
                  <a:pt x="103632" y="345948"/>
                </a:lnTo>
                <a:lnTo>
                  <a:pt x="103632" y="417079"/>
                </a:lnTo>
                <a:lnTo>
                  <a:pt x="131064" y="428244"/>
                </a:lnTo>
                <a:close/>
              </a:path>
              <a:path w="466725" h="428625">
                <a:moveTo>
                  <a:pt x="466344" y="21336"/>
                </a:moveTo>
                <a:lnTo>
                  <a:pt x="429768" y="0"/>
                </a:lnTo>
                <a:lnTo>
                  <a:pt x="426720" y="6096"/>
                </a:lnTo>
                <a:lnTo>
                  <a:pt x="417576" y="21336"/>
                </a:lnTo>
                <a:lnTo>
                  <a:pt x="414528" y="30480"/>
                </a:lnTo>
                <a:lnTo>
                  <a:pt x="405384" y="48768"/>
                </a:lnTo>
                <a:lnTo>
                  <a:pt x="396240" y="68580"/>
                </a:lnTo>
                <a:lnTo>
                  <a:pt x="385572" y="88392"/>
                </a:lnTo>
                <a:lnTo>
                  <a:pt x="374904" y="111252"/>
                </a:lnTo>
                <a:lnTo>
                  <a:pt x="364236" y="132588"/>
                </a:lnTo>
                <a:lnTo>
                  <a:pt x="352044" y="155448"/>
                </a:lnTo>
                <a:lnTo>
                  <a:pt x="341376" y="178308"/>
                </a:lnTo>
                <a:lnTo>
                  <a:pt x="316992" y="220980"/>
                </a:lnTo>
                <a:lnTo>
                  <a:pt x="303276" y="240792"/>
                </a:lnTo>
                <a:lnTo>
                  <a:pt x="291084" y="259080"/>
                </a:lnTo>
                <a:lnTo>
                  <a:pt x="278892" y="275844"/>
                </a:lnTo>
                <a:lnTo>
                  <a:pt x="240792" y="310896"/>
                </a:lnTo>
                <a:lnTo>
                  <a:pt x="193548" y="330708"/>
                </a:lnTo>
                <a:lnTo>
                  <a:pt x="176784" y="335280"/>
                </a:lnTo>
                <a:lnTo>
                  <a:pt x="158496" y="339852"/>
                </a:lnTo>
                <a:lnTo>
                  <a:pt x="140208" y="342900"/>
                </a:lnTo>
                <a:lnTo>
                  <a:pt x="124912" y="344174"/>
                </a:lnTo>
                <a:lnTo>
                  <a:pt x="127923" y="385325"/>
                </a:lnTo>
                <a:lnTo>
                  <a:pt x="204216" y="371856"/>
                </a:lnTo>
                <a:lnTo>
                  <a:pt x="243840" y="356616"/>
                </a:lnTo>
                <a:lnTo>
                  <a:pt x="278892" y="335280"/>
                </a:lnTo>
                <a:lnTo>
                  <a:pt x="310896" y="303276"/>
                </a:lnTo>
                <a:lnTo>
                  <a:pt x="338328" y="265176"/>
                </a:lnTo>
                <a:lnTo>
                  <a:pt x="365760" y="220980"/>
                </a:lnTo>
                <a:lnTo>
                  <a:pt x="402336" y="152400"/>
                </a:lnTo>
                <a:lnTo>
                  <a:pt x="432816" y="86868"/>
                </a:lnTo>
                <a:lnTo>
                  <a:pt x="443484" y="67056"/>
                </a:lnTo>
                <a:lnTo>
                  <a:pt x="451104" y="48768"/>
                </a:lnTo>
                <a:lnTo>
                  <a:pt x="460248" y="33528"/>
                </a:lnTo>
                <a:lnTo>
                  <a:pt x="466344" y="213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Zástupný symbol pro číslo snímku 26">
            <a:extLst>
              <a:ext uri="{FF2B5EF4-FFF2-40B4-BE49-F238E27FC236}">
                <a16:creationId xmlns:a16="http://schemas.microsoft.com/office/drawing/2014/main" id="{E787E1FD-1102-6A0C-A6A1-F97096667E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pPr/>
              <a:t>28</a:t>
            </a:fld>
            <a:r>
              <a:rPr lang="cs-CZ"/>
              <a:t> / 36</a:t>
            </a:r>
            <a:endParaRPr lang="cs-CZ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5157" y="2583179"/>
            <a:ext cx="8564880" cy="41275"/>
          </a:xfrm>
          <a:custGeom>
            <a:avLst/>
            <a:gdLst/>
            <a:ahLst/>
            <a:cxnLst/>
            <a:rect l="l" t="t" r="r" b="b"/>
            <a:pathLst>
              <a:path w="8564880" h="41275">
                <a:moveTo>
                  <a:pt x="8564879" y="41147"/>
                </a:moveTo>
                <a:lnTo>
                  <a:pt x="8564879" y="0"/>
                </a:lnTo>
                <a:lnTo>
                  <a:pt x="0" y="0"/>
                </a:lnTo>
                <a:lnTo>
                  <a:pt x="0" y="41147"/>
                </a:lnTo>
                <a:lnTo>
                  <a:pt x="856487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14940" y="1368043"/>
            <a:ext cx="8956160" cy="56201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10515" indent="-259715">
              <a:lnSpc>
                <a:spcPct val="100000"/>
              </a:lnSpc>
              <a:spcBef>
                <a:spcPts val="125"/>
              </a:spcBef>
              <a:buFont typeface="Times New Roman"/>
              <a:buChar char="•"/>
              <a:tabLst>
                <a:tab pos="310515" algn="l"/>
              </a:tabLst>
            </a:pP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Vstup:</a:t>
            </a:r>
            <a:r>
              <a:rPr sz="35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DKA: </a:t>
            </a:r>
            <a:r>
              <a:rPr sz="3500" i="1" dirty="0">
                <a:latin typeface="Times New Roman"/>
                <a:cs typeface="Times New Roman"/>
              </a:rPr>
              <a:t>M </a:t>
            </a:r>
            <a:r>
              <a:rPr sz="3500" dirty="0">
                <a:latin typeface="Times New Roman"/>
                <a:cs typeface="Times New Roman"/>
              </a:rPr>
              <a:t>= (</a:t>
            </a:r>
            <a:r>
              <a:rPr sz="3500" i="1" dirty="0">
                <a:latin typeface="Times New Roman"/>
                <a:cs typeface="Times New Roman"/>
              </a:rPr>
              <a:t>Q</a:t>
            </a:r>
            <a:r>
              <a:rPr sz="3500" dirty="0">
                <a:latin typeface="Times New Roman"/>
                <a:cs typeface="Times New Roman"/>
              </a:rPr>
              <a:t>,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Symbol"/>
                <a:cs typeface="Symbol"/>
              </a:rPr>
              <a:t></a:t>
            </a:r>
            <a:r>
              <a:rPr sz="3500" dirty="0">
                <a:latin typeface="Times New Roman"/>
                <a:cs typeface="Times New Roman"/>
              </a:rPr>
              <a:t>,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i="1" dirty="0">
                <a:latin typeface="Times New Roman"/>
                <a:cs typeface="Times New Roman"/>
              </a:rPr>
              <a:t>R</a:t>
            </a:r>
            <a:r>
              <a:rPr sz="3500" dirty="0">
                <a:latin typeface="Times New Roman"/>
                <a:cs typeface="Times New Roman"/>
              </a:rPr>
              <a:t>,</a:t>
            </a:r>
            <a:r>
              <a:rPr sz="3500" spc="-5" dirty="0">
                <a:latin typeface="Times New Roman"/>
                <a:cs typeface="Times New Roman"/>
              </a:rPr>
              <a:t> </a:t>
            </a:r>
            <a:r>
              <a:rPr sz="3500" i="1" dirty="0">
                <a:latin typeface="Times New Roman"/>
                <a:cs typeface="Times New Roman"/>
              </a:rPr>
              <a:t>s</a:t>
            </a:r>
            <a:r>
              <a:rPr sz="3500" dirty="0">
                <a:latin typeface="Times New Roman"/>
                <a:cs typeface="Times New Roman"/>
              </a:rPr>
              <a:t>,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i="1" spc="-25" dirty="0">
                <a:latin typeface="Times New Roman"/>
                <a:cs typeface="Times New Roman"/>
              </a:rPr>
              <a:t>F</a:t>
            </a:r>
            <a:r>
              <a:rPr sz="3500" spc="-25" dirty="0">
                <a:latin typeface="Times New Roman"/>
                <a:cs typeface="Times New Roman"/>
              </a:rPr>
              <a:t>)</a:t>
            </a:r>
            <a:endParaRPr sz="3500" dirty="0">
              <a:latin typeface="Times New Roman"/>
              <a:cs typeface="Times New Roman"/>
            </a:endParaRPr>
          </a:p>
          <a:p>
            <a:pPr marL="310515" indent="-259715">
              <a:lnSpc>
                <a:spcPct val="100000"/>
              </a:lnSpc>
              <a:spcBef>
                <a:spcPts val="25"/>
              </a:spcBef>
              <a:buFont typeface="Times New Roman"/>
              <a:buChar char="•"/>
              <a:tabLst>
                <a:tab pos="310515" algn="l"/>
              </a:tabLst>
            </a:pP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Výstup:</a:t>
            </a:r>
            <a:r>
              <a:rPr sz="35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DKA: </a:t>
            </a:r>
            <a:r>
              <a:rPr sz="3500" i="1" dirty="0">
                <a:latin typeface="Times New Roman"/>
                <a:cs typeface="Times New Roman"/>
              </a:rPr>
              <a:t>M</a:t>
            </a:r>
            <a:r>
              <a:rPr sz="3525" i="1" baseline="-20094" dirty="0">
                <a:latin typeface="Times New Roman"/>
                <a:cs typeface="Times New Roman"/>
              </a:rPr>
              <a:t>t</a:t>
            </a:r>
            <a:r>
              <a:rPr sz="3525" i="1" spc="419" baseline="-20094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=</a:t>
            </a:r>
            <a:r>
              <a:rPr sz="3500" spc="-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(</a:t>
            </a:r>
            <a:r>
              <a:rPr sz="3500" i="1" dirty="0">
                <a:latin typeface="Times New Roman"/>
                <a:cs typeface="Times New Roman"/>
              </a:rPr>
              <a:t>Q</a:t>
            </a:r>
            <a:r>
              <a:rPr sz="3525" i="1" baseline="-20094" dirty="0">
                <a:latin typeface="Times New Roman"/>
                <a:cs typeface="Times New Roman"/>
              </a:rPr>
              <a:t>t</a:t>
            </a:r>
            <a:r>
              <a:rPr sz="3500" dirty="0">
                <a:latin typeface="Times New Roman"/>
                <a:cs typeface="Times New Roman"/>
              </a:rPr>
              <a:t>,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Symbol"/>
                <a:cs typeface="Symbol"/>
              </a:rPr>
              <a:t></a:t>
            </a:r>
            <a:r>
              <a:rPr sz="3500" dirty="0">
                <a:latin typeface="Times New Roman"/>
                <a:cs typeface="Times New Roman"/>
              </a:rPr>
              <a:t>, </a:t>
            </a:r>
            <a:r>
              <a:rPr sz="3500" i="1" dirty="0">
                <a:latin typeface="Times New Roman"/>
                <a:cs typeface="Times New Roman"/>
              </a:rPr>
              <a:t>R</a:t>
            </a:r>
            <a:r>
              <a:rPr sz="3525" i="1" baseline="-20094" dirty="0">
                <a:latin typeface="Times New Roman"/>
                <a:cs typeface="Times New Roman"/>
              </a:rPr>
              <a:t>t</a:t>
            </a:r>
            <a:r>
              <a:rPr sz="3500" dirty="0">
                <a:latin typeface="Times New Roman"/>
                <a:cs typeface="Times New Roman"/>
              </a:rPr>
              <a:t>,</a:t>
            </a:r>
            <a:r>
              <a:rPr sz="3500" spc="-5" dirty="0">
                <a:latin typeface="Times New Roman"/>
                <a:cs typeface="Times New Roman"/>
              </a:rPr>
              <a:t> </a:t>
            </a:r>
            <a:r>
              <a:rPr sz="3500" i="1" dirty="0">
                <a:latin typeface="Times New Roman"/>
                <a:cs typeface="Times New Roman"/>
              </a:rPr>
              <a:t>s</a:t>
            </a:r>
            <a:r>
              <a:rPr sz="3500" dirty="0">
                <a:latin typeface="Times New Roman"/>
                <a:cs typeface="Times New Roman"/>
              </a:rPr>
              <a:t>, </a:t>
            </a:r>
            <a:r>
              <a:rPr sz="3500" i="1" spc="-25" dirty="0">
                <a:latin typeface="Times New Roman"/>
                <a:cs typeface="Times New Roman"/>
              </a:rPr>
              <a:t>F</a:t>
            </a:r>
            <a:r>
              <a:rPr sz="3500" spc="-25" dirty="0">
                <a:latin typeface="Times New Roman"/>
                <a:cs typeface="Times New Roman"/>
              </a:rPr>
              <a:t>)</a:t>
            </a:r>
            <a:endParaRPr sz="3500" dirty="0">
              <a:latin typeface="Times New Roman"/>
              <a:cs typeface="Times New Roman"/>
            </a:endParaRPr>
          </a:p>
          <a:p>
            <a:pPr marL="318135" indent="-267335">
              <a:lnSpc>
                <a:spcPct val="100000"/>
              </a:lnSpc>
              <a:spcBef>
                <a:spcPts val="1475"/>
              </a:spcBef>
              <a:buFont typeface="Times New Roman"/>
              <a:buChar char="•"/>
              <a:tabLst>
                <a:tab pos="318135" algn="l"/>
              </a:tabLst>
            </a:pPr>
            <a:r>
              <a:rPr sz="35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Metoda:</a:t>
            </a:r>
            <a:endParaRPr sz="3500" dirty="0">
              <a:latin typeface="Times New Roman"/>
              <a:cs typeface="Times New Roman"/>
            </a:endParaRPr>
          </a:p>
          <a:p>
            <a:pPr marL="318135" indent="-267335">
              <a:lnSpc>
                <a:spcPct val="100000"/>
              </a:lnSpc>
              <a:spcBef>
                <a:spcPts val="25"/>
              </a:spcBef>
              <a:buFont typeface="Times New Roman"/>
              <a:buChar char="•"/>
              <a:tabLst>
                <a:tab pos="318135" algn="l"/>
              </a:tabLst>
            </a:pPr>
            <a:r>
              <a:rPr sz="3500" i="1" dirty="0">
                <a:latin typeface="Times New Roman"/>
                <a:cs typeface="Times New Roman"/>
              </a:rPr>
              <a:t>Q</a:t>
            </a:r>
            <a:r>
              <a:rPr sz="3525" baseline="-20094" dirty="0">
                <a:latin typeface="Times New Roman"/>
                <a:cs typeface="Times New Roman"/>
              </a:rPr>
              <a:t>0</a:t>
            </a:r>
            <a:r>
              <a:rPr sz="3525" spc="442" baseline="-20094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:=</a:t>
            </a:r>
            <a:r>
              <a:rPr sz="3500" spc="-15" dirty="0">
                <a:latin typeface="Times New Roman"/>
                <a:cs typeface="Times New Roman"/>
              </a:rPr>
              <a:t> </a:t>
            </a:r>
            <a:r>
              <a:rPr sz="3500" i="1" dirty="0">
                <a:latin typeface="Times New Roman"/>
                <a:cs typeface="Times New Roman"/>
              </a:rPr>
              <a:t>F</a:t>
            </a:r>
            <a:r>
              <a:rPr sz="3500" dirty="0">
                <a:latin typeface="Times New Roman"/>
                <a:cs typeface="Times New Roman"/>
              </a:rPr>
              <a:t>;</a:t>
            </a:r>
            <a:r>
              <a:rPr sz="3500" spc="-10" dirty="0">
                <a:latin typeface="Times New Roman"/>
                <a:cs typeface="Times New Roman"/>
              </a:rPr>
              <a:t> </a:t>
            </a:r>
            <a:r>
              <a:rPr sz="3500" i="1" dirty="0">
                <a:latin typeface="Times New Roman"/>
                <a:cs typeface="Times New Roman"/>
              </a:rPr>
              <a:t>i </a:t>
            </a:r>
            <a:r>
              <a:rPr sz="3500" dirty="0">
                <a:latin typeface="Times New Roman"/>
                <a:cs typeface="Times New Roman"/>
              </a:rPr>
              <a:t>:=</a:t>
            </a:r>
            <a:r>
              <a:rPr sz="3500" spc="-10" dirty="0">
                <a:latin typeface="Times New Roman"/>
                <a:cs typeface="Times New Roman"/>
              </a:rPr>
              <a:t> </a:t>
            </a:r>
            <a:r>
              <a:rPr sz="3500" spc="-25" dirty="0">
                <a:latin typeface="Times New Roman"/>
                <a:cs typeface="Times New Roman"/>
              </a:rPr>
              <a:t>0;</a:t>
            </a:r>
            <a:endParaRPr sz="3500" dirty="0">
              <a:latin typeface="Times New Roman"/>
              <a:cs typeface="Times New Roman"/>
            </a:endParaRPr>
          </a:p>
          <a:p>
            <a:pPr marL="318135" indent="-267335">
              <a:lnSpc>
                <a:spcPct val="100000"/>
              </a:lnSpc>
              <a:spcBef>
                <a:spcPts val="35"/>
              </a:spcBef>
              <a:buFont typeface="Times New Roman"/>
              <a:buChar char="•"/>
              <a:tabLst>
                <a:tab pos="318135" algn="l"/>
              </a:tabLst>
            </a:pPr>
            <a:r>
              <a:rPr sz="35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repeat</a:t>
            </a:r>
            <a:endParaRPr sz="3500" u="sng" dirty="0">
              <a:latin typeface="Times New Roman"/>
              <a:cs typeface="Times New Roman"/>
            </a:endParaRPr>
          </a:p>
          <a:p>
            <a:pPr marL="553720">
              <a:lnSpc>
                <a:spcPct val="100000"/>
              </a:lnSpc>
              <a:spcBef>
                <a:spcPts val="25"/>
              </a:spcBef>
            </a:pPr>
            <a:r>
              <a:rPr lang="cs-CZ" sz="3500" i="1" dirty="0">
                <a:latin typeface="Times New Roman"/>
                <a:cs typeface="Times New Roman"/>
              </a:rPr>
              <a:t>  </a:t>
            </a:r>
            <a:r>
              <a:rPr sz="3500" i="1" dirty="0" err="1">
                <a:latin typeface="Times New Roman"/>
                <a:cs typeface="Times New Roman"/>
              </a:rPr>
              <a:t>i</a:t>
            </a:r>
            <a:r>
              <a:rPr sz="3500" i="1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:= </a:t>
            </a:r>
            <a:r>
              <a:rPr sz="3500" i="1" dirty="0">
                <a:latin typeface="Times New Roman"/>
                <a:cs typeface="Times New Roman"/>
              </a:rPr>
              <a:t>i </a:t>
            </a:r>
            <a:r>
              <a:rPr sz="3500" dirty="0">
                <a:latin typeface="Times New Roman"/>
                <a:cs typeface="Times New Roman"/>
              </a:rPr>
              <a:t>+</a:t>
            </a:r>
            <a:r>
              <a:rPr sz="3500" spc="-10" dirty="0">
                <a:latin typeface="Times New Roman"/>
                <a:cs typeface="Times New Roman"/>
              </a:rPr>
              <a:t> </a:t>
            </a:r>
            <a:r>
              <a:rPr sz="3500" spc="-25" dirty="0">
                <a:latin typeface="Times New Roman"/>
                <a:cs typeface="Times New Roman"/>
              </a:rPr>
              <a:t>1;</a:t>
            </a:r>
            <a:endParaRPr sz="3500" dirty="0">
              <a:latin typeface="Times New Roman"/>
              <a:cs typeface="Times New Roman"/>
            </a:endParaRPr>
          </a:p>
          <a:p>
            <a:pPr marL="498475">
              <a:lnSpc>
                <a:spcPct val="100000"/>
              </a:lnSpc>
              <a:spcBef>
                <a:spcPts val="50"/>
              </a:spcBef>
            </a:pPr>
            <a:r>
              <a:rPr lang="cs-CZ" sz="3500" i="1" dirty="0">
                <a:latin typeface="Times New Roman"/>
                <a:cs typeface="Times New Roman"/>
              </a:rPr>
              <a:t>  </a:t>
            </a:r>
            <a:r>
              <a:rPr sz="3500" i="1" dirty="0">
                <a:latin typeface="Times New Roman"/>
                <a:cs typeface="Times New Roman"/>
              </a:rPr>
              <a:t>Q</a:t>
            </a:r>
            <a:r>
              <a:rPr sz="3525" i="1" baseline="-20094" dirty="0">
                <a:latin typeface="Times New Roman"/>
                <a:cs typeface="Times New Roman"/>
              </a:rPr>
              <a:t>i</a:t>
            </a:r>
            <a:r>
              <a:rPr sz="3525" i="1" spc="419" baseline="-20094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:= </a:t>
            </a:r>
            <a:r>
              <a:rPr sz="3500" i="1" spc="-10" dirty="0">
                <a:latin typeface="Times New Roman"/>
                <a:cs typeface="Times New Roman"/>
              </a:rPr>
              <a:t>Q</a:t>
            </a:r>
            <a:r>
              <a:rPr sz="3525" i="1" spc="-15" baseline="-20094" dirty="0">
                <a:latin typeface="Times New Roman"/>
                <a:cs typeface="Times New Roman"/>
              </a:rPr>
              <a:t>i</a:t>
            </a:r>
            <a:r>
              <a:rPr sz="3525" spc="-15" baseline="-20094" dirty="0">
                <a:latin typeface="Times New Roman"/>
                <a:cs typeface="Times New Roman"/>
              </a:rPr>
              <a:t>-</a:t>
            </a:r>
            <a:r>
              <a:rPr sz="3525" baseline="-20094" dirty="0">
                <a:latin typeface="Times New Roman"/>
                <a:cs typeface="Times New Roman"/>
              </a:rPr>
              <a:t>1 </a:t>
            </a:r>
            <a:r>
              <a:rPr sz="3500" dirty="0">
                <a:latin typeface="Symbol"/>
                <a:cs typeface="Symbol"/>
              </a:rPr>
              <a:t>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{</a:t>
            </a:r>
            <a:r>
              <a:rPr sz="3500" i="1" dirty="0">
                <a:latin typeface="Times New Roman"/>
                <a:cs typeface="Times New Roman"/>
              </a:rPr>
              <a:t>q</a:t>
            </a:r>
            <a:r>
              <a:rPr sz="3500" dirty="0">
                <a:latin typeface="Times New Roman"/>
                <a:cs typeface="Times New Roman"/>
              </a:rPr>
              <a:t>: </a:t>
            </a:r>
            <a:r>
              <a:rPr sz="3500" i="1" dirty="0">
                <a:latin typeface="Times New Roman"/>
                <a:cs typeface="Times New Roman"/>
              </a:rPr>
              <a:t>qa </a:t>
            </a:r>
            <a:r>
              <a:rPr sz="3500" dirty="0">
                <a:latin typeface="Symbol"/>
                <a:cs typeface="Symbol"/>
              </a:rPr>
              <a:t>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i="1" dirty="0">
                <a:latin typeface="Times New Roman"/>
                <a:cs typeface="Times New Roman"/>
              </a:rPr>
              <a:t>p </a:t>
            </a:r>
            <a:r>
              <a:rPr sz="3500" dirty="0">
                <a:latin typeface="Symbol"/>
                <a:cs typeface="Symbol"/>
              </a:rPr>
              <a:t>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i="1" dirty="0">
                <a:latin typeface="Times New Roman"/>
                <a:cs typeface="Times New Roman"/>
              </a:rPr>
              <a:t>R</a:t>
            </a:r>
            <a:r>
              <a:rPr sz="3500" dirty="0">
                <a:latin typeface="Times New Roman"/>
                <a:cs typeface="Times New Roman"/>
              </a:rPr>
              <a:t>,</a:t>
            </a:r>
            <a:r>
              <a:rPr sz="3500" spc="-5" dirty="0">
                <a:latin typeface="Times New Roman"/>
                <a:cs typeface="Times New Roman"/>
              </a:rPr>
              <a:t> </a:t>
            </a:r>
            <a:r>
              <a:rPr sz="3500" i="1" dirty="0">
                <a:latin typeface="Times New Roman"/>
                <a:cs typeface="Times New Roman"/>
              </a:rPr>
              <a:t>a</a:t>
            </a:r>
            <a:r>
              <a:rPr sz="3500" i="1" spc="1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Symbol"/>
                <a:cs typeface="Symbol"/>
              </a:rPr>
              <a:t>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Symbol"/>
                <a:cs typeface="Symbol"/>
              </a:rPr>
              <a:t></a:t>
            </a:r>
            <a:r>
              <a:rPr sz="3500" dirty="0">
                <a:latin typeface="Times New Roman"/>
                <a:cs typeface="Times New Roman"/>
              </a:rPr>
              <a:t>,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i="1" dirty="0">
                <a:latin typeface="Times New Roman"/>
                <a:cs typeface="Times New Roman"/>
              </a:rPr>
              <a:t>p</a:t>
            </a:r>
            <a:r>
              <a:rPr sz="3500" i="1" spc="1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Symbol"/>
                <a:cs typeface="Symbol"/>
              </a:rPr>
              <a:t>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i="1" spc="-10" dirty="0">
                <a:latin typeface="Times New Roman"/>
                <a:cs typeface="Times New Roman"/>
              </a:rPr>
              <a:t>Q</a:t>
            </a:r>
            <a:r>
              <a:rPr sz="3525" i="1" spc="-15" baseline="-20094" dirty="0">
                <a:latin typeface="Times New Roman"/>
                <a:cs typeface="Times New Roman"/>
              </a:rPr>
              <a:t>i</a:t>
            </a:r>
            <a:r>
              <a:rPr sz="3525" spc="-15" baseline="-20094" dirty="0">
                <a:latin typeface="Times New Roman"/>
                <a:cs typeface="Times New Roman"/>
              </a:rPr>
              <a:t>-</a:t>
            </a:r>
            <a:r>
              <a:rPr sz="3525" spc="-37" baseline="-20094" dirty="0">
                <a:latin typeface="Times New Roman"/>
                <a:cs typeface="Times New Roman"/>
              </a:rPr>
              <a:t>1</a:t>
            </a:r>
            <a:r>
              <a:rPr sz="3500" spc="-25" dirty="0">
                <a:latin typeface="Times New Roman"/>
                <a:cs typeface="Times New Roman"/>
              </a:rPr>
              <a:t>};</a:t>
            </a:r>
            <a:endParaRPr sz="3500" dirty="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0"/>
              </a:spcBef>
            </a:pPr>
            <a:r>
              <a:rPr lang="cs-CZ" sz="3500" b="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35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until</a:t>
            </a:r>
            <a:r>
              <a:rPr sz="3500" b="1" u="none" spc="-30" dirty="0">
                <a:latin typeface="Times New Roman"/>
                <a:cs typeface="Times New Roman"/>
              </a:rPr>
              <a:t> </a:t>
            </a:r>
            <a:r>
              <a:rPr sz="3500" i="1" u="none" dirty="0">
                <a:latin typeface="Times New Roman"/>
                <a:cs typeface="Times New Roman"/>
              </a:rPr>
              <a:t>Q</a:t>
            </a:r>
            <a:r>
              <a:rPr sz="3525" i="1" u="none" baseline="-20094" dirty="0">
                <a:latin typeface="Times New Roman"/>
                <a:cs typeface="Times New Roman"/>
              </a:rPr>
              <a:t>i</a:t>
            </a:r>
            <a:r>
              <a:rPr sz="3525" i="1" u="none" spc="450" baseline="-20094" dirty="0">
                <a:latin typeface="Times New Roman"/>
                <a:cs typeface="Times New Roman"/>
              </a:rPr>
              <a:t> </a:t>
            </a:r>
            <a:r>
              <a:rPr sz="3500" u="none" dirty="0">
                <a:latin typeface="Times New Roman"/>
                <a:cs typeface="Times New Roman"/>
              </a:rPr>
              <a:t>=</a:t>
            </a:r>
            <a:r>
              <a:rPr sz="3500" u="none" spc="-10" dirty="0">
                <a:latin typeface="Times New Roman"/>
                <a:cs typeface="Times New Roman"/>
              </a:rPr>
              <a:t> </a:t>
            </a:r>
            <a:r>
              <a:rPr sz="3500" i="1" u="none" spc="-10" dirty="0">
                <a:latin typeface="Times New Roman"/>
                <a:cs typeface="Times New Roman"/>
              </a:rPr>
              <a:t>Q</a:t>
            </a:r>
            <a:r>
              <a:rPr sz="3525" i="1" u="none" spc="-15" baseline="-20094" dirty="0">
                <a:latin typeface="Times New Roman"/>
                <a:cs typeface="Times New Roman"/>
              </a:rPr>
              <a:t>i</a:t>
            </a:r>
            <a:r>
              <a:rPr sz="3525" u="none" spc="-15" baseline="-20094" dirty="0">
                <a:latin typeface="Times New Roman"/>
                <a:cs typeface="Times New Roman"/>
              </a:rPr>
              <a:t>-</a:t>
            </a:r>
            <a:r>
              <a:rPr sz="3525" u="none" spc="-37" baseline="-20094" dirty="0">
                <a:latin typeface="Times New Roman"/>
                <a:cs typeface="Times New Roman"/>
              </a:rPr>
              <a:t>1</a:t>
            </a:r>
            <a:r>
              <a:rPr sz="3500" u="none" spc="-25" dirty="0">
                <a:latin typeface="Times New Roman"/>
                <a:cs typeface="Times New Roman"/>
              </a:rPr>
              <a:t>;</a:t>
            </a:r>
            <a:endParaRPr sz="3500" dirty="0">
              <a:latin typeface="Times New Roman"/>
              <a:cs typeface="Times New Roman"/>
            </a:endParaRPr>
          </a:p>
          <a:p>
            <a:pPr marL="318135" indent="-267335">
              <a:lnSpc>
                <a:spcPct val="100000"/>
              </a:lnSpc>
              <a:spcBef>
                <a:spcPts val="35"/>
              </a:spcBef>
              <a:buFont typeface="Times New Roman"/>
              <a:buChar char="•"/>
              <a:tabLst>
                <a:tab pos="318135" algn="l"/>
              </a:tabLst>
            </a:pPr>
            <a:r>
              <a:rPr sz="3500" i="1" dirty="0">
                <a:latin typeface="Times New Roman"/>
                <a:cs typeface="Times New Roman"/>
              </a:rPr>
              <a:t>Q</a:t>
            </a:r>
            <a:r>
              <a:rPr sz="3525" i="1" baseline="-20094" dirty="0">
                <a:latin typeface="Times New Roman"/>
                <a:cs typeface="Times New Roman"/>
              </a:rPr>
              <a:t>t</a:t>
            </a:r>
            <a:r>
              <a:rPr sz="3525" i="1" spc="434" baseline="-20094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:=</a:t>
            </a:r>
            <a:r>
              <a:rPr sz="3500" spc="-15" dirty="0">
                <a:latin typeface="Times New Roman"/>
                <a:cs typeface="Times New Roman"/>
              </a:rPr>
              <a:t> </a:t>
            </a:r>
            <a:r>
              <a:rPr sz="3500" i="1" spc="-25" dirty="0">
                <a:latin typeface="Times New Roman"/>
                <a:cs typeface="Times New Roman"/>
              </a:rPr>
              <a:t>Q</a:t>
            </a:r>
            <a:r>
              <a:rPr sz="3525" i="1" spc="-37" baseline="-20094" dirty="0">
                <a:latin typeface="Times New Roman"/>
                <a:cs typeface="Times New Roman"/>
              </a:rPr>
              <a:t>i</a:t>
            </a:r>
            <a:r>
              <a:rPr sz="3500" spc="-25" dirty="0">
                <a:latin typeface="Times New Roman"/>
                <a:cs typeface="Times New Roman"/>
              </a:rPr>
              <a:t>;</a:t>
            </a:r>
            <a:endParaRPr sz="3500" dirty="0">
              <a:latin typeface="Times New Roman"/>
              <a:cs typeface="Times New Roman"/>
            </a:endParaRPr>
          </a:p>
          <a:p>
            <a:pPr marL="318135" indent="-267335">
              <a:lnSpc>
                <a:spcPct val="100000"/>
              </a:lnSpc>
              <a:spcBef>
                <a:spcPts val="50"/>
              </a:spcBef>
              <a:buFont typeface="Times New Roman"/>
              <a:buChar char="•"/>
              <a:tabLst>
                <a:tab pos="318135" algn="l"/>
                <a:tab pos="5554980" algn="l"/>
              </a:tabLst>
            </a:pPr>
            <a:r>
              <a:rPr sz="3500" i="1" dirty="0">
                <a:latin typeface="Times New Roman"/>
                <a:cs typeface="Times New Roman"/>
              </a:rPr>
              <a:t>R</a:t>
            </a:r>
            <a:r>
              <a:rPr sz="3525" i="1" baseline="-20094" dirty="0">
                <a:latin typeface="Times New Roman"/>
                <a:cs typeface="Times New Roman"/>
              </a:rPr>
              <a:t>t</a:t>
            </a:r>
            <a:r>
              <a:rPr sz="3525" i="1" spc="419" baseline="-20094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:=</a:t>
            </a:r>
            <a:r>
              <a:rPr sz="3500" spc="-1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{</a:t>
            </a:r>
            <a:r>
              <a:rPr sz="3500" i="1" dirty="0">
                <a:latin typeface="Times New Roman"/>
                <a:cs typeface="Times New Roman"/>
              </a:rPr>
              <a:t>qa </a:t>
            </a:r>
            <a:r>
              <a:rPr sz="3500" dirty="0">
                <a:latin typeface="Symbol"/>
                <a:cs typeface="Symbol"/>
              </a:rPr>
              <a:t>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i="1" dirty="0">
                <a:latin typeface="Times New Roman"/>
                <a:cs typeface="Times New Roman"/>
              </a:rPr>
              <a:t>p</a:t>
            </a:r>
            <a:r>
              <a:rPr sz="3500" dirty="0">
                <a:latin typeface="Times New Roman"/>
                <a:cs typeface="Times New Roman"/>
              </a:rPr>
              <a:t>: </a:t>
            </a:r>
            <a:r>
              <a:rPr sz="3500" i="1" dirty="0">
                <a:latin typeface="Times New Roman"/>
                <a:cs typeface="Times New Roman"/>
              </a:rPr>
              <a:t>qa </a:t>
            </a:r>
            <a:r>
              <a:rPr sz="3500" dirty="0">
                <a:latin typeface="Symbol"/>
                <a:cs typeface="Symbol"/>
              </a:rPr>
              <a:t>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i="1" dirty="0">
                <a:latin typeface="Times New Roman"/>
                <a:cs typeface="Times New Roman"/>
              </a:rPr>
              <a:t>p</a:t>
            </a:r>
            <a:r>
              <a:rPr sz="3500" i="1" spc="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Symbol"/>
                <a:cs typeface="Symbol"/>
              </a:rPr>
              <a:t>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i="1" spc="-25" dirty="0">
                <a:latin typeface="Times New Roman"/>
                <a:cs typeface="Times New Roman"/>
              </a:rPr>
              <a:t>R</a:t>
            </a:r>
            <a:r>
              <a:rPr sz="3500" spc="-25" dirty="0">
                <a:latin typeface="Times New Roman"/>
                <a:cs typeface="Times New Roman"/>
              </a:rPr>
              <a:t>,</a:t>
            </a:r>
            <a:r>
              <a:rPr sz="3500" dirty="0">
                <a:latin typeface="Times New Roman"/>
                <a:cs typeface="Times New Roman"/>
              </a:rPr>
              <a:t>	</a:t>
            </a:r>
            <a:r>
              <a:rPr sz="3500" i="1" dirty="0">
                <a:latin typeface="Times New Roman"/>
                <a:cs typeface="Times New Roman"/>
              </a:rPr>
              <a:t>p</a:t>
            </a:r>
            <a:r>
              <a:rPr sz="3500" dirty="0">
                <a:latin typeface="Times New Roman"/>
                <a:cs typeface="Times New Roman"/>
              </a:rPr>
              <a:t>,</a:t>
            </a:r>
            <a:r>
              <a:rPr sz="3500" spc="-20" dirty="0">
                <a:latin typeface="Times New Roman"/>
                <a:cs typeface="Times New Roman"/>
              </a:rPr>
              <a:t> </a:t>
            </a:r>
            <a:r>
              <a:rPr sz="3500" i="1" dirty="0">
                <a:latin typeface="Times New Roman"/>
                <a:cs typeface="Times New Roman"/>
              </a:rPr>
              <a:t>q </a:t>
            </a:r>
            <a:r>
              <a:rPr sz="3500" dirty="0">
                <a:latin typeface="Symbol"/>
                <a:cs typeface="Symbol"/>
              </a:rPr>
              <a:t>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i="1" dirty="0">
                <a:latin typeface="Times New Roman"/>
                <a:cs typeface="Times New Roman"/>
              </a:rPr>
              <a:t>Q</a:t>
            </a:r>
            <a:r>
              <a:rPr sz="3525" i="1" baseline="-20094" dirty="0">
                <a:latin typeface="Times New Roman"/>
                <a:cs typeface="Times New Roman"/>
              </a:rPr>
              <a:t>t</a:t>
            </a:r>
            <a:r>
              <a:rPr sz="3525" i="1" spc="-15" baseline="-20094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,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i="1" dirty="0">
                <a:latin typeface="Times New Roman"/>
                <a:cs typeface="Times New Roman"/>
              </a:rPr>
              <a:t>a </a:t>
            </a:r>
            <a:r>
              <a:rPr sz="3500" dirty="0">
                <a:latin typeface="Symbol"/>
                <a:cs typeface="Symbol"/>
              </a:rPr>
              <a:t>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-25" dirty="0">
                <a:latin typeface="Symbol"/>
                <a:cs typeface="Symbol"/>
              </a:rPr>
              <a:t></a:t>
            </a:r>
            <a:r>
              <a:rPr sz="3500" spc="-25" dirty="0">
                <a:latin typeface="Times New Roman"/>
                <a:cs typeface="Times New Roman"/>
              </a:rPr>
              <a:t>}.</a:t>
            </a:r>
            <a:endParaRPr sz="3500" dirty="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45345" y="483108"/>
            <a:ext cx="8606155" cy="798830"/>
            <a:chOff x="1045345" y="483108"/>
            <a:chExt cx="8606155" cy="798830"/>
          </a:xfrm>
        </p:grpSpPr>
        <p:sp>
          <p:nvSpPr>
            <p:cNvPr id="5" name="object 5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7061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135"/>
              </a:spcBef>
            </a:pPr>
            <a:r>
              <a:rPr sz="3600" dirty="0"/>
              <a:t>Algoritmus:</a:t>
            </a:r>
            <a:r>
              <a:rPr sz="3600" spc="70" dirty="0"/>
              <a:t> </a:t>
            </a:r>
            <a:r>
              <a:rPr sz="3600" dirty="0"/>
              <a:t>Odstranění</a:t>
            </a:r>
            <a:r>
              <a:rPr sz="3600" spc="105" dirty="0"/>
              <a:t> </a:t>
            </a:r>
            <a:r>
              <a:rPr sz="3600" dirty="0"/>
              <a:t>neukončujících</a:t>
            </a:r>
            <a:r>
              <a:rPr sz="3600" spc="95" dirty="0"/>
              <a:t> </a:t>
            </a:r>
            <a:r>
              <a:rPr sz="3600" spc="-10" dirty="0"/>
              <a:t>stavů</a:t>
            </a:r>
            <a:endParaRPr sz="3600"/>
          </a:p>
        </p:txBody>
      </p:sp>
      <p:sp>
        <p:nvSpPr>
          <p:cNvPr id="10" name="Zástupný symbol pro číslo snímku 9">
            <a:extLst>
              <a:ext uri="{FF2B5EF4-FFF2-40B4-BE49-F238E27FC236}">
                <a16:creationId xmlns:a16="http://schemas.microsoft.com/office/drawing/2014/main" id="{844EC04D-CE90-1202-8FDF-0A12591EA7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pPr/>
              <a:t>29</a:t>
            </a:fld>
            <a:r>
              <a:rPr lang="cs-CZ"/>
              <a:t> / 36</a:t>
            </a:r>
            <a:endParaRPr lang="cs-C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020434" y="5100828"/>
            <a:ext cx="546100" cy="798830"/>
            <a:chOff x="9020434" y="5100828"/>
            <a:chExt cx="546100" cy="798830"/>
          </a:xfrm>
        </p:grpSpPr>
        <p:sp>
          <p:nvSpPr>
            <p:cNvPr id="3" name="object 3"/>
            <p:cNvSpPr/>
            <p:nvPr/>
          </p:nvSpPr>
          <p:spPr>
            <a:xfrm>
              <a:off x="9041770" y="5122163"/>
              <a:ext cx="504825" cy="756285"/>
            </a:xfrm>
            <a:custGeom>
              <a:avLst/>
              <a:gdLst/>
              <a:ahLst/>
              <a:cxnLst/>
              <a:rect l="l" t="t" r="r" b="b"/>
              <a:pathLst>
                <a:path w="504825" h="756285">
                  <a:moveTo>
                    <a:pt x="504443" y="377951"/>
                  </a:moveTo>
                  <a:lnTo>
                    <a:pt x="501712" y="322089"/>
                  </a:lnTo>
                  <a:lnTo>
                    <a:pt x="493772" y="268775"/>
                  </a:lnTo>
                  <a:lnTo>
                    <a:pt x="481010" y="218594"/>
                  </a:lnTo>
                  <a:lnTo>
                    <a:pt x="463810" y="172130"/>
                  </a:lnTo>
                  <a:lnTo>
                    <a:pt x="442556" y="129967"/>
                  </a:lnTo>
                  <a:lnTo>
                    <a:pt x="417634" y="92688"/>
                  </a:lnTo>
                  <a:lnTo>
                    <a:pt x="389428" y="60877"/>
                  </a:lnTo>
                  <a:lnTo>
                    <a:pt x="358323" y="35119"/>
                  </a:lnTo>
                  <a:lnTo>
                    <a:pt x="324703" y="15997"/>
                  </a:lnTo>
                  <a:lnTo>
                    <a:pt x="251459" y="0"/>
                  </a:lnTo>
                  <a:lnTo>
                    <a:pt x="214344" y="4096"/>
                  </a:lnTo>
                  <a:lnTo>
                    <a:pt x="145534" y="35119"/>
                  </a:lnTo>
                  <a:lnTo>
                    <a:pt x="114622" y="60877"/>
                  </a:lnTo>
                  <a:lnTo>
                    <a:pt x="86562" y="92688"/>
                  </a:lnTo>
                  <a:lnTo>
                    <a:pt x="61744" y="129967"/>
                  </a:lnTo>
                  <a:lnTo>
                    <a:pt x="40560" y="172130"/>
                  </a:lnTo>
                  <a:lnTo>
                    <a:pt x="23402" y="218594"/>
                  </a:lnTo>
                  <a:lnTo>
                    <a:pt x="10662" y="268775"/>
                  </a:lnTo>
                  <a:lnTo>
                    <a:pt x="2730" y="322089"/>
                  </a:lnTo>
                  <a:lnTo>
                    <a:pt x="0" y="377951"/>
                  </a:lnTo>
                  <a:lnTo>
                    <a:pt x="2730" y="433814"/>
                  </a:lnTo>
                  <a:lnTo>
                    <a:pt x="10662" y="487128"/>
                  </a:lnTo>
                  <a:lnTo>
                    <a:pt x="23402" y="537309"/>
                  </a:lnTo>
                  <a:lnTo>
                    <a:pt x="40560" y="583773"/>
                  </a:lnTo>
                  <a:lnTo>
                    <a:pt x="61744" y="625936"/>
                  </a:lnTo>
                  <a:lnTo>
                    <a:pt x="86562" y="663215"/>
                  </a:lnTo>
                  <a:lnTo>
                    <a:pt x="114622" y="695026"/>
                  </a:lnTo>
                  <a:lnTo>
                    <a:pt x="145534" y="720784"/>
                  </a:lnTo>
                  <a:lnTo>
                    <a:pt x="178905" y="739905"/>
                  </a:lnTo>
                  <a:lnTo>
                    <a:pt x="251459" y="755903"/>
                  </a:lnTo>
                  <a:lnTo>
                    <a:pt x="288954" y="751807"/>
                  </a:lnTo>
                  <a:lnTo>
                    <a:pt x="358323" y="720784"/>
                  </a:lnTo>
                  <a:lnTo>
                    <a:pt x="389428" y="695026"/>
                  </a:lnTo>
                  <a:lnTo>
                    <a:pt x="417634" y="663215"/>
                  </a:lnTo>
                  <a:lnTo>
                    <a:pt x="442556" y="625936"/>
                  </a:lnTo>
                  <a:lnTo>
                    <a:pt x="463810" y="583773"/>
                  </a:lnTo>
                  <a:lnTo>
                    <a:pt x="481010" y="537309"/>
                  </a:lnTo>
                  <a:lnTo>
                    <a:pt x="493772" y="487128"/>
                  </a:lnTo>
                  <a:lnTo>
                    <a:pt x="501712" y="433814"/>
                  </a:lnTo>
                  <a:lnTo>
                    <a:pt x="504443" y="377951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020434" y="5100828"/>
              <a:ext cx="546100" cy="798830"/>
            </a:xfrm>
            <a:custGeom>
              <a:avLst/>
              <a:gdLst/>
              <a:ahLst/>
              <a:cxnLst/>
              <a:rect l="l" t="t" r="r" b="b"/>
              <a:pathLst>
                <a:path w="546100" h="798829">
                  <a:moveTo>
                    <a:pt x="1524" y="420624"/>
                  </a:moveTo>
                  <a:lnTo>
                    <a:pt x="1524" y="379476"/>
                  </a:lnTo>
                  <a:lnTo>
                    <a:pt x="0" y="399288"/>
                  </a:lnTo>
                  <a:lnTo>
                    <a:pt x="1524" y="420624"/>
                  </a:lnTo>
                  <a:close/>
                </a:path>
                <a:path w="546100" h="798829">
                  <a:moveTo>
                    <a:pt x="545592" y="438912"/>
                  </a:moveTo>
                  <a:lnTo>
                    <a:pt x="545592" y="359664"/>
                  </a:lnTo>
                  <a:lnTo>
                    <a:pt x="542544" y="339852"/>
                  </a:lnTo>
                  <a:lnTo>
                    <a:pt x="541020" y="320040"/>
                  </a:lnTo>
                  <a:lnTo>
                    <a:pt x="537972" y="301752"/>
                  </a:lnTo>
                  <a:lnTo>
                    <a:pt x="534924" y="281940"/>
                  </a:lnTo>
                  <a:lnTo>
                    <a:pt x="525780" y="245364"/>
                  </a:lnTo>
                  <a:lnTo>
                    <a:pt x="501396" y="178308"/>
                  </a:lnTo>
                  <a:lnTo>
                    <a:pt x="486156" y="149352"/>
                  </a:lnTo>
                  <a:lnTo>
                    <a:pt x="477012" y="134112"/>
                  </a:lnTo>
                  <a:lnTo>
                    <a:pt x="469392" y="120396"/>
                  </a:lnTo>
                  <a:lnTo>
                    <a:pt x="458724" y="106680"/>
                  </a:lnTo>
                  <a:lnTo>
                    <a:pt x="449580" y="94488"/>
                  </a:lnTo>
                  <a:lnTo>
                    <a:pt x="438912" y="82296"/>
                  </a:lnTo>
                  <a:lnTo>
                    <a:pt x="406908" y="50292"/>
                  </a:lnTo>
                  <a:lnTo>
                    <a:pt x="368808" y="25908"/>
                  </a:lnTo>
                  <a:lnTo>
                    <a:pt x="329184" y="9144"/>
                  </a:lnTo>
                  <a:lnTo>
                    <a:pt x="286512" y="1524"/>
                  </a:lnTo>
                  <a:lnTo>
                    <a:pt x="272796" y="0"/>
                  </a:lnTo>
                  <a:lnTo>
                    <a:pt x="216408" y="9144"/>
                  </a:lnTo>
                  <a:lnTo>
                    <a:pt x="176784" y="25908"/>
                  </a:lnTo>
                  <a:lnTo>
                    <a:pt x="140208" y="51816"/>
                  </a:lnTo>
                  <a:lnTo>
                    <a:pt x="128016" y="60960"/>
                  </a:lnTo>
                  <a:lnTo>
                    <a:pt x="117348" y="71628"/>
                  </a:lnTo>
                  <a:lnTo>
                    <a:pt x="106680" y="83820"/>
                  </a:lnTo>
                  <a:lnTo>
                    <a:pt x="96012" y="94488"/>
                  </a:lnTo>
                  <a:lnTo>
                    <a:pt x="86868" y="108204"/>
                  </a:lnTo>
                  <a:lnTo>
                    <a:pt x="77724" y="120396"/>
                  </a:lnTo>
                  <a:lnTo>
                    <a:pt x="68580" y="134112"/>
                  </a:lnTo>
                  <a:lnTo>
                    <a:pt x="45720" y="179832"/>
                  </a:lnTo>
                  <a:lnTo>
                    <a:pt x="21336" y="246888"/>
                  </a:lnTo>
                  <a:lnTo>
                    <a:pt x="6096" y="320040"/>
                  </a:lnTo>
                  <a:lnTo>
                    <a:pt x="1524" y="359664"/>
                  </a:lnTo>
                  <a:lnTo>
                    <a:pt x="1524" y="440436"/>
                  </a:lnTo>
                  <a:lnTo>
                    <a:pt x="9144" y="498348"/>
                  </a:lnTo>
                  <a:lnTo>
                    <a:pt x="21336" y="553212"/>
                  </a:lnTo>
                  <a:lnTo>
                    <a:pt x="42672" y="612817"/>
                  </a:lnTo>
                  <a:lnTo>
                    <a:pt x="42672" y="381000"/>
                  </a:lnTo>
                  <a:lnTo>
                    <a:pt x="45720" y="342900"/>
                  </a:lnTo>
                  <a:lnTo>
                    <a:pt x="53340" y="291084"/>
                  </a:lnTo>
                  <a:lnTo>
                    <a:pt x="71628" y="225552"/>
                  </a:lnTo>
                  <a:lnTo>
                    <a:pt x="97536" y="169164"/>
                  </a:lnTo>
                  <a:lnTo>
                    <a:pt x="121920" y="131064"/>
                  </a:lnTo>
                  <a:lnTo>
                    <a:pt x="129540" y="120396"/>
                  </a:lnTo>
                  <a:lnTo>
                    <a:pt x="138684" y="109728"/>
                  </a:lnTo>
                  <a:lnTo>
                    <a:pt x="156972" y="91440"/>
                  </a:lnTo>
                  <a:lnTo>
                    <a:pt x="167640" y="83820"/>
                  </a:lnTo>
                  <a:lnTo>
                    <a:pt x="176784" y="74676"/>
                  </a:lnTo>
                  <a:lnTo>
                    <a:pt x="217932" y="53340"/>
                  </a:lnTo>
                  <a:lnTo>
                    <a:pt x="262128" y="42672"/>
                  </a:lnTo>
                  <a:lnTo>
                    <a:pt x="284988" y="42672"/>
                  </a:lnTo>
                  <a:lnTo>
                    <a:pt x="297180" y="44196"/>
                  </a:lnTo>
                  <a:lnTo>
                    <a:pt x="329184" y="53340"/>
                  </a:lnTo>
                  <a:lnTo>
                    <a:pt x="350520" y="62484"/>
                  </a:lnTo>
                  <a:lnTo>
                    <a:pt x="361188" y="70104"/>
                  </a:lnTo>
                  <a:lnTo>
                    <a:pt x="370332" y="76200"/>
                  </a:lnTo>
                  <a:lnTo>
                    <a:pt x="426720" y="132588"/>
                  </a:lnTo>
                  <a:lnTo>
                    <a:pt x="449580" y="169164"/>
                  </a:lnTo>
                  <a:lnTo>
                    <a:pt x="475488" y="227076"/>
                  </a:lnTo>
                  <a:lnTo>
                    <a:pt x="493776" y="292608"/>
                  </a:lnTo>
                  <a:lnTo>
                    <a:pt x="504444" y="381000"/>
                  </a:lnTo>
                  <a:lnTo>
                    <a:pt x="504444" y="611293"/>
                  </a:lnTo>
                  <a:lnTo>
                    <a:pt x="515112" y="585216"/>
                  </a:lnTo>
                  <a:lnTo>
                    <a:pt x="525780" y="551688"/>
                  </a:lnTo>
                  <a:lnTo>
                    <a:pt x="534924" y="515112"/>
                  </a:lnTo>
                  <a:lnTo>
                    <a:pt x="541020" y="478536"/>
                  </a:lnTo>
                  <a:lnTo>
                    <a:pt x="544068" y="458724"/>
                  </a:lnTo>
                  <a:lnTo>
                    <a:pt x="545592" y="438912"/>
                  </a:lnTo>
                  <a:close/>
                </a:path>
                <a:path w="546100" h="798829">
                  <a:moveTo>
                    <a:pt x="504444" y="611293"/>
                  </a:moveTo>
                  <a:lnTo>
                    <a:pt x="504444" y="419100"/>
                  </a:lnTo>
                  <a:lnTo>
                    <a:pt x="499872" y="472440"/>
                  </a:lnTo>
                  <a:lnTo>
                    <a:pt x="496824" y="490728"/>
                  </a:lnTo>
                  <a:lnTo>
                    <a:pt x="484632" y="541020"/>
                  </a:lnTo>
                  <a:lnTo>
                    <a:pt x="463296" y="601980"/>
                  </a:lnTo>
                  <a:lnTo>
                    <a:pt x="434340" y="655320"/>
                  </a:lnTo>
                  <a:lnTo>
                    <a:pt x="425196" y="667512"/>
                  </a:lnTo>
                  <a:lnTo>
                    <a:pt x="417576" y="678180"/>
                  </a:lnTo>
                  <a:lnTo>
                    <a:pt x="390144" y="707136"/>
                  </a:lnTo>
                  <a:lnTo>
                    <a:pt x="338328" y="742188"/>
                  </a:lnTo>
                  <a:lnTo>
                    <a:pt x="327660" y="745236"/>
                  </a:lnTo>
                  <a:lnTo>
                    <a:pt x="316992" y="749808"/>
                  </a:lnTo>
                  <a:lnTo>
                    <a:pt x="306324" y="752856"/>
                  </a:lnTo>
                  <a:lnTo>
                    <a:pt x="295656" y="754380"/>
                  </a:lnTo>
                  <a:lnTo>
                    <a:pt x="283464" y="755904"/>
                  </a:lnTo>
                  <a:lnTo>
                    <a:pt x="260604" y="755904"/>
                  </a:lnTo>
                  <a:lnTo>
                    <a:pt x="196596" y="736092"/>
                  </a:lnTo>
                  <a:lnTo>
                    <a:pt x="156972" y="707136"/>
                  </a:lnTo>
                  <a:lnTo>
                    <a:pt x="138684" y="687324"/>
                  </a:lnTo>
                  <a:lnTo>
                    <a:pt x="120396" y="665988"/>
                  </a:lnTo>
                  <a:lnTo>
                    <a:pt x="97536" y="629412"/>
                  </a:lnTo>
                  <a:lnTo>
                    <a:pt x="71628" y="571500"/>
                  </a:lnTo>
                  <a:lnTo>
                    <a:pt x="53340" y="507492"/>
                  </a:lnTo>
                  <a:lnTo>
                    <a:pt x="50292" y="489204"/>
                  </a:lnTo>
                  <a:lnTo>
                    <a:pt x="47244" y="472440"/>
                  </a:lnTo>
                  <a:lnTo>
                    <a:pt x="42672" y="417576"/>
                  </a:lnTo>
                  <a:lnTo>
                    <a:pt x="42672" y="612817"/>
                  </a:lnTo>
                  <a:lnTo>
                    <a:pt x="60960" y="650748"/>
                  </a:lnTo>
                  <a:lnTo>
                    <a:pt x="86868" y="691896"/>
                  </a:lnTo>
                  <a:lnTo>
                    <a:pt x="97536" y="704088"/>
                  </a:lnTo>
                  <a:lnTo>
                    <a:pt x="106680" y="716280"/>
                  </a:lnTo>
                  <a:lnTo>
                    <a:pt x="140208" y="748284"/>
                  </a:lnTo>
                  <a:lnTo>
                    <a:pt x="176784" y="772668"/>
                  </a:lnTo>
                  <a:lnTo>
                    <a:pt x="231648" y="794004"/>
                  </a:lnTo>
                  <a:lnTo>
                    <a:pt x="274320" y="798576"/>
                  </a:lnTo>
                  <a:lnTo>
                    <a:pt x="288036" y="797052"/>
                  </a:lnTo>
                  <a:lnTo>
                    <a:pt x="303276" y="795528"/>
                  </a:lnTo>
                  <a:lnTo>
                    <a:pt x="344424" y="784860"/>
                  </a:lnTo>
                  <a:lnTo>
                    <a:pt x="382524" y="765048"/>
                  </a:lnTo>
                  <a:lnTo>
                    <a:pt x="419100" y="737616"/>
                  </a:lnTo>
                  <a:lnTo>
                    <a:pt x="449580" y="704088"/>
                  </a:lnTo>
                  <a:lnTo>
                    <a:pt x="460248" y="690372"/>
                  </a:lnTo>
                  <a:lnTo>
                    <a:pt x="469392" y="678180"/>
                  </a:lnTo>
                  <a:lnTo>
                    <a:pt x="478536" y="664464"/>
                  </a:lnTo>
                  <a:lnTo>
                    <a:pt x="501396" y="618744"/>
                  </a:lnTo>
                  <a:lnTo>
                    <a:pt x="504444" y="6112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4739518" y="5856732"/>
            <a:ext cx="4239895" cy="1061085"/>
            <a:chOff x="4739518" y="5856732"/>
            <a:chExt cx="4239895" cy="1061085"/>
          </a:xfrm>
        </p:grpSpPr>
        <p:sp>
          <p:nvSpPr>
            <p:cNvPr id="6" name="object 6"/>
            <p:cNvSpPr/>
            <p:nvPr/>
          </p:nvSpPr>
          <p:spPr>
            <a:xfrm>
              <a:off x="4759329" y="5878067"/>
              <a:ext cx="4198620" cy="1018540"/>
            </a:xfrm>
            <a:custGeom>
              <a:avLst/>
              <a:gdLst/>
              <a:ahLst/>
              <a:cxnLst/>
              <a:rect l="l" t="t" r="r" b="b"/>
              <a:pathLst>
                <a:path w="4198620" h="1018540">
                  <a:moveTo>
                    <a:pt x="4198619" y="1018031"/>
                  </a:moveTo>
                  <a:lnTo>
                    <a:pt x="4198619" y="0"/>
                  </a:lnTo>
                  <a:lnTo>
                    <a:pt x="0" y="0"/>
                  </a:lnTo>
                  <a:lnTo>
                    <a:pt x="0" y="1018031"/>
                  </a:lnTo>
                  <a:lnTo>
                    <a:pt x="4198619" y="1018031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39518" y="5856732"/>
              <a:ext cx="4239895" cy="1061085"/>
            </a:xfrm>
            <a:custGeom>
              <a:avLst/>
              <a:gdLst/>
              <a:ahLst/>
              <a:cxnLst/>
              <a:rect l="l" t="t" r="r" b="b"/>
              <a:pathLst>
                <a:path w="4239895" h="1061084">
                  <a:moveTo>
                    <a:pt x="4239768" y="1060704"/>
                  </a:moveTo>
                  <a:lnTo>
                    <a:pt x="4239768" y="0"/>
                  </a:lnTo>
                  <a:lnTo>
                    <a:pt x="0" y="0"/>
                  </a:lnTo>
                  <a:lnTo>
                    <a:pt x="0" y="1060704"/>
                  </a:lnTo>
                  <a:lnTo>
                    <a:pt x="19812" y="1060704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4197096" y="42672"/>
                  </a:lnTo>
                  <a:lnTo>
                    <a:pt x="4197096" y="21336"/>
                  </a:lnTo>
                  <a:lnTo>
                    <a:pt x="4218432" y="42672"/>
                  </a:lnTo>
                  <a:lnTo>
                    <a:pt x="4218432" y="1060704"/>
                  </a:lnTo>
                  <a:lnTo>
                    <a:pt x="4239768" y="1060704"/>
                  </a:lnTo>
                  <a:close/>
                </a:path>
                <a:path w="4239895" h="1061084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4239895" h="1061084">
                  <a:moveTo>
                    <a:pt x="41148" y="1018032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1018032"/>
                  </a:lnTo>
                  <a:lnTo>
                    <a:pt x="41148" y="1018032"/>
                  </a:lnTo>
                  <a:close/>
                </a:path>
                <a:path w="4239895" h="1061084">
                  <a:moveTo>
                    <a:pt x="4218432" y="1018032"/>
                  </a:moveTo>
                  <a:lnTo>
                    <a:pt x="19812" y="1018032"/>
                  </a:lnTo>
                  <a:lnTo>
                    <a:pt x="41148" y="1039368"/>
                  </a:lnTo>
                  <a:lnTo>
                    <a:pt x="41148" y="1060704"/>
                  </a:lnTo>
                  <a:lnTo>
                    <a:pt x="4197096" y="1060704"/>
                  </a:lnTo>
                  <a:lnTo>
                    <a:pt x="4197096" y="1039368"/>
                  </a:lnTo>
                  <a:lnTo>
                    <a:pt x="4218432" y="1018032"/>
                  </a:lnTo>
                  <a:close/>
                </a:path>
                <a:path w="4239895" h="1061084">
                  <a:moveTo>
                    <a:pt x="41148" y="1060704"/>
                  </a:moveTo>
                  <a:lnTo>
                    <a:pt x="41148" y="1039368"/>
                  </a:lnTo>
                  <a:lnTo>
                    <a:pt x="19812" y="1018032"/>
                  </a:lnTo>
                  <a:lnTo>
                    <a:pt x="19812" y="1060704"/>
                  </a:lnTo>
                  <a:lnTo>
                    <a:pt x="41148" y="1060704"/>
                  </a:lnTo>
                  <a:close/>
                </a:path>
                <a:path w="4239895" h="1061084">
                  <a:moveTo>
                    <a:pt x="4218432" y="42672"/>
                  </a:moveTo>
                  <a:lnTo>
                    <a:pt x="4197096" y="21336"/>
                  </a:lnTo>
                  <a:lnTo>
                    <a:pt x="4197096" y="42672"/>
                  </a:lnTo>
                  <a:lnTo>
                    <a:pt x="4218432" y="42672"/>
                  </a:lnTo>
                  <a:close/>
                </a:path>
                <a:path w="4239895" h="1061084">
                  <a:moveTo>
                    <a:pt x="4218432" y="1018032"/>
                  </a:moveTo>
                  <a:lnTo>
                    <a:pt x="4218432" y="42672"/>
                  </a:lnTo>
                  <a:lnTo>
                    <a:pt x="4197096" y="42672"/>
                  </a:lnTo>
                  <a:lnTo>
                    <a:pt x="4197096" y="1018032"/>
                  </a:lnTo>
                  <a:lnTo>
                    <a:pt x="4218432" y="1018032"/>
                  </a:lnTo>
                  <a:close/>
                </a:path>
                <a:path w="4239895" h="1061084">
                  <a:moveTo>
                    <a:pt x="4218432" y="1060704"/>
                  </a:moveTo>
                  <a:lnTo>
                    <a:pt x="4218432" y="1018032"/>
                  </a:lnTo>
                  <a:lnTo>
                    <a:pt x="4197096" y="1039368"/>
                  </a:lnTo>
                  <a:lnTo>
                    <a:pt x="4197096" y="1060704"/>
                  </a:lnTo>
                  <a:lnTo>
                    <a:pt x="4218432" y="10607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759329" y="5903465"/>
            <a:ext cx="4198616" cy="89191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sz="2850" b="1" dirty="0">
                <a:latin typeface="Times New Roman"/>
                <a:cs typeface="Times New Roman"/>
              </a:rPr>
              <a:t>Odpověď:</a:t>
            </a:r>
            <a:r>
              <a:rPr sz="2850" b="1" spc="-10" dirty="0">
                <a:latin typeface="Times New Roman"/>
                <a:cs typeface="Times New Roman"/>
              </a:rPr>
              <a:t> </a:t>
            </a:r>
            <a:r>
              <a:rPr sz="2850" b="1" dirty="0">
                <a:solidFill>
                  <a:srgbClr val="FF0000"/>
                </a:solidFill>
                <a:latin typeface="Times New Roman"/>
                <a:cs typeface="Times New Roman"/>
              </a:rPr>
              <a:t>ANO</a:t>
            </a:r>
            <a:r>
              <a:rPr sz="2850" dirty="0">
                <a:latin typeface="Times New Roman"/>
                <a:cs typeface="Times New Roman"/>
              </a:rPr>
              <a:t>,</a:t>
            </a:r>
            <a:br>
              <a:rPr lang="cs-CZ" sz="2850" spc="-30" dirty="0">
                <a:latin typeface="Times New Roman"/>
                <a:cs typeface="Times New Roman"/>
              </a:rPr>
            </a:br>
            <a:r>
              <a:rPr sz="2850" i="1" dirty="0">
                <a:latin typeface="Times New Roman"/>
                <a:cs typeface="Times New Roman"/>
              </a:rPr>
              <a:t>ab</a:t>
            </a:r>
            <a:r>
              <a:rPr sz="2850" i="1" spc="10" dirty="0">
                <a:latin typeface="Times New Roman"/>
                <a:cs typeface="Times New Roman"/>
              </a:rPr>
              <a:t> </a:t>
            </a:r>
            <a:r>
              <a:rPr sz="2850" spc="-50" dirty="0">
                <a:latin typeface="Symbol"/>
                <a:cs typeface="Symbol"/>
              </a:rPr>
              <a:t></a:t>
            </a:r>
            <a:r>
              <a:rPr lang="cs-CZ" sz="2850" spc="-50" dirty="0">
                <a:latin typeface="Symbol"/>
                <a:cs typeface="Symbol"/>
              </a:rPr>
              <a:t> </a:t>
            </a:r>
            <a:r>
              <a:rPr sz="2850" i="1" dirty="0">
                <a:latin typeface="Times New Roman"/>
                <a:cs typeface="Times New Roman"/>
              </a:rPr>
              <a:t>L</a:t>
            </a:r>
            <a:r>
              <a:rPr sz="2850" dirty="0">
                <a:latin typeface="Times New Roman"/>
                <a:cs typeface="Times New Roman"/>
              </a:rPr>
              <a:t>(</a:t>
            </a:r>
            <a:r>
              <a:rPr sz="2850" i="1" dirty="0">
                <a:latin typeface="Times New Roman"/>
                <a:cs typeface="Times New Roman"/>
              </a:rPr>
              <a:t>M</a:t>
            </a:r>
            <a:r>
              <a:rPr sz="2850" dirty="0">
                <a:latin typeface="Times New Roman"/>
                <a:cs typeface="Times New Roman"/>
              </a:rPr>
              <a:t>),</a:t>
            </a:r>
            <a:r>
              <a:rPr sz="2850" spc="-30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protože</a:t>
            </a:r>
            <a:r>
              <a:rPr sz="2850" spc="-25" dirty="0">
                <a:latin typeface="Times New Roman"/>
                <a:cs typeface="Times New Roman"/>
              </a:rPr>
              <a:t> </a:t>
            </a:r>
            <a:r>
              <a:rPr sz="2850" b="1" i="1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2850" b="1" i="1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50" dirty="0">
                <a:latin typeface="Symbol"/>
                <a:cs typeface="Symbol"/>
              </a:rPr>
              <a:t></a:t>
            </a:r>
            <a:r>
              <a:rPr sz="2850" spc="-10" dirty="0">
                <a:latin typeface="Times New Roman"/>
                <a:cs typeface="Times New Roman"/>
              </a:rPr>
              <a:t> </a:t>
            </a:r>
            <a:r>
              <a:rPr sz="2850" i="1" spc="-25" dirty="0">
                <a:latin typeface="Times New Roman"/>
                <a:cs typeface="Times New Roman"/>
              </a:rPr>
              <a:t>F</a:t>
            </a:r>
            <a:r>
              <a:rPr sz="2850" spc="-25" dirty="0">
                <a:latin typeface="Times New Roman"/>
                <a:cs typeface="Times New Roman"/>
              </a:rPr>
              <a:t>.</a:t>
            </a:r>
            <a:endParaRPr sz="285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957945" y="5878067"/>
            <a:ext cx="356870" cy="567055"/>
          </a:xfrm>
          <a:custGeom>
            <a:avLst/>
            <a:gdLst/>
            <a:ahLst/>
            <a:cxnLst/>
            <a:rect l="l" t="t" r="r" b="b"/>
            <a:pathLst>
              <a:path w="356870" h="567054">
                <a:moveTo>
                  <a:pt x="356616" y="0"/>
                </a:moveTo>
                <a:lnTo>
                  <a:pt x="315468" y="0"/>
                </a:lnTo>
                <a:lnTo>
                  <a:pt x="315468" y="483120"/>
                </a:lnTo>
                <a:lnTo>
                  <a:pt x="126492" y="483120"/>
                </a:lnTo>
                <a:lnTo>
                  <a:pt x="126492" y="440448"/>
                </a:lnTo>
                <a:lnTo>
                  <a:pt x="0" y="504456"/>
                </a:lnTo>
                <a:lnTo>
                  <a:pt x="105156" y="556399"/>
                </a:lnTo>
                <a:lnTo>
                  <a:pt x="126492" y="566940"/>
                </a:lnTo>
                <a:lnTo>
                  <a:pt x="126492" y="524268"/>
                </a:lnTo>
                <a:lnTo>
                  <a:pt x="335280" y="524268"/>
                </a:lnTo>
                <a:lnTo>
                  <a:pt x="335280" y="504444"/>
                </a:lnTo>
                <a:lnTo>
                  <a:pt x="356616" y="504444"/>
                </a:lnTo>
                <a:lnTo>
                  <a:pt x="3566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69220" y="1282699"/>
            <a:ext cx="8510270" cy="462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850" dirty="0">
                <a:latin typeface="Times New Roman"/>
                <a:cs typeface="Times New Roman"/>
              </a:rPr>
              <a:t>Simulace</a:t>
            </a:r>
            <a:r>
              <a:rPr sz="2850" spc="5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všech</a:t>
            </a:r>
            <a:r>
              <a:rPr sz="2850" spc="-35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možných</a:t>
            </a:r>
            <a:r>
              <a:rPr sz="2850" spc="-25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přechodů</a:t>
            </a:r>
            <a:r>
              <a:rPr sz="2850" spc="-45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z</a:t>
            </a:r>
            <a:r>
              <a:rPr sz="2850" spc="-20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aktuální</a:t>
            </a:r>
            <a:r>
              <a:rPr sz="2850" spc="-20" dirty="0">
                <a:latin typeface="Times New Roman"/>
                <a:cs typeface="Times New Roman"/>
              </a:rPr>
              <a:t> </a:t>
            </a:r>
            <a:r>
              <a:rPr sz="2850" spc="-10" dirty="0">
                <a:latin typeface="Times New Roman"/>
                <a:cs typeface="Times New Roman"/>
              </a:rPr>
              <a:t>konfigurace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42291" y="3967986"/>
            <a:ext cx="64770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3500" b="1" i="1" spc="-25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500" b="1" i="1" spc="-25" dirty="0">
                <a:latin typeface="Times New Roman"/>
                <a:cs typeface="Times New Roman"/>
              </a:rPr>
              <a:t>b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69225" y="1869439"/>
            <a:ext cx="1621155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spc="-10" dirty="0">
                <a:latin typeface="Times New Roman"/>
                <a:cs typeface="Times New Roman"/>
              </a:rPr>
              <a:t>Příklad: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96823" y="3297426"/>
            <a:ext cx="127762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050" b="1" dirty="0">
                <a:latin typeface="Times New Roman"/>
                <a:cs typeface="Times New Roman"/>
              </a:rPr>
              <a:t>|–</a:t>
            </a:r>
            <a:r>
              <a:rPr sz="3050" b="1" spc="15" dirty="0">
                <a:latin typeface="Times New Roman"/>
                <a:cs typeface="Times New Roman"/>
              </a:rPr>
              <a:t> </a:t>
            </a:r>
            <a:r>
              <a:rPr sz="3500" b="1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3525" b="1" spc="-30" baseline="-20094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3500" b="1" i="1" spc="-20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500" b="1" i="1" spc="-20" dirty="0">
                <a:latin typeface="Times New Roman"/>
                <a:cs typeface="Times New Roman"/>
              </a:rPr>
              <a:t>b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22223" y="3884166"/>
            <a:ext cx="1240155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050" b="1" dirty="0">
                <a:latin typeface="Times New Roman"/>
                <a:cs typeface="Times New Roman"/>
              </a:rPr>
              <a:t>|–</a:t>
            </a:r>
            <a:r>
              <a:rPr sz="3050" b="1" spc="114" dirty="0">
                <a:latin typeface="Times New Roman"/>
                <a:cs typeface="Times New Roman"/>
              </a:rPr>
              <a:t> </a:t>
            </a:r>
            <a:r>
              <a:rPr sz="3500" b="1" i="1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3500" b="1" i="1" spc="3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i="1" spc="-25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500" b="1" i="1" spc="-25" dirty="0">
                <a:latin typeface="Times New Roman"/>
                <a:cs typeface="Times New Roman"/>
              </a:rPr>
              <a:t>b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22223" y="4143246"/>
            <a:ext cx="816610" cy="892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9209" algn="r">
              <a:lnSpc>
                <a:spcPts val="2720"/>
              </a:lnSpc>
              <a:spcBef>
                <a:spcPts val="100"/>
              </a:spcBef>
            </a:pPr>
            <a:r>
              <a:rPr sz="235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ts val="4100"/>
              </a:lnSpc>
            </a:pPr>
            <a:r>
              <a:rPr sz="3050" b="1" dirty="0">
                <a:latin typeface="Times New Roman"/>
                <a:cs typeface="Times New Roman"/>
              </a:rPr>
              <a:t>|–</a:t>
            </a:r>
            <a:r>
              <a:rPr sz="3050" b="1" spc="125" dirty="0">
                <a:latin typeface="Times New Roman"/>
                <a:cs typeface="Times New Roman"/>
              </a:rPr>
              <a:t> </a:t>
            </a:r>
            <a:r>
              <a:rPr sz="350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3500" b="1" i="1" spc="-25" dirty="0">
                <a:solidFill>
                  <a:srgbClr val="329932"/>
                </a:solidFill>
                <a:latin typeface="Times New Roman"/>
                <a:cs typeface="Times New Roman"/>
              </a:rPr>
              <a:t>b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746882" y="3422904"/>
            <a:ext cx="190500" cy="1720850"/>
          </a:xfrm>
          <a:custGeom>
            <a:avLst/>
            <a:gdLst/>
            <a:ahLst/>
            <a:cxnLst/>
            <a:rect l="l" t="t" r="r" b="b"/>
            <a:pathLst>
              <a:path w="190500" h="1720850">
                <a:moveTo>
                  <a:pt x="72847" y="859790"/>
                </a:moveTo>
                <a:lnTo>
                  <a:pt x="67056" y="854964"/>
                </a:lnTo>
                <a:lnTo>
                  <a:pt x="45720" y="842772"/>
                </a:lnTo>
                <a:lnTo>
                  <a:pt x="42672" y="842772"/>
                </a:lnTo>
                <a:lnTo>
                  <a:pt x="33528" y="839724"/>
                </a:lnTo>
                <a:lnTo>
                  <a:pt x="30480" y="839724"/>
                </a:lnTo>
                <a:lnTo>
                  <a:pt x="22860" y="838200"/>
                </a:lnTo>
                <a:lnTo>
                  <a:pt x="18288" y="838200"/>
                </a:lnTo>
                <a:lnTo>
                  <a:pt x="10929" y="840676"/>
                </a:lnTo>
                <a:lnTo>
                  <a:pt x="5143" y="845439"/>
                </a:lnTo>
                <a:lnTo>
                  <a:pt x="1357" y="851916"/>
                </a:lnTo>
                <a:lnTo>
                  <a:pt x="0" y="859536"/>
                </a:lnTo>
                <a:lnTo>
                  <a:pt x="1357" y="867156"/>
                </a:lnTo>
                <a:lnTo>
                  <a:pt x="5143" y="873633"/>
                </a:lnTo>
                <a:lnTo>
                  <a:pt x="10929" y="878395"/>
                </a:lnTo>
                <a:lnTo>
                  <a:pt x="18288" y="880872"/>
                </a:lnTo>
                <a:lnTo>
                  <a:pt x="22860" y="880872"/>
                </a:lnTo>
                <a:lnTo>
                  <a:pt x="30480" y="879348"/>
                </a:lnTo>
                <a:lnTo>
                  <a:pt x="33528" y="879348"/>
                </a:lnTo>
                <a:lnTo>
                  <a:pt x="42672" y="877824"/>
                </a:lnTo>
                <a:lnTo>
                  <a:pt x="44196" y="877824"/>
                </a:lnTo>
                <a:lnTo>
                  <a:pt x="44196" y="876300"/>
                </a:lnTo>
                <a:lnTo>
                  <a:pt x="45720" y="876300"/>
                </a:lnTo>
                <a:lnTo>
                  <a:pt x="53340" y="873252"/>
                </a:lnTo>
                <a:lnTo>
                  <a:pt x="64008" y="867156"/>
                </a:lnTo>
                <a:lnTo>
                  <a:pt x="72847" y="859790"/>
                </a:lnTo>
                <a:close/>
              </a:path>
              <a:path w="190500" h="1720850">
                <a:moveTo>
                  <a:pt x="27432" y="839114"/>
                </a:moveTo>
                <a:lnTo>
                  <a:pt x="27432" y="838200"/>
                </a:lnTo>
                <a:lnTo>
                  <a:pt x="22860" y="838200"/>
                </a:lnTo>
                <a:lnTo>
                  <a:pt x="27432" y="839114"/>
                </a:lnTo>
                <a:close/>
              </a:path>
              <a:path w="190500" h="1720850">
                <a:moveTo>
                  <a:pt x="177546" y="1676552"/>
                </a:moveTo>
                <a:lnTo>
                  <a:pt x="172212" y="1673352"/>
                </a:lnTo>
                <a:lnTo>
                  <a:pt x="166116" y="1670304"/>
                </a:lnTo>
                <a:lnTo>
                  <a:pt x="150876" y="1655064"/>
                </a:lnTo>
                <a:lnTo>
                  <a:pt x="146304" y="1647444"/>
                </a:lnTo>
                <a:lnTo>
                  <a:pt x="141732" y="1638300"/>
                </a:lnTo>
                <a:lnTo>
                  <a:pt x="138684" y="1629156"/>
                </a:lnTo>
                <a:lnTo>
                  <a:pt x="134112" y="1618488"/>
                </a:lnTo>
                <a:lnTo>
                  <a:pt x="131064" y="1607820"/>
                </a:lnTo>
                <a:lnTo>
                  <a:pt x="129540" y="1597152"/>
                </a:lnTo>
                <a:lnTo>
                  <a:pt x="126492" y="1584960"/>
                </a:lnTo>
                <a:lnTo>
                  <a:pt x="126492" y="1571244"/>
                </a:lnTo>
                <a:lnTo>
                  <a:pt x="124968" y="1559052"/>
                </a:lnTo>
                <a:lnTo>
                  <a:pt x="124968" y="984504"/>
                </a:lnTo>
                <a:lnTo>
                  <a:pt x="118872" y="940308"/>
                </a:lnTo>
                <a:lnTo>
                  <a:pt x="105156" y="902208"/>
                </a:lnTo>
                <a:lnTo>
                  <a:pt x="83820" y="870204"/>
                </a:lnTo>
                <a:lnTo>
                  <a:pt x="72847" y="859790"/>
                </a:lnTo>
                <a:lnTo>
                  <a:pt x="64008" y="867156"/>
                </a:lnTo>
                <a:lnTo>
                  <a:pt x="53340" y="873252"/>
                </a:lnTo>
                <a:lnTo>
                  <a:pt x="45720" y="876300"/>
                </a:lnTo>
                <a:lnTo>
                  <a:pt x="44196" y="876300"/>
                </a:lnTo>
                <a:lnTo>
                  <a:pt x="44196" y="877824"/>
                </a:lnTo>
                <a:lnTo>
                  <a:pt x="42672" y="877824"/>
                </a:lnTo>
                <a:lnTo>
                  <a:pt x="33528" y="879348"/>
                </a:lnTo>
                <a:lnTo>
                  <a:pt x="30480" y="879348"/>
                </a:lnTo>
                <a:lnTo>
                  <a:pt x="22860" y="880872"/>
                </a:lnTo>
                <a:lnTo>
                  <a:pt x="27432" y="880872"/>
                </a:lnTo>
                <a:lnTo>
                  <a:pt x="27432" y="881481"/>
                </a:lnTo>
                <a:lnTo>
                  <a:pt x="32004" y="882396"/>
                </a:lnTo>
                <a:lnTo>
                  <a:pt x="32004" y="883158"/>
                </a:lnTo>
                <a:lnTo>
                  <a:pt x="35052" y="883920"/>
                </a:lnTo>
                <a:lnTo>
                  <a:pt x="65532" y="918972"/>
                </a:lnTo>
                <a:lnTo>
                  <a:pt x="79248" y="961644"/>
                </a:lnTo>
                <a:lnTo>
                  <a:pt x="82296" y="973836"/>
                </a:lnTo>
                <a:lnTo>
                  <a:pt x="83820" y="986028"/>
                </a:lnTo>
                <a:lnTo>
                  <a:pt x="83820" y="1575816"/>
                </a:lnTo>
                <a:lnTo>
                  <a:pt x="85344" y="1591056"/>
                </a:lnTo>
                <a:lnTo>
                  <a:pt x="94488" y="1633728"/>
                </a:lnTo>
                <a:lnTo>
                  <a:pt x="111252" y="1670304"/>
                </a:lnTo>
                <a:lnTo>
                  <a:pt x="144780" y="1706880"/>
                </a:lnTo>
                <a:lnTo>
                  <a:pt x="163068" y="1716024"/>
                </a:lnTo>
                <a:lnTo>
                  <a:pt x="166116" y="1716024"/>
                </a:lnTo>
                <a:lnTo>
                  <a:pt x="166116" y="1717548"/>
                </a:lnTo>
                <a:lnTo>
                  <a:pt x="175260" y="1719072"/>
                </a:lnTo>
                <a:lnTo>
                  <a:pt x="176784" y="1719072"/>
                </a:lnTo>
                <a:lnTo>
                  <a:pt x="176784" y="1676400"/>
                </a:lnTo>
                <a:lnTo>
                  <a:pt x="177546" y="1676552"/>
                </a:lnTo>
                <a:close/>
              </a:path>
              <a:path w="190500" h="1720850">
                <a:moveTo>
                  <a:pt x="31242" y="836828"/>
                </a:moveTo>
                <a:lnTo>
                  <a:pt x="24384" y="838200"/>
                </a:lnTo>
                <a:lnTo>
                  <a:pt x="27432" y="838200"/>
                </a:lnTo>
                <a:lnTo>
                  <a:pt x="27432" y="839114"/>
                </a:lnTo>
                <a:lnTo>
                  <a:pt x="28956" y="839419"/>
                </a:lnTo>
                <a:lnTo>
                  <a:pt x="28956" y="838200"/>
                </a:lnTo>
                <a:lnTo>
                  <a:pt x="31242" y="836828"/>
                </a:lnTo>
                <a:close/>
              </a:path>
              <a:path w="190500" h="1720850">
                <a:moveTo>
                  <a:pt x="27432" y="881481"/>
                </a:moveTo>
                <a:lnTo>
                  <a:pt x="27432" y="880872"/>
                </a:lnTo>
                <a:lnTo>
                  <a:pt x="24384" y="880872"/>
                </a:lnTo>
                <a:lnTo>
                  <a:pt x="27432" y="881481"/>
                </a:lnTo>
                <a:close/>
              </a:path>
              <a:path w="190500" h="1720850">
                <a:moveTo>
                  <a:pt x="32004" y="836676"/>
                </a:moveTo>
                <a:lnTo>
                  <a:pt x="31242" y="836828"/>
                </a:lnTo>
                <a:lnTo>
                  <a:pt x="28956" y="838200"/>
                </a:lnTo>
                <a:lnTo>
                  <a:pt x="32004" y="836676"/>
                </a:lnTo>
                <a:close/>
              </a:path>
              <a:path w="190500" h="1720850">
                <a:moveTo>
                  <a:pt x="32004" y="839724"/>
                </a:moveTo>
                <a:lnTo>
                  <a:pt x="32004" y="836676"/>
                </a:lnTo>
                <a:lnTo>
                  <a:pt x="28956" y="838200"/>
                </a:lnTo>
                <a:lnTo>
                  <a:pt x="28956" y="839419"/>
                </a:lnTo>
                <a:lnTo>
                  <a:pt x="30480" y="839724"/>
                </a:lnTo>
                <a:lnTo>
                  <a:pt x="32004" y="839724"/>
                </a:lnTo>
                <a:close/>
              </a:path>
              <a:path w="190500" h="1720850">
                <a:moveTo>
                  <a:pt x="32004" y="883158"/>
                </a:moveTo>
                <a:lnTo>
                  <a:pt x="32004" y="882396"/>
                </a:lnTo>
                <a:lnTo>
                  <a:pt x="28956" y="882396"/>
                </a:lnTo>
                <a:lnTo>
                  <a:pt x="32004" y="883158"/>
                </a:lnTo>
                <a:close/>
              </a:path>
              <a:path w="190500" h="1720850">
                <a:moveTo>
                  <a:pt x="190500" y="41148"/>
                </a:moveTo>
                <a:lnTo>
                  <a:pt x="185928" y="0"/>
                </a:lnTo>
                <a:lnTo>
                  <a:pt x="175260" y="0"/>
                </a:lnTo>
                <a:lnTo>
                  <a:pt x="166116" y="3048"/>
                </a:lnTo>
                <a:lnTo>
                  <a:pt x="163068" y="3048"/>
                </a:lnTo>
                <a:lnTo>
                  <a:pt x="124968" y="30480"/>
                </a:lnTo>
                <a:lnTo>
                  <a:pt x="99060" y="74676"/>
                </a:lnTo>
                <a:lnTo>
                  <a:pt x="94488" y="88392"/>
                </a:lnTo>
                <a:lnTo>
                  <a:pt x="89916" y="100584"/>
                </a:lnTo>
                <a:lnTo>
                  <a:pt x="86868" y="115824"/>
                </a:lnTo>
                <a:lnTo>
                  <a:pt x="85344" y="129540"/>
                </a:lnTo>
                <a:lnTo>
                  <a:pt x="83820" y="144780"/>
                </a:lnTo>
                <a:lnTo>
                  <a:pt x="83820" y="733044"/>
                </a:lnTo>
                <a:lnTo>
                  <a:pt x="80772" y="757428"/>
                </a:lnTo>
                <a:lnTo>
                  <a:pt x="62484" y="807720"/>
                </a:lnTo>
                <a:lnTo>
                  <a:pt x="47244" y="826008"/>
                </a:lnTo>
                <a:lnTo>
                  <a:pt x="42672" y="830580"/>
                </a:lnTo>
                <a:lnTo>
                  <a:pt x="36576" y="833628"/>
                </a:lnTo>
                <a:lnTo>
                  <a:pt x="31242" y="836828"/>
                </a:lnTo>
                <a:lnTo>
                  <a:pt x="32004" y="836676"/>
                </a:lnTo>
                <a:lnTo>
                  <a:pt x="32004" y="839724"/>
                </a:lnTo>
                <a:lnTo>
                  <a:pt x="33528" y="839724"/>
                </a:lnTo>
                <a:lnTo>
                  <a:pt x="42672" y="842772"/>
                </a:lnTo>
                <a:lnTo>
                  <a:pt x="45720" y="842772"/>
                </a:lnTo>
                <a:lnTo>
                  <a:pt x="67056" y="854964"/>
                </a:lnTo>
                <a:lnTo>
                  <a:pt x="72847" y="859790"/>
                </a:lnTo>
                <a:lnTo>
                  <a:pt x="73152" y="859536"/>
                </a:lnTo>
                <a:lnTo>
                  <a:pt x="109728" y="806196"/>
                </a:lnTo>
                <a:lnTo>
                  <a:pt x="121920" y="766572"/>
                </a:lnTo>
                <a:lnTo>
                  <a:pt x="124968" y="736092"/>
                </a:lnTo>
                <a:lnTo>
                  <a:pt x="124968" y="160020"/>
                </a:lnTo>
                <a:lnTo>
                  <a:pt x="126492" y="146304"/>
                </a:lnTo>
                <a:lnTo>
                  <a:pt x="126492" y="134112"/>
                </a:lnTo>
                <a:lnTo>
                  <a:pt x="129540" y="121920"/>
                </a:lnTo>
                <a:lnTo>
                  <a:pt x="131064" y="109728"/>
                </a:lnTo>
                <a:lnTo>
                  <a:pt x="134112" y="99060"/>
                </a:lnTo>
                <a:lnTo>
                  <a:pt x="138684" y="89916"/>
                </a:lnTo>
                <a:lnTo>
                  <a:pt x="143256" y="79248"/>
                </a:lnTo>
                <a:lnTo>
                  <a:pt x="152400" y="64008"/>
                </a:lnTo>
                <a:lnTo>
                  <a:pt x="158496" y="57912"/>
                </a:lnTo>
                <a:lnTo>
                  <a:pt x="163068" y="51816"/>
                </a:lnTo>
                <a:lnTo>
                  <a:pt x="169164" y="47244"/>
                </a:lnTo>
                <a:lnTo>
                  <a:pt x="173736" y="44196"/>
                </a:lnTo>
                <a:lnTo>
                  <a:pt x="179832" y="42672"/>
                </a:lnTo>
                <a:lnTo>
                  <a:pt x="179832" y="42976"/>
                </a:lnTo>
                <a:lnTo>
                  <a:pt x="184404" y="41148"/>
                </a:lnTo>
                <a:lnTo>
                  <a:pt x="184404" y="42164"/>
                </a:lnTo>
                <a:lnTo>
                  <a:pt x="190500" y="41148"/>
                </a:lnTo>
                <a:close/>
              </a:path>
              <a:path w="190500" h="1720850">
                <a:moveTo>
                  <a:pt x="179832" y="1677924"/>
                </a:moveTo>
                <a:lnTo>
                  <a:pt x="177546" y="1676552"/>
                </a:lnTo>
                <a:lnTo>
                  <a:pt x="176784" y="1676400"/>
                </a:lnTo>
                <a:lnTo>
                  <a:pt x="179832" y="1677924"/>
                </a:lnTo>
                <a:close/>
              </a:path>
              <a:path w="190500" h="1720850">
                <a:moveTo>
                  <a:pt x="179832" y="1719376"/>
                </a:moveTo>
                <a:lnTo>
                  <a:pt x="179832" y="1677924"/>
                </a:lnTo>
                <a:lnTo>
                  <a:pt x="176784" y="1676400"/>
                </a:lnTo>
                <a:lnTo>
                  <a:pt x="176784" y="1719072"/>
                </a:lnTo>
                <a:lnTo>
                  <a:pt x="178308" y="1719072"/>
                </a:lnTo>
                <a:lnTo>
                  <a:pt x="179832" y="1719376"/>
                </a:lnTo>
                <a:close/>
              </a:path>
              <a:path w="190500" h="1720850">
                <a:moveTo>
                  <a:pt x="179832" y="42976"/>
                </a:moveTo>
                <a:lnTo>
                  <a:pt x="179832" y="42672"/>
                </a:lnTo>
                <a:lnTo>
                  <a:pt x="177546" y="43815"/>
                </a:lnTo>
                <a:lnTo>
                  <a:pt x="178308" y="43586"/>
                </a:lnTo>
                <a:lnTo>
                  <a:pt x="179832" y="42976"/>
                </a:lnTo>
                <a:close/>
              </a:path>
              <a:path w="190500" h="1720850">
                <a:moveTo>
                  <a:pt x="184404" y="1677924"/>
                </a:moveTo>
                <a:lnTo>
                  <a:pt x="177546" y="1676552"/>
                </a:lnTo>
                <a:lnTo>
                  <a:pt x="179832" y="1677924"/>
                </a:lnTo>
                <a:lnTo>
                  <a:pt x="179832" y="1719376"/>
                </a:lnTo>
                <a:lnTo>
                  <a:pt x="181356" y="1719681"/>
                </a:lnTo>
                <a:lnTo>
                  <a:pt x="181356" y="1677924"/>
                </a:lnTo>
                <a:lnTo>
                  <a:pt x="184404" y="1677924"/>
                </a:lnTo>
                <a:close/>
              </a:path>
              <a:path w="190500" h="1720850">
                <a:moveTo>
                  <a:pt x="184404" y="42164"/>
                </a:moveTo>
                <a:lnTo>
                  <a:pt x="184404" y="41148"/>
                </a:lnTo>
                <a:lnTo>
                  <a:pt x="181356" y="42672"/>
                </a:lnTo>
                <a:lnTo>
                  <a:pt x="184404" y="42164"/>
                </a:lnTo>
                <a:close/>
              </a:path>
              <a:path w="190500" h="1720850">
                <a:moveTo>
                  <a:pt x="190500" y="1677924"/>
                </a:moveTo>
                <a:lnTo>
                  <a:pt x="181356" y="1677924"/>
                </a:lnTo>
                <a:lnTo>
                  <a:pt x="181356" y="1719681"/>
                </a:lnTo>
                <a:lnTo>
                  <a:pt x="185928" y="1720596"/>
                </a:lnTo>
                <a:lnTo>
                  <a:pt x="190500" y="1677924"/>
                </a:lnTo>
                <a:close/>
              </a:path>
            </a:pathLst>
          </a:custGeom>
          <a:solidFill>
            <a:srgbClr val="323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5157" y="3169920"/>
            <a:ext cx="3631689" cy="2942844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1747913" y="3894834"/>
            <a:ext cx="150558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1127125" algn="l"/>
              </a:tabLst>
            </a:pPr>
            <a:r>
              <a:rPr sz="3050" i="1" spc="-50" dirty="0">
                <a:latin typeface="Times New Roman"/>
                <a:cs typeface="Times New Roman"/>
              </a:rPr>
              <a:t>s</a:t>
            </a:r>
            <a:r>
              <a:rPr sz="3050" i="1" dirty="0">
                <a:latin typeface="Times New Roman"/>
                <a:cs typeface="Times New Roman"/>
              </a:rPr>
              <a:t>	</a:t>
            </a:r>
            <a:r>
              <a:rPr sz="3050" i="1" spc="-25" dirty="0">
                <a:latin typeface="Times New Roman"/>
                <a:cs typeface="Times New Roman"/>
              </a:rPr>
              <a:t>q</a:t>
            </a:r>
            <a:r>
              <a:rPr sz="3075" spc="-37" baseline="-20325" dirty="0">
                <a:latin typeface="Times New Roman"/>
                <a:cs typeface="Times New Roman"/>
              </a:rPr>
              <a:t>1</a:t>
            </a:r>
            <a:endParaRPr sz="3075" baseline="-20325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34572" y="3911598"/>
            <a:ext cx="127000" cy="462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850" i="1" spc="-50" dirty="0">
                <a:latin typeface="Times New Roman"/>
                <a:cs typeface="Times New Roman"/>
              </a:rPr>
              <a:t>f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175135" y="2710687"/>
            <a:ext cx="22161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i="1" spc="-50" dirty="0">
                <a:latin typeface="Times New Roman"/>
                <a:cs typeface="Times New Roman"/>
              </a:rPr>
              <a:t>a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52432" y="3637278"/>
            <a:ext cx="139636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187450" algn="l"/>
              </a:tabLst>
            </a:pPr>
            <a:r>
              <a:rPr sz="3050" spc="-50" dirty="0">
                <a:solidFill>
                  <a:srgbClr val="3232CC"/>
                </a:solidFill>
                <a:latin typeface="Symbol"/>
                <a:cs typeface="Symbol"/>
              </a:rPr>
              <a:t></a:t>
            </a:r>
            <a:r>
              <a:rPr sz="3050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3050" b="1" i="1" spc="-50" dirty="0">
                <a:solidFill>
                  <a:srgbClr val="329932"/>
                </a:solidFill>
                <a:latin typeface="Times New Roman"/>
                <a:cs typeface="Times New Roman"/>
              </a:rPr>
              <a:t>b</a:t>
            </a:r>
            <a:endParaRPr sz="3050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065157" y="1911095"/>
            <a:ext cx="8564880" cy="3820795"/>
            <a:chOff x="1065157" y="1911095"/>
            <a:chExt cx="8564880" cy="3820795"/>
          </a:xfrm>
        </p:grpSpPr>
        <p:sp>
          <p:nvSpPr>
            <p:cNvPr id="23" name="object 23"/>
            <p:cNvSpPr/>
            <p:nvPr/>
          </p:nvSpPr>
          <p:spPr>
            <a:xfrm>
              <a:off x="1065157" y="1911095"/>
              <a:ext cx="8564880" cy="41275"/>
            </a:xfrm>
            <a:custGeom>
              <a:avLst/>
              <a:gdLst/>
              <a:ahLst/>
              <a:cxnLst/>
              <a:rect l="l" t="t" r="r" b="b"/>
              <a:pathLst>
                <a:path w="8564880" h="41275">
                  <a:moveTo>
                    <a:pt x="8564879" y="41147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41147"/>
                  </a:lnTo>
                  <a:lnTo>
                    <a:pt x="8564879" y="411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433694" y="4597908"/>
              <a:ext cx="273050" cy="1134110"/>
            </a:xfrm>
            <a:custGeom>
              <a:avLst/>
              <a:gdLst/>
              <a:ahLst/>
              <a:cxnLst/>
              <a:rect l="l" t="t" r="r" b="b"/>
              <a:pathLst>
                <a:path w="273050" h="1134110">
                  <a:moveTo>
                    <a:pt x="105918" y="566547"/>
                  </a:moveTo>
                  <a:lnTo>
                    <a:pt x="64008" y="550164"/>
                  </a:lnTo>
                  <a:lnTo>
                    <a:pt x="35052" y="545592"/>
                  </a:lnTo>
                  <a:lnTo>
                    <a:pt x="19812" y="545592"/>
                  </a:lnTo>
                  <a:lnTo>
                    <a:pt x="12215" y="547211"/>
                  </a:lnTo>
                  <a:lnTo>
                    <a:pt x="5905" y="551688"/>
                  </a:lnTo>
                  <a:lnTo>
                    <a:pt x="1595" y="558450"/>
                  </a:lnTo>
                  <a:lnTo>
                    <a:pt x="0" y="566928"/>
                  </a:lnTo>
                  <a:lnTo>
                    <a:pt x="1595" y="574524"/>
                  </a:lnTo>
                  <a:lnTo>
                    <a:pt x="5905" y="580834"/>
                  </a:lnTo>
                  <a:lnTo>
                    <a:pt x="12215" y="585144"/>
                  </a:lnTo>
                  <a:lnTo>
                    <a:pt x="19812" y="586740"/>
                  </a:lnTo>
                  <a:lnTo>
                    <a:pt x="21336" y="586957"/>
                  </a:lnTo>
                  <a:lnTo>
                    <a:pt x="21336" y="586740"/>
                  </a:lnTo>
                  <a:lnTo>
                    <a:pt x="33528" y="586740"/>
                  </a:lnTo>
                  <a:lnTo>
                    <a:pt x="48768" y="585216"/>
                  </a:lnTo>
                  <a:lnTo>
                    <a:pt x="62484" y="583692"/>
                  </a:lnTo>
                  <a:lnTo>
                    <a:pt x="74676" y="579120"/>
                  </a:lnTo>
                  <a:lnTo>
                    <a:pt x="86868" y="576072"/>
                  </a:lnTo>
                  <a:lnTo>
                    <a:pt x="105918" y="566547"/>
                  </a:lnTo>
                  <a:close/>
                </a:path>
                <a:path w="273050" h="1134110">
                  <a:moveTo>
                    <a:pt x="272796" y="1091184"/>
                  </a:moveTo>
                  <a:lnTo>
                    <a:pt x="260604" y="1091184"/>
                  </a:lnTo>
                  <a:lnTo>
                    <a:pt x="239268" y="1088136"/>
                  </a:lnTo>
                  <a:lnTo>
                    <a:pt x="195072" y="1068324"/>
                  </a:lnTo>
                  <a:lnTo>
                    <a:pt x="169164" y="1033272"/>
                  </a:lnTo>
                  <a:lnTo>
                    <a:pt x="167640" y="1025652"/>
                  </a:lnTo>
                  <a:lnTo>
                    <a:pt x="167640" y="656844"/>
                  </a:lnTo>
                  <a:lnTo>
                    <a:pt x="164592" y="635508"/>
                  </a:lnTo>
                  <a:lnTo>
                    <a:pt x="141732" y="592836"/>
                  </a:lnTo>
                  <a:lnTo>
                    <a:pt x="132588" y="585216"/>
                  </a:lnTo>
                  <a:lnTo>
                    <a:pt x="123444" y="576072"/>
                  </a:lnTo>
                  <a:lnTo>
                    <a:pt x="112776" y="569976"/>
                  </a:lnTo>
                  <a:lnTo>
                    <a:pt x="105918" y="566547"/>
                  </a:lnTo>
                  <a:lnTo>
                    <a:pt x="86868" y="576072"/>
                  </a:lnTo>
                  <a:lnTo>
                    <a:pt x="74676" y="579120"/>
                  </a:lnTo>
                  <a:lnTo>
                    <a:pt x="62484" y="583692"/>
                  </a:lnTo>
                  <a:lnTo>
                    <a:pt x="48768" y="585216"/>
                  </a:lnTo>
                  <a:lnTo>
                    <a:pt x="33528" y="586740"/>
                  </a:lnTo>
                  <a:lnTo>
                    <a:pt x="21336" y="586740"/>
                  </a:lnTo>
                  <a:lnTo>
                    <a:pt x="21336" y="586957"/>
                  </a:lnTo>
                  <a:lnTo>
                    <a:pt x="30480" y="588264"/>
                  </a:lnTo>
                  <a:lnTo>
                    <a:pt x="42672" y="588264"/>
                  </a:lnTo>
                  <a:lnTo>
                    <a:pt x="53340" y="591312"/>
                  </a:lnTo>
                  <a:lnTo>
                    <a:pt x="62484" y="592836"/>
                  </a:lnTo>
                  <a:lnTo>
                    <a:pt x="71628" y="597408"/>
                  </a:lnTo>
                  <a:lnTo>
                    <a:pt x="80772" y="600456"/>
                  </a:lnTo>
                  <a:lnTo>
                    <a:pt x="89916" y="605028"/>
                  </a:lnTo>
                  <a:lnTo>
                    <a:pt x="96012" y="609600"/>
                  </a:lnTo>
                  <a:lnTo>
                    <a:pt x="103632" y="614172"/>
                  </a:lnTo>
                  <a:lnTo>
                    <a:pt x="108204" y="620268"/>
                  </a:lnTo>
                  <a:lnTo>
                    <a:pt x="114300" y="626364"/>
                  </a:lnTo>
                  <a:lnTo>
                    <a:pt x="117348" y="630936"/>
                  </a:lnTo>
                  <a:lnTo>
                    <a:pt x="123444" y="643128"/>
                  </a:lnTo>
                  <a:lnTo>
                    <a:pt x="124968" y="649224"/>
                  </a:lnTo>
                  <a:lnTo>
                    <a:pt x="124968" y="1022604"/>
                  </a:lnTo>
                  <a:lnTo>
                    <a:pt x="126492" y="1034796"/>
                  </a:lnTo>
                  <a:lnTo>
                    <a:pt x="161544" y="1095756"/>
                  </a:lnTo>
                  <a:lnTo>
                    <a:pt x="205740" y="1121664"/>
                  </a:lnTo>
                  <a:lnTo>
                    <a:pt x="217932" y="1124712"/>
                  </a:lnTo>
                  <a:lnTo>
                    <a:pt x="231648" y="1129284"/>
                  </a:lnTo>
                  <a:lnTo>
                    <a:pt x="259080" y="1132332"/>
                  </a:lnTo>
                  <a:lnTo>
                    <a:pt x="271272" y="1133856"/>
                  </a:lnTo>
                  <a:lnTo>
                    <a:pt x="272796" y="1091184"/>
                  </a:lnTo>
                  <a:close/>
                </a:path>
                <a:path w="273050" h="1134110">
                  <a:moveTo>
                    <a:pt x="272796" y="41148"/>
                  </a:moveTo>
                  <a:lnTo>
                    <a:pt x="271272" y="0"/>
                  </a:lnTo>
                  <a:lnTo>
                    <a:pt x="257556" y="0"/>
                  </a:lnTo>
                  <a:lnTo>
                    <a:pt x="216408" y="7620"/>
                  </a:lnTo>
                  <a:lnTo>
                    <a:pt x="170688" y="30480"/>
                  </a:lnTo>
                  <a:lnTo>
                    <a:pt x="137160" y="67056"/>
                  </a:lnTo>
                  <a:lnTo>
                    <a:pt x="126492" y="100584"/>
                  </a:lnTo>
                  <a:lnTo>
                    <a:pt x="124968" y="111252"/>
                  </a:lnTo>
                  <a:lnTo>
                    <a:pt x="124968" y="480060"/>
                  </a:lnTo>
                  <a:lnTo>
                    <a:pt x="123444" y="487680"/>
                  </a:lnTo>
                  <a:lnTo>
                    <a:pt x="121920" y="493776"/>
                  </a:lnTo>
                  <a:lnTo>
                    <a:pt x="115824" y="505968"/>
                  </a:lnTo>
                  <a:lnTo>
                    <a:pt x="109728" y="510540"/>
                  </a:lnTo>
                  <a:lnTo>
                    <a:pt x="105156" y="516636"/>
                  </a:lnTo>
                  <a:lnTo>
                    <a:pt x="64008" y="539496"/>
                  </a:lnTo>
                  <a:lnTo>
                    <a:pt x="53340" y="541020"/>
                  </a:lnTo>
                  <a:lnTo>
                    <a:pt x="44196" y="544068"/>
                  </a:lnTo>
                  <a:lnTo>
                    <a:pt x="32004" y="545592"/>
                  </a:lnTo>
                  <a:lnTo>
                    <a:pt x="35052" y="545592"/>
                  </a:lnTo>
                  <a:lnTo>
                    <a:pt x="50292" y="547116"/>
                  </a:lnTo>
                  <a:lnTo>
                    <a:pt x="64008" y="550164"/>
                  </a:lnTo>
                  <a:lnTo>
                    <a:pt x="76200" y="553212"/>
                  </a:lnTo>
                  <a:lnTo>
                    <a:pt x="88392" y="557784"/>
                  </a:lnTo>
                  <a:lnTo>
                    <a:pt x="105918" y="566547"/>
                  </a:lnTo>
                  <a:lnTo>
                    <a:pt x="111252" y="563880"/>
                  </a:lnTo>
                  <a:lnTo>
                    <a:pt x="147828" y="531876"/>
                  </a:lnTo>
                  <a:lnTo>
                    <a:pt x="166116" y="489204"/>
                  </a:lnTo>
                  <a:lnTo>
                    <a:pt x="167640" y="477012"/>
                  </a:lnTo>
                  <a:lnTo>
                    <a:pt x="167640" y="103632"/>
                  </a:lnTo>
                  <a:lnTo>
                    <a:pt x="169164" y="97536"/>
                  </a:lnTo>
                  <a:lnTo>
                    <a:pt x="175260" y="85344"/>
                  </a:lnTo>
                  <a:lnTo>
                    <a:pt x="179832" y="80772"/>
                  </a:lnTo>
                  <a:lnTo>
                    <a:pt x="184404" y="74676"/>
                  </a:lnTo>
                  <a:lnTo>
                    <a:pt x="220980" y="50292"/>
                  </a:lnTo>
                  <a:lnTo>
                    <a:pt x="240792" y="45720"/>
                  </a:lnTo>
                  <a:lnTo>
                    <a:pt x="251460" y="42672"/>
                  </a:lnTo>
                  <a:lnTo>
                    <a:pt x="262128" y="42672"/>
                  </a:lnTo>
                  <a:lnTo>
                    <a:pt x="272796" y="41148"/>
                  </a:lnTo>
                  <a:close/>
                </a:path>
              </a:pathLst>
            </a:custGeom>
            <a:solidFill>
              <a:srgbClr val="323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863480" y="4354167"/>
            <a:ext cx="3519170" cy="229616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701675" algn="ctr">
              <a:lnSpc>
                <a:spcPct val="100000"/>
              </a:lnSpc>
              <a:spcBef>
                <a:spcPts val="440"/>
              </a:spcBef>
              <a:tabLst>
                <a:tab pos="1791335" algn="l"/>
              </a:tabLst>
            </a:pPr>
            <a:r>
              <a:rPr sz="3050" spc="-50" dirty="0">
                <a:solidFill>
                  <a:srgbClr val="3232CC"/>
                </a:solidFill>
                <a:latin typeface="Symbol"/>
                <a:cs typeface="Symbol"/>
              </a:rPr>
              <a:t></a:t>
            </a:r>
            <a:r>
              <a:rPr sz="3050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3050" i="1" spc="-50" dirty="0">
                <a:latin typeface="Times New Roman"/>
                <a:cs typeface="Times New Roman"/>
              </a:rPr>
              <a:t>c</a:t>
            </a:r>
            <a:endParaRPr sz="3050">
              <a:latin typeface="Times New Roman"/>
              <a:cs typeface="Times New Roman"/>
            </a:endParaRPr>
          </a:p>
          <a:p>
            <a:pPr marL="831850" algn="ctr">
              <a:lnSpc>
                <a:spcPct val="100000"/>
              </a:lnSpc>
              <a:spcBef>
                <a:spcPts val="350"/>
              </a:spcBef>
            </a:pPr>
            <a:r>
              <a:rPr sz="3050" i="1" spc="-25" dirty="0">
                <a:latin typeface="Times New Roman"/>
                <a:cs typeface="Times New Roman"/>
              </a:rPr>
              <a:t>q</a:t>
            </a:r>
            <a:r>
              <a:rPr sz="3075" spc="-37" baseline="-20325" dirty="0">
                <a:latin typeface="Times New Roman"/>
                <a:cs typeface="Times New Roman"/>
              </a:rPr>
              <a:t>2</a:t>
            </a:r>
            <a:endParaRPr sz="3075" baseline="-20325">
              <a:latin typeface="Times New Roman"/>
              <a:cs typeface="Times New Roman"/>
            </a:endParaRPr>
          </a:p>
          <a:p>
            <a:pPr marL="785495" algn="ctr">
              <a:lnSpc>
                <a:spcPct val="100000"/>
              </a:lnSpc>
              <a:spcBef>
                <a:spcPts val="1560"/>
              </a:spcBef>
            </a:pPr>
            <a:r>
              <a:rPr sz="3050" i="1" spc="-50" dirty="0">
                <a:latin typeface="Times New Roman"/>
                <a:cs typeface="Times New Roman"/>
              </a:rPr>
              <a:t>c</a:t>
            </a:r>
            <a:endParaRPr sz="3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980"/>
              </a:spcBef>
            </a:pPr>
            <a:r>
              <a:rPr sz="3050" b="1" dirty="0">
                <a:latin typeface="Times New Roman"/>
                <a:cs typeface="Times New Roman"/>
              </a:rPr>
              <a:t>Otázka:</a:t>
            </a:r>
            <a:r>
              <a:rPr sz="3050" b="1" spc="4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ab</a:t>
            </a:r>
            <a:r>
              <a:rPr sz="3050" i="1" spc="6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</a:t>
            </a:r>
            <a:r>
              <a:rPr sz="3050" spc="5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L</a:t>
            </a:r>
            <a:r>
              <a:rPr sz="3050" dirty="0">
                <a:latin typeface="Times New Roman"/>
                <a:cs typeface="Times New Roman"/>
              </a:rPr>
              <a:t>(</a:t>
            </a:r>
            <a:r>
              <a:rPr sz="3050" i="1" dirty="0">
                <a:latin typeface="Times New Roman"/>
                <a:cs typeface="Times New Roman"/>
              </a:rPr>
              <a:t>M</a:t>
            </a:r>
            <a:r>
              <a:rPr sz="3050" dirty="0">
                <a:latin typeface="Times New Roman"/>
                <a:cs typeface="Times New Roman"/>
              </a:rPr>
              <a:t>)</a:t>
            </a:r>
            <a:r>
              <a:rPr sz="3050" spc="80" dirty="0">
                <a:latin typeface="Times New Roman"/>
                <a:cs typeface="Times New Roman"/>
              </a:rPr>
              <a:t> </a:t>
            </a:r>
            <a:r>
              <a:rPr sz="3050" b="1" spc="-50" dirty="0">
                <a:latin typeface="Times New Roman"/>
                <a:cs typeface="Times New Roman"/>
              </a:rPr>
              <a:t>?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683634" y="4338013"/>
            <a:ext cx="843280" cy="1369695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85"/>
              </a:spcBef>
            </a:pPr>
            <a:r>
              <a:rPr sz="3050" b="1" dirty="0">
                <a:latin typeface="Times New Roman"/>
                <a:cs typeface="Times New Roman"/>
              </a:rPr>
              <a:t>|–</a:t>
            </a:r>
            <a:r>
              <a:rPr sz="3050" b="1" spc="125" dirty="0">
                <a:latin typeface="Times New Roman"/>
                <a:cs typeface="Times New Roman"/>
              </a:rPr>
              <a:t> </a:t>
            </a:r>
            <a:r>
              <a:rPr sz="350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3525" b="1" spc="-37" baseline="-20094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3525" baseline="-20094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090"/>
              </a:spcBef>
              <a:tabLst>
                <a:tab pos="530225" algn="l"/>
              </a:tabLst>
            </a:pPr>
            <a:r>
              <a:rPr sz="3050" b="1" spc="-25" dirty="0">
                <a:latin typeface="Times New Roman"/>
                <a:cs typeface="Times New Roman"/>
              </a:rPr>
              <a:t>|–</a:t>
            </a:r>
            <a:r>
              <a:rPr sz="3050" b="1" dirty="0">
                <a:latin typeface="Times New Roman"/>
                <a:cs typeface="Times New Roman"/>
              </a:rPr>
              <a:t>	</a:t>
            </a:r>
            <a:r>
              <a:rPr sz="350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366390" y="4220970"/>
            <a:ext cx="101600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050" b="1" dirty="0">
                <a:latin typeface="Times New Roman"/>
                <a:cs typeface="Times New Roman"/>
              </a:rPr>
              <a:t>|–</a:t>
            </a:r>
            <a:r>
              <a:rPr sz="3050" b="1" spc="114" dirty="0">
                <a:latin typeface="Times New Roman"/>
                <a:cs typeface="Times New Roman"/>
              </a:rPr>
              <a:t> </a:t>
            </a:r>
            <a:r>
              <a:rPr sz="3500" b="1" i="1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3500" b="1" i="1" spc="3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i="1" spc="-50" dirty="0">
                <a:solidFill>
                  <a:srgbClr val="329932"/>
                </a:solidFill>
                <a:latin typeface="Times New Roman"/>
                <a:cs typeface="Times New Roman"/>
              </a:rPr>
              <a:t>b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340990" y="4480050"/>
            <a:ext cx="1066800" cy="890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4685">
              <a:lnSpc>
                <a:spcPts val="2715"/>
              </a:lnSpc>
              <a:spcBef>
                <a:spcPts val="100"/>
              </a:spcBef>
            </a:pPr>
            <a:r>
              <a:rPr sz="235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350">
              <a:latin typeface="Times New Roman"/>
              <a:cs typeface="Times New Roman"/>
            </a:endParaRPr>
          </a:p>
          <a:p>
            <a:pPr marL="38100">
              <a:lnSpc>
                <a:spcPts val="4095"/>
              </a:lnSpc>
            </a:pPr>
            <a:r>
              <a:rPr sz="3050" b="1" dirty="0">
                <a:latin typeface="Times New Roman"/>
                <a:cs typeface="Times New Roman"/>
              </a:rPr>
              <a:t>|–</a:t>
            </a:r>
            <a:r>
              <a:rPr sz="3050" b="1" spc="125" dirty="0">
                <a:latin typeface="Times New Roman"/>
                <a:cs typeface="Times New Roman"/>
              </a:rPr>
              <a:t> </a:t>
            </a:r>
            <a:r>
              <a:rPr sz="350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3525" b="1" spc="-37" baseline="-20094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3500" b="1" i="1" spc="-25" dirty="0">
                <a:solidFill>
                  <a:srgbClr val="329932"/>
                </a:solidFill>
                <a:latin typeface="Times New Roman"/>
                <a:cs typeface="Times New Roman"/>
              </a:rPr>
              <a:t>b</a:t>
            </a:r>
            <a:endParaRPr sz="3500">
              <a:latin typeface="Times New Roman"/>
              <a:cs typeface="Times New Roman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7089526" y="1994916"/>
            <a:ext cx="2560320" cy="3400425"/>
            <a:chOff x="7089526" y="1994916"/>
            <a:chExt cx="2560320" cy="3400425"/>
          </a:xfrm>
        </p:grpSpPr>
        <p:sp>
          <p:nvSpPr>
            <p:cNvPr id="30" name="object 30"/>
            <p:cNvSpPr/>
            <p:nvPr/>
          </p:nvSpPr>
          <p:spPr>
            <a:xfrm>
              <a:off x="7089526" y="4346448"/>
              <a:ext cx="274320" cy="1049020"/>
            </a:xfrm>
            <a:custGeom>
              <a:avLst/>
              <a:gdLst/>
              <a:ahLst/>
              <a:cxnLst/>
              <a:rect l="l" t="t" r="r" b="b"/>
              <a:pathLst>
                <a:path w="274320" h="1049020">
                  <a:moveTo>
                    <a:pt x="110381" y="524582"/>
                  </a:moveTo>
                  <a:lnTo>
                    <a:pt x="64008" y="507492"/>
                  </a:lnTo>
                  <a:lnTo>
                    <a:pt x="36576" y="502920"/>
                  </a:lnTo>
                  <a:lnTo>
                    <a:pt x="19812" y="502920"/>
                  </a:lnTo>
                  <a:lnTo>
                    <a:pt x="12215" y="504539"/>
                  </a:lnTo>
                  <a:lnTo>
                    <a:pt x="5905" y="509016"/>
                  </a:lnTo>
                  <a:lnTo>
                    <a:pt x="1595" y="515778"/>
                  </a:lnTo>
                  <a:lnTo>
                    <a:pt x="0" y="524256"/>
                  </a:lnTo>
                  <a:lnTo>
                    <a:pt x="1595" y="531876"/>
                  </a:lnTo>
                  <a:lnTo>
                    <a:pt x="5905" y="538353"/>
                  </a:lnTo>
                  <a:lnTo>
                    <a:pt x="12215" y="543115"/>
                  </a:lnTo>
                  <a:lnTo>
                    <a:pt x="19812" y="545592"/>
                  </a:lnTo>
                  <a:lnTo>
                    <a:pt x="21336" y="545592"/>
                  </a:lnTo>
                  <a:lnTo>
                    <a:pt x="62484" y="541020"/>
                  </a:lnTo>
                  <a:lnTo>
                    <a:pt x="74676" y="537972"/>
                  </a:lnTo>
                  <a:lnTo>
                    <a:pt x="88392" y="533400"/>
                  </a:lnTo>
                  <a:lnTo>
                    <a:pt x="99060" y="528828"/>
                  </a:lnTo>
                  <a:lnTo>
                    <a:pt x="110381" y="524582"/>
                  </a:lnTo>
                  <a:close/>
                </a:path>
                <a:path w="274320" h="1049020">
                  <a:moveTo>
                    <a:pt x="172212" y="961644"/>
                  </a:moveTo>
                  <a:lnTo>
                    <a:pt x="169164" y="954024"/>
                  </a:lnTo>
                  <a:lnTo>
                    <a:pt x="169164" y="950976"/>
                  </a:lnTo>
                  <a:lnTo>
                    <a:pt x="167640" y="941832"/>
                  </a:lnTo>
                  <a:lnTo>
                    <a:pt x="167640" y="594360"/>
                  </a:lnTo>
                  <a:lnTo>
                    <a:pt x="164592" y="586740"/>
                  </a:lnTo>
                  <a:lnTo>
                    <a:pt x="161544" y="576072"/>
                  </a:lnTo>
                  <a:lnTo>
                    <a:pt x="161544" y="574548"/>
                  </a:lnTo>
                  <a:lnTo>
                    <a:pt x="160020" y="573024"/>
                  </a:lnTo>
                  <a:lnTo>
                    <a:pt x="155448" y="565404"/>
                  </a:lnTo>
                  <a:lnTo>
                    <a:pt x="123444" y="531876"/>
                  </a:lnTo>
                  <a:lnTo>
                    <a:pt x="110381" y="524582"/>
                  </a:lnTo>
                  <a:lnTo>
                    <a:pt x="99060" y="528828"/>
                  </a:lnTo>
                  <a:lnTo>
                    <a:pt x="88392" y="533400"/>
                  </a:lnTo>
                  <a:lnTo>
                    <a:pt x="74676" y="537972"/>
                  </a:lnTo>
                  <a:lnTo>
                    <a:pt x="62484" y="541020"/>
                  </a:lnTo>
                  <a:lnTo>
                    <a:pt x="21336" y="545592"/>
                  </a:lnTo>
                  <a:lnTo>
                    <a:pt x="32004" y="545592"/>
                  </a:lnTo>
                  <a:lnTo>
                    <a:pt x="64008" y="550164"/>
                  </a:lnTo>
                  <a:lnTo>
                    <a:pt x="73152" y="553212"/>
                  </a:lnTo>
                  <a:lnTo>
                    <a:pt x="82296" y="557784"/>
                  </a:lnTo>
                  <a:lnTo>
                    <a:pt x="89916" y="560832"/>
                  </a:lnTo>
                  <a:lnTo>
                    <a:pt x="105156" y="569976"/>
                  </a:lnTo>
                  <a:lnTo>
                    <a:pt x="115824" y="580644"/>
                  </a:lnTo>
                  <a:lnTo>
                    <a:pt x="118872" y="585216"/>
                  </a:lnTo>
                  <a:lnTo>
                    <a:pt x="121920" y="590296"/>
                  </a:lnTo>
                  <a:lnTo>
                    <a:pt x="121920" y="589788"/>
                  </a:lnTo>
                  <a:lnTo>
                    <a:pt x="124968" y="595884"/>
                  </a:lnTo>
                  <a:lnTo>
                    <a:pt x="126492" y="603504"/>
                  </a:lnTo>
                  <a:lnTo>
                    <a:pt x="126492" y="955548"/>
                  </a:lnTo>
                  <a:lnTo>
                    <a:pt x="128016" y="955548"/>
                  </a:lnTo>
                  <a:lnTo>
                    <a:pt x="128016" y="957072"/>
                  </a:lnTo>
                  <a:lnTo>
                    <a:pt x="129540" y="967740"/>
                  </a:lnTo>
                  <a:lnTo>
                    <a:pt x="132588" y="976884"/>
                  </a:lnTo>
                  <a:lnTo>
                    <a:pt x="134112" y="976884"/>
                  </a:lnTo>
                  <a:lnTo>
                    <a:pt x="134112" y="978408"/>
                  </a:lnTo>
                  <a:lnTo>
                    <a:pt x="140208" y="989076"/>
                  </a:lnTo>
                  <a:lnTo>
                    <a:pt x="146304" y="998220"/>
                  </a:lnTo>
                  <a:lnTo>
                    <a:pt x="155448" y="1005840"/>
                  </a:lnTo>
                  <a:lnTo>
                    <a:pt x="163068" y="1014984"/>
                  </a:lnTo>
                  <a:lnTo>
                    <a:pt x="170688" y="1019338"/>
                  </a:lnTo>
                  <a:lnTo>
                    <a:pt x="170688" y="958596"/>
                  </a:lnTo>
                  <a:lnTo>
                    <a:pt x="172212" y="961644"/>
                  </a:lnTo>
                  <a:close/>
                </a:path>
                <a:path w="274320" h="1049020">
                  <a:moveTo>
                    <a:pt x="123444" y="515620"/>
                  </a:moveTo>
                  <a:lnTo>
                    <a:pt x="123444" y="454152"/>
                  </a:lnTo>
                  <a:lnTo>
                    <a:pt x="120396" y="460248"/>
                  </a:lnTo>
                  <a:lnTo>
                    <a:pt x="115824" y="466344"/>
                  </a:lnTo>
                  <a:lnTo>
                    <a:pt x="111252" y="470916"/>
                  </a:lnTo>
                  <a:lnTo>
                    <a:pt x="106680" y="477012"/>
                  </a:lnTo>
                  <a:lnTo>
                    <a:pt x="83820" y="490728"/>
                  </a:lnTo>
                  <a:lnTo>
                    <a:pt x="65532" y="496824"/>
                  </a:lnTo>
                  <a:lnTo>
                    <a:pt x="54864" y="499872"/>
                  </a:lnTo>
                  <a:lnTo>
                    <a:pt x="33528" y="502920"/>
                  </a:lnTo>
                  <a:lnTo>
                    <a:pt x="36576" y="502920"/>
                  </a:lnTo>
                  <a:lnTo>
                    <a:pt x="76200" y="510540"/>
                  </a:lnTo>
                  <a:lnTo>
                    <a:pt x="110381" y="524582"/>
                  </a:lnTo>
                  <a:lnTo>
                    <a:pt x="111252" y="524256"/>
                  </a:lnTo>
                  <a:lnTo>
                    <a:pt x="121920" y="516636"/>
                  </a:lnTo>
                  <a:lnTo>
                    <a:pt x="123444" y="515620"/>
                  </a:lnTo>
                  <a:close/>
                </a:path>
                <a:path w="274320" h="1049020">
                  <a:moveTo>
                    <a:pt x="274320" y="41148"/>
                  </a:moveTo>
                  <a:lnTo>
                    <a:pt x="272796" y="0"/>
                  </a:lnTo>
                  <a:lnTo>
                    <a:pt x="257556" y="0"/>
                  </a:lnTo>
                  <a:lnTo>
                    <a:pt x="243840" y="1524"/>
                  </a:lnTo>
                  <a:lnTo>
                    <a:pt x="231648" y="3048"/>
                  </a:lnTo>
                  <a:lnTo>
                    <a:pt x="217932" y="7620"/>
                  </a:lnTo>
                  <a:lnTo>
                    <a:pt x="205740" y="10668"/>
                  </a:lnTo>
                  <a:lnTo>
                    <a:pt x="161544" y="35052"/>
                  </a:lnTo>
                  <a:lnTo>
                    <a:pt x="134112" y="68580"/>
                  </a:lnTo>
                  <a:lnTo>
                    <a:pt x="134112" y="71628"/>
                  </a:lnTo>
                  <a:lnTo>
                    <a:pt x="132588" y="71628"/>
                  </a:lnTo>
                  <a:lnTo>
                    <a:pt x="129540" y="82296"/>
                  </a:lnTo>
                  <a:lnTo>
                    <a:pt x="128016" y="91440"/>
                  </a:lnTo>
                  <a:lnTo>
                    <a:pt x="126492" y="92964"/>
                  </a:lnTo>
                  <a:lnTo>
                    <a:pt x="126492" y="443484"/>
                  </a:lnTo>
                  <a:lnTo>
                    <a:pt x="124968" y="449580"/>
                  </a:lnTo>
                  <a:lnTo>
                    <a:pt x="121920" y="457200"/>
                  </a:lnTo>
                  <a:lnTo>
                    <a:pt x="123444" y="454152"/>
                  </a:lnTo>
                  <a:lnTo>
                    <a:pt x="123444" y="515620"/>
                  </a:lnTo>
                  <a:lnTo>
                    <a:pt x="131064" y="510540"/>
                  </a:lnTo>
                  <a:lnTo>
                    <a:pt x="140208" y="502920"/>
                  </a:lnTo>
                  <a:lnTo>
                    <a:pt x="147828" y="493776"/>
                  </a:lnTo>
                  <a:lnTo>
                    <a:pt x="160020" y="475488"/>
                  </a:lnTo>
                  <a:lnTo>
                    <a:pt x="160020" y="473964"/>
                  </a:lnTo>
                  <a:lnTo>
                    <a:pt x="161544" y="473964"/>
                  </a:lnTo>
                  <a:lnTo>
                    <a:pt x="161544" y="472440"/>
                  </a:lnTo>
                  <a:lnTo>
                    <a:pt x="164592" y="464820"/>
                  </a:lnTo>
                  <a:lnTo>
                    <a:pt x="167640" y="452628"/>
                  </a:lnTo>
                  <a:lnTo>
                    <a:pt x="167640" y="103632"/>
                  </a:lnTo>
                  <a:lnTo>
                    <a:pt x="169164" y="97536"/>
                  </a:lnTo>
                  <a:lnTo>
                    <a:pt x="169164" y="100584"/>
                  </a:lnTo>
                  <a:lnTo>
                    <a:pt x="170688" y="91440"/>
                  </a:lnTo>
                  <a:lnTo>
                    <a:pt x="170688" y="89916"/>
                  </a:lnTo>
                  <a:lnTo>
                    <a:pt x="172212" y="86868"/>
                  </a:lnTo>
                  <a:lnTo>
                    <a:pt x="172212" y="87376"/>
                  </a:lnTo>
                  <a:lnTo>
                    <a:pt x="175260" y="82296"/>
                  </a:lnTo>
                  <a:lnTo>
                    <a:pt x="211836" y="53340"/>
                  </a:lnTo>
                  <a:lnTo>
                    <a:pt x="262128" y="41148"/>
                  </a:lnTo>
                  <a:lnTo>
                    <a:pt x="274320" y="41148"/>
                  </a:lnTo>
                  <a:close/>
                </a:path>
                <a:path w="274320" h="1049020">
                  <a:moveTo>
                    <a:pt x="123444" y="592836"/>
                  </a:moveTo>
                  <a:lnTo>
                    <a:pt x="121920" y="589788"/>
                  </a:lnTo>
                  <a:lnTo>
                    <a:pt x="121920" y="590296"/>
                  </a:lnTo>
                  <a:lnTo>
                    <a:pt x="123444" y="592836"/>
                  </a:lnTo>
                  <a:close/>
                </a:path>
                <a:path w="274320" h="1049020">
                  <a:moveTo>
                    <a:pt x="126492" y="443484"/>
                  </a:moveTo>
                  <a:lnTo>
                    <a:pt x="126492" y="438912"/>
                  </a:lnTo>
                  <a:lnTo>
                    <a:pt x="124968" y="446532"/>
                  </a:lnTo>
                  <a:lnTo>
                    <a:pt x="126492" y="443484"/>
                  </a:lnTo>
                  <a:close/>
                </a:path>
                <a:path w="274320" h="1049020">
                  <a:moveTo>
                    <a:pt x="126492" y="608076"/>
                  </a:moveTo>
                  <a:lnTo>
                    <a:pt x="126492" y="603504"/>
                  </a:lnTo>
                  <a:lnTo>
                    <a:pt x="124968" y="600456"/>
                  </a:lnTo>
                  <a:lnTo>
                    <a:pt x="126492" y="608076"/>
                  </a:lnTo>
                  <a:close/>
                </a:path>
                <a:path w="274320" h="1049020">
                  <a:moveTo>
                    <a:pt x="172212" y="86868"/>
                  </a:moveTo>
                  <a:lnTo>
                    <a:pt x="170688" y="89916"/>
                  </a:lnTo>
                  <a:lnTo>
                    <a:pt x="171831" y="88011"/>
                  </a:lnTo>
                  <a:lnTo>
                    <a:pt x="172212" y="86868"/>
                  </a:lnTo>
                  <a:close/>
                </a:path>
                <a:path w="274320" h="1049020">
                  <a:moveTo>
                    <a:pt x="171831" y="88011"/>
                  </a:moveTo>
                  <a:lnTo>
                    <a:pt x="170688" y="89916"/>
                  </a:lnTo>
                  <a:lnTo>
                    <a:pt x="170688" y="91440"/>
                  </a:lnTo>
                  <a:lnTo>
                    <a:pt x="171831" y="88011"/>
                  </a:lnTo>
                  <a:close/>
                </a:path>
                <a:path w="274320" h="1049020">
                  <a:moveTo>
                    <a:pt x="274320" y="1007364"/>
                  </a:moveTo>
                  <a:lnTo>
                    <a:pt x="260604" y="1005840"/>
                  </a:lnTo>
                  <a:lnTo>
                    <a:pt x="249936" y="1005840"/>
                  </a:lnTo>
                  <a:lnTo>
                    <a:pt x="239268" y="1002792"/>
                  </a:lnTo>
                  <a:lnTo>
                    <a:pt x="228600" y="1001268"/>
                  </a:lnTo>
                  <a:lnTo>
                    <a:pt x="219456" y="998220"/>
                  </a:lnTo>
                  <a:lnTo>
                    <a:pt x="210312" y="993648"/>
                  </a:lnTo>
                  <a:lnTo>
                    <a:pt x="202692" y="990600"/>
                  </a:lnTo>
                  <a:lnTo>
                    <a:pt x="195072" y="986028"/>
                  </a:lnTo>
                  <a:lnTo>
                    <a:pt x="188976" y="979932"/>
                  </a:lnTo>
                  <a:lnTo>
                    <a:pt x="182880" y="975360"/>
                  </a:lnTo>
                  <a:lnTo>
                    <a:pt x="178308" y="969264"/>
                  </a:lnTo>
                  <a:lnTo>
                    <a:pt x="173736" y="964692"/>
                  </a:lnTo>
                  <a:lnTo>
                    <a:pt x="170688" y="958596"/>
                  </a:lnTo>
                  <a:lnTo>
                    <a:pt x="170688" y="1019338"/>
                  </a:lnTo>
                  <a:lnTo>
                    <a:pt x="195072" y="1033272"/>
                  </a:lnTo>
                  <a:lnTo>
                    <a:pt x="207264" y="1037844"/>
                  </a:lnTo>
                  <a:lnTo>
                    <a:pt x="231648" y="1043940"/>
                  </a:lnTo>
                  <a:lnTo>
                    <a:pt x="245364" y="1046988"/>
                  </a:lnTo>
                  <a:lnTo>
                    <a:pt x="259080" y="1048512"/>
                  </a:lnTo>
                  <a:lnTo>
                    <a:pt x="272796" y="1048512"/>
                  </a:lnTo>
                  <a:lnTo>
                    <a:pt x="274320" y="1007364"/>
                  </a:lnTo>
                  <a:close/>
                </a:path>
                <a:path w="274320" h="1049020">
                  <a:moveTo>
                    <a:pt x="172212" y="87376"/>
                  </a:moveTo>
                  <a:lnTo>
                    <a:pt x="172212" y="86868"/>
                  </a:lnTo>
                  <a:lnTo>
                    <a:pt x="171831" y="88011"/>
                  </a:lnTo>
                  <a:lnTo>
                    <a:pt x="172212" y="87376"/>
                  </a:lnTo>
                  <a:close/>
                </a:path>
              </a:pathLst>
            </a:custGeom>
            <a:solidFill>
              <a:srgbClr val="323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94681" y="2016251"/>
              <a:ext cx="2435860" cy="1259205"/>
            </a:xfrm>
            <a:custGeom>
              <a:avLst/>
              <a:gdLst/>
              <a:ahLst/>
              <a:cxnLst/>
              <a:rect l="l" t="t" r="r" b="b"/>
              <a:pathLst>
                <a:path w="2435859" h="1259204">
                  <a:moveTo>
                    <a:pt x="2435351" y="629411"/>
                  </a:moveTo>
                  <a:lnTo>
                    <a:pt x="2429060" y="565081"/>
                  </a:lnTo>
                  <a:lnTo>
                    <a:pt x="2410595" y="502604"/>
                  </a:lnTo>
                  <a:lnTo>
                    <a:pt x="2380571" y="442297"/>
                  </a:lnTo>
                  <a:lnTo>
                    <a:pt x="2339601" y="384476"/>
                  </a:lnTo>
                  <a:lnTo>
                    <a:pt x="2288300" y="329460"/>
                  </a:lnTo>
                  <a:lnTo>
                    <a:pt x="2258967" y="303102"/>
                  </a:lnTo>
                  <a:lnTo>
                    <a:pt x="2227281" y="277564"/>
                  </a:lnTo>
                  <a:lnTo>
                    <a:pt x="2193319" y="252886"/>
                  </a:lnTo>
                  <a:lnTo>
                    <a:pt x="2157158" y="229106"/>
                  </a:lnTo>
                  <a:lnTo>
                    <a:pt x="2118874" y="206266"/>
                  </a:lnTo>
                  <a:lnTo>
                    <a:pt x="2078545" y="184403"/>
                  </a:lnTo>
                  <a:lnTo>
                    <a:pt x="2036247" y="163559"/>
                  </a:lnTo>
                  <a:lnTo>
                    <a:pt x="1992056" y="143773"/>
                  </a:lnTo>
                  <a:lnTo>
                    <a:pt x="1946050" y="125083"/>
                  </a:lnTo>
                  <a:lnTo>
                    <a:pt x="1898305" y="107531"/>
                  </a:lnTo>
                  <a:lnTo>
                    <a:pt x="1848898" y="91155"/>
                  </a:lnTo>
                  <a:lnTo>
                    <a:pt x="1797906" y="75995"/>
                  </a:lnTo>
                  <a:lnTo>
                    <a:pt x="1745405" y="62091"/>
                  </a:lnTo>
                  <a:lnTo>
                    <a:pt x="1691473" y="49482"/>
                  </a:lnTo>
                  <a:lnTo>
                    <a:pt x="1636185" y="38208"/>
                  </a:lnTo>
                  <a:lnTo>
                    <a:pt x="1579619" y="28309"/>
                  </a:lnTo>
                  <a:lnTo>
                    <a:pt x="1521852" y="19824"/>
                  </a:lnTo>
                  <a:lnTo>
                    <a:pt x="1462959" y="12793"/>
                  </a:lnTo>
                  <a:lnTo>
                    <a:pt x="1403019" y="7255"/>
                  </a:lnTo>
                  <a:lnTo>
                    <a:pt x="1342107" y="3251"/>
                  </a:lnTo>
                  <a:lnTo>
                    <a:pt x="1280300" y="819"/>
                  </a:lnTo>
                  <a:lnTo>
                    <a:pt x="1217675" y="0"/>
                  </a:lnTo>
                  <a:lnTo>
                    <a:pt x="1155051" y="819"/>
                  </a:lnTo>
                  <a:lnTo>
                    <a:pt x="1093244" y="3251"/>
                  </a:lnTo>
                  <a:lnTo>
                    <a:pt x="1032332" y="7255"/>
                  </a:lnTo>
                  <a:lnTo>
                    <a:pt x="972392" y="12793"/>
                  </a:lnTo>
                  <a:lnTo>
                    <a:pt x="913499" y="19824"/>
                  </a:lnTo>
                  <a:lnTo>
                    <a:pt x="855732" y="28309"/>
                  </a:lnTo>
                  <a:lnTo>
                    <a:pt x="799166" y="38208"/>
                  </a:lnTo>
                  <a:lnTo>
                    <a:pt x="743878" y="49482"/>
                  </a:lnTo>
                  <a:lnTo>
                    <a:pt x="689946" y="62091"/>
                  </a:lnTo>
                  <a:lnTo>
                    <a:pt x="637445" y="75995"/>
                  </a:lnTo>
                  <a:lnTo>
                    <a:pt x="586453" y="91155"/>
                  </a:lnTo>
                  <a:lnTo>
                    <a:pt x="537046" y="107531"/>
                  </a:lnTo>
                  <a:lnTo>
                    <a:pt x="489301" y="125083"/>
                  </a:lnTo>
                  <a:lnTo>
                    <a:pt x="443295" y="143773"/>
                  </a:lnTo>
                  <a:lnTo>
                    <a:pt x="399104" y="163559"/>
                  </a:lnTo>
                  <a:lnTo>
                    <a:pt x="356806" y="184403"/>
                  </a:lnTo>
                  <a:lnTo>
                    <a:pt x="316477" y="206266"/>
                  </a:lnTo>
                  <a:lnTo>
                    <a:pt x="278193" y="229106"/>
                  </a:lnTo>
                  <a:lnTo>
                    <a:pt x="242032" y="252886"/>
                  </a:lnTo>
                  <a:lnTo>
                    <a:pt x="208070" y="277564"/>
                  </a:lnTo>
                  <a:lnTo>
                    <a:pt x="176384" y="303102"/>
                  </a:lnTo>
                  <a:lnTo>
                    <a:pt x="147051" y="329460"/>
                  </a:lnTo>
                  <a:lnTo>
                    <a:pt x="120147" y="356598"/>
                  </a:lnTo>
                  <a:lnTo>
                    <a:pt x="73935" y="413056"/>
                  </a:lnTo>
                  <a:lnTo>
                    <a:pt x="38361" y="472159"/>
                  </a:lnTo>
                  <a:lnTo>
                    <a:pt x="14040" y="533591"/>
                  </a:lnTo>
                  <a:lnTo>
                    <a:pt x="1585" y="597035"/>
                  </a:lnTo>
                  <a:lnTo>
                    <a:pt x="0" y="629411"/>
                  </a:lnTo>
                  <a:lnTo>
                    <a:pt x="1585" y="661788"/>
                  </a:lnTo>
                  <a:lnTo>
                    <a:pt x="14040" y="725232"/>
                  </a:lnTo>
                  <a:lnTo>
                    <a:pt x="38361" y="786664"/>
                  </a:lnTo>
                  <a:lnTo>
                    <a:pt x="73935" y="845767"/>
                  </a:lnTo>
                  <a:lnTo>
                    <a:pt x="120147" y="902225"/>
                  </a:lnTo>
                  <a:lnTo>
                    <a:pt x="147051" y="929363"/>
                  </a:lnTo>
                  <a:lnTo>
                    <a:pt x="176384" y="955721"/>
                  </a:lnTo>
                  <a:lnTo>
                    <a:pt x="208070" y="981259"/>
                  </a:lnTo>
                  <a:lnTo>
                    <a:pt x="242032" y="1005937"/>
                  </a:lnTo>
                  <a:lnTo>
                    <a:pt x="278193" y="1029717"/>
                  </a:lnTo>
                  <a:lnTo>
                    <a:pt x="316477" y="1052557"/>
                  </a:lnTo>
                  <a:lnTo>
                    <a:pt x="356806" y="1074419"/>
                  </a:lnTo>
                  <a:lnTo>
                    <a:pt x="399104" y="1095264"/>
                  </a:lnTo>
                  <a:lnTo>
                    <a:pt x="443295" y="1115050"/>
                  </a:lnTo>
                  <a:lnTo>
                    <a:pt x="489301" y="1133740"/>
                  </a:lnTo>
                  <a:lnTo>
                    <a:pt x="537046" y="1151292"/>
                  </a:lnTo>
                  <a:lnTo>
                    <a:pt x="586453" y="1167668"/>
                  </a:lnTo>
                  <a:lnTo>
                    <a:pt x="637445" y="1182828"/>
                  </a:lnTo>
                  <a:lnTo>
                    <a:pt x="689946" y="1196732"/>
                  </a:lnTo>
                  <a:lnTo>
                    <a:pt x="743878" y="1209341"/>
                  </a:lnTo>
                  <a:lnTo>
                    <a:pt x="799166" y="1220615"/>
                  </a:lnTo>
                  <a:lnTo>
                    <a:pt x="855732" y="1230514"/>
                  </a:lnTo>
                  <a:lnTo>
                    <a:pt x="913499" y="1238999"/>
                  </a:lnTo>
                  <a:lnTo>
                    <a:pt x="972392" y="1246030"/>
                  </a:lnTo>
                  <a:lnTo>
                    <a:pt x="1032332" y="1251568"/>
                  </a:lnTo>
                  <a:lnTo>
                    <a:pt x="1093244" y="1255572"/>
                  </a:lnTo>
                  <a:lnTo>
                    <a:pt x="1155051" y="1258004"/>
                  </a:lnTo>
                  <a:lnTo>
                    <a:pt x="1217675" y="1258823"/>
                  </a:lnTo>
                  <a:lnTo>
                    <a:pt x="1280300" y="1258004"/>
                  </a:lnTo>
                  <a:lnTo>
                    <a:pt x="1342107" y="1255572"/>
                  </a:lnTo>
                  <a:lnTo>
                    <a:pt x="1403019" y="1251568"/>
                  </a:lnTo>
                  <a:lnTo>
                    <a:pt x="1462959" y="1246030"/>
                  </a:lnTo>
                  <a:lnTo>
                    <a:pt x="1521852" y="1238999"/>
                  </a:lnTo>
                  <a:lnTo>
                    <a:pt x="1579619" y="1230514"/>
                  </a:lnTo>
                  <a:lnTo>
                    <a:pt x="1636185" y="1220615"/>
                  </a:lnTo>
                  <a:lnTo>
                    <a:pt x="1691473" y="1209341"/>
                  </a:lnTo>
                  <a:lnTo>
                    <a:pt x="1745405" y="1196732"/>
                  </a:lnTo>
                  <a:lnTo>
                    <a:pt x="1797906" y="1182828"/>
                  </a:lnTo>
                  <a:lnTo>
                    <a:pt x="1848898" y="1167668"/>
                  </a:lnTo>
                  <a:lnTo>
                    <a:pt x="1898305" y="1151292"/>
                  </a:lnTo>
                  <a:lnTo>
                    <a:pt x="1946050" y="1133740"/>
                  </a:lnTo>
                  <a:lnTo>
                    <a:pt x="1992056" y="1115050"/>
                  </a:lnTo>
                  <a:lnTo>
                    <a:pt x="2036247" y="1095264"/>
                  </a:lnTo>
                  <a:lnTo>
                    <a:pt x="2078545" y="1074419"/>
                  </a:lnTo>
                  <a:lnTo>
                    <a:pt x="2118874" y="1052557"/>
                  </a:lnTo>
                  <a:lnTo>
                    <a:pt x="2157158" y="1029717"/>
                  </a:lnTo>
                  <a:lnTo>
                    <a:pt x="2193319" y="1005937"/>
                  </a:lnTo>
                  <a:lnTo>
                    <a:pt x="2227281" y="981259"/>
                  </a:lnTo>
                  <a:lnTo>
                    <a:pt x="2258967" y="955721"/>
                  </a:lnTo>
                  <a:lnTo>
                    <a:pt x="2288300" y="929363"/>
                  </a:lnTo>
                  <a:lnTo>
                    <a:pt x="2315204" y="902225"/>
                  </a:lnTo>
                  <a:lnTo>
                    <a:pt x="2361416" y="845767"/>
                  </a:lnTo>
                  <a:lnTo>
                    <a:pt x="2396990" y="786664"/>
                  </a:lnTo>
                  <a:lnTo>
                    <a:pt x="2421311" y="725232"/>
                  </a:lnTo>
                  <a:lnTo>
                    <a:pt x="2433766" y="661788"/>
                  </a:lnTo>
                  <a:lnTo>
                    <a:pt x="2435351" y="629411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73346" y="1994916"/>
              <a:ext cx="2476500" cy="1301750"/>
            </a:xfrm>
            <a:custGeom>
              <a:avLst/>
              <a:gdLst/>
              <a:ahLst/>
              <a:cxnLst/>
              <a:rect l="l" t="t" r="r" b="b"/>
              <a:pathLst>
                <a:path w="2476500" h="1301750">
                  <a:moveTo>
                    <a:pt x="25400" y="786384"/>
                  </a:moveTo>
                  <a:lnTo>
                    <a:pt x="25400" y="516636"/>
                  </a:lnTo>
                  <a:lnTo>
                    <a:pt x="12700" y="533400"/>
                  </a:lnTo>
                  <a:lnTo>
                    <a:pt x="12700" y="548640"/>
                  </a:lnTo>
                  <a:lnTo>
                    <a:pt x="0" y="565404"/>
                  </a:lnTo>
                  <a:lnTo>
                    <a:pt x="0" y="736092"/>
                  </a:lnTo>
                  <a:lnTo>
                    <a:pt x="12700" y="752856"/>
                  </a:lnTo>
                  <a:lnTo>
                    <a:pt x="25400" y="786384"/>
                  </a:lnTo>
                  <a:close/>
                </a:path>
                <a:path w="2476500" h="1301750">
                  <a:moveTo>
                    <a:pt x="38100" y="818388"/>
                  </a:moveTo>
                  <a:lnTo>
                    <a:pt x="38100" y="484632"/>
                  </a:lnTo>
                  <a:lnTo>
                    <a:pt x="25400" y="499872"/>
                  </a:lnTo>
                  <a:lnTo>
                    <a:pt x="25400" y="801624"/>
                  </a:lnTo>
                  <a:lnTo>
                    <a:pt x="38100" y="818388"/>
                  </a:lnTo>
                  <a:close/>
                </a:path>
                <a:path w="2476500" h="1301750">
                  <a:moveTo>
                    <a:pt x="2463800" y="736092"/>
                  </a:moveTo>
                  <a:lnTo>
                    <a:pt x="2463800" y="565404"/>
                  </a:lnTo>
                  <a:lnTo>
                    <a:pt x="2451100" y="548640"/>
                  </a:lnTo>
                  <a:lnTo>
                    <a:pt x="2438400" y="515112"/>
                  </a:lnTo>
                  <a:lnTo>
                    <a:pt x="2438400" y="499872"/>
                  </a:lnTo>
                  <a:lnTo>
                    <a:pt x="2425700" y="483108"/>
                  </a:lnTo>
                  <a:lnTo>
                    <a:pt x="2374900" y="391668"/>
                  </a:lnTo>
                  <a:lnTo>
                    <a:pt x="2362200" y="377952"/>
                  </a:lnTo>
                  <a:lnTo>
                    <a:pt x="2349500" y="362712"/>
                  </a:lnTo>
                  <a:lnTo>
                    <a:pt x="2311400" y="335280"/>
                  </a:lnTo>
                  <a:lnTo>
                    <a:pt x="2273300" y="294132"/>
                  </a:lnTo>
                  <a:lnTo>
                    <a:pt x="2247900" y="281940"/>
                  </a:lnTo>
                  <a:lnTo>
                    <a:pt x="2222500" y="256032"/>
                  </a:lnTo>
                  <a:lnTo>
                    <a:pt x="2184400" y="231648"/>
                  </a:lnTo>
                  <a:lnTo>
                    <a:pt x="2108200" y="185928"/>
                  </a:lnTo>
                  <a:lnTo>
                    <a:pt x="2057400" y="164592"/>
                  </a:lnTo>
                  <a:lnTo>
                    <a:pt x="2019300" y="144780"/>
                  </a:lnTo>
                  <a:lnTo>
                    <a:pt x="1917700" y="108204"/>
                  </a:lnTo>
                  <a:lnTo>
                    <a:pt x="1866900" y="91440"/>
                  </a:lnTo>
                  <a:lnTo>
                    <a:pt x="1816100" y="76200"/>
                  </a:lnTo>
                  <a:lnTo>
                    <a:pt x="1765300" y="62484"/>
                  </a:lnTo>
                  <a:lnTo>
                    <a:pt x="1714500" y="50292"/>
                  </a:lnTo>
                  <a:lnTo>
                    <a:pt x="1651000" y="38100"/>
                  </a:lnTo>
                  <a:lnTo>
                    <a:pt x="1536700" y="19812"/>
                  </a:lnTo>
                  <a:lnTo>
                    <a:pt x="1473200" y="12192"/>
                  </a:lnTo>
                  <a:lnTo>
                    <a:pt x="1358900" y="3048"/>
                  </a:lnTo>
                  <a:lnTo>
                    <a:pt x="1231900" y="0"/>
                  </a:lnTo>
                  <a:lnTo>
                    <a:pt x="1168400" y="0"/>
                  </a:lnTo>
                  <a:lnTo>
                    <a:pt x="1104900" y="3048"/>
                  </a:lnTo>
                  <a:lnTo>
                    <a:pt x="977900" y="12192"/>
                  </a:lnTo>
                  <a:lnTo>
                    <a:pt x="927100" y="19812"/>
                  </a:lnTo>
                  <a:lnTo>
                    <a:pt x="812800" y="38100"/>
                  </a:lnTo>
                  <a:lnTo>
                    <a:pt x="698500" y="62484"/>
                  </a:lnTo>
                  <a:lnTo>
                    <a:pt x="647700" y="76200"/>
                  </a:lnTo>
                  <a:lnTo>
                    <a:pt x="596900" y="91440"/>
                  </a:lnTo>
                  <a:lnTo>
                    <a:pt x="546100" y="108204"/>
                  </a:lnTo>
                  <a:lnTo>
                    <a:pt x="444500" y="144780"/>
                  </a:lnTo>
                  <a:lnTo>
                    <a:pt x="355600" y="187452"/>
                  </a:lnTo>
                  <a:lnTo>
                    <a:pt x="317500" y="208788"/>
                  </a:lnTo>
                  <a:lnTo>
                    <a:pt x="241300" y="257556"/>
                  </a:lnTo>
                  <a:lnTo>
                    <a:pt x="215900" y="281940"/>
                  </a:lnTo>
                  <a:lnTo>
                    <a:pt x="190500" y="295656"/>
                  </a:lnTo>
                  <a:lnTo>
                    <a:pt x="177800" y="307848"/>
                  </a:lnTo>
                  <a:lnTo>
                    <a:pt x="139700" y="348996"/>
                  </a:lnTo>
                  <a:lnTo>
                    <a:pt x="114300" y="364236"/>
                  </a:lnTo>
                  <a:lnTo>
                    <a:pt x="101600" y="377952"/>
                  </a:lnTo>
                  <a:lnTo>
                    <a:pt x="88900" y="393192"/>
                  </a:lnTo>
                  <a:lnTo>
                    <a:pt x="76200" y="406908"/>
                  </a:lnTo>
                  <a:lnTo>
                    <a:pt x="63500" y="437388"/>
                  </a:lnTo>
                  <a:lnTo>
                    <a:pt x="38100" y="467868"/>
                  </a:lnTo>
                  <a:lnTo>
                    <a:pt x="38100" y="605028"/>
                  </a:lnTo>
                  <a:lnTo>
                    <a:pt x="50800" y="574548"/>
                  </a:lnTo>
                  <a:lnTo>
                    <a:pt x="50800" y="560832"/>
                  </a:lnTo>
                  <a:lnTo>
                    <a:pt x="63500" y="530352"/>
                  </a:lnTo>
                  <a:lnTo>
                    <a:pt x="63500" y="516636"/>
                  </a:lnTo>
                  <a:lnTo>
                    <a:pt x="76200" y="502920"/>
                  </a:lnTo>
                  <a:lnTo>
                    <a:pt x="76200" y="487680"/>
                  </a:lnTo>
                  <a:lnTo>
                    <a:pt x="88900" y="473964"/>
                  </a:lnTo>
                  <a:lnTo>
                    <a:pt x="101600" y="446532"/>
                  </a:lnTo>
                  <a:lnTo>
                    <a:pt x="165100" y="377952"/>
                  </a:lnTo>
                  <a:lnTo>
                    <a:pt x="177800" y="365760"/>
                  </a:lnTo>
                  <a:lnTo>
                    <a:pt x="190500" y="352044"/>
                  </a:lnTo>
                  <a:lnTo>
                    <a:pt x="241300" y="315468"/>
                  </a:lnTo>
                  <a:lnTo>
                    <a:pt x="266700" y="291084"/>
                  </a:lnTo>
                  <a:lnTo>
                    <a:pt x="342900" y="245364"/>
                  </a:lnTo>
                  <a:lnTo>
                    <a:pt x="419100" y="202692"/>
                  </a:lnTo>
                  <a:lnTo>
                    <a:pt x="469900" y="184404"/>
                  </a:lnTo>
                  <a:lnTo>
                    <a:pt x="508000" y="166116"/>
                  </a:lnTo>
                  <a:lnTo>
                    <a:pt x="558800" y="147828"/>
                  </a:lnTo>
                  <a:lnTo>
                    <a:pt x="660400" y="117348"/>
                  </a:lnTo>
                  <a:lnTo>
                    <a:pt x="711200" y="103632"/>
                  </a:lnTo>
                  <a:lnTo>
                    <a:pt x="812800" y="79248"/>
                  </a:lnTo>
                  <a:lnTo>
                    <a:pt x="927100" y="60960"/>
                  </a:lnTo>
                  <a:lnTo>
                    <a:pt x="1054100" y="48768"/>
                  </a:lnTo>
                  <a:lnTo>
                    <a:pt x="1104900" y="44196"/>
                  </a:lnTo>
                  <a:lnTo>
                    <a:pt x="1231900" y="41148"/>
                  </a:lnTo>
                  <a:lnTo>
                    <a:pt x="1295400" y="42672"/>
                  </a:lnTo>
                  <a:lnTo>
                    <a:pt x="1422400" y="48768"/>
                  </a:lnTo>
                  <a:lnTo>
                    <a:pt x="1473200" y="54864"/>
                  </a:lnTo>
                  <a:lnTo>
                    <a:pt x="1536700" y="60960"/>
                  </a:lnTo>
                  <a:lnTo>
                    <a:pt x="1651000" y="79248"/>
                  </a:lnTo>
                  <a:lnTo>
                    <a:pt x="1752600" y="103632"/>
                  </a:lnTo>
                  <a:lnTo>
                    <a:pt x="1803400" y="117348"/>
                  </a:lnTo>
                  <a:lnTo>
                    <a:pt x="1905000" y="147828"/>
                  </a:lnTo>
                  <a:lnTo>
                    <a:pt x="1955800" y="166116"/>
                  </a:lnTo>
                  <a:lnTo>
                    <a:pt x="1993900" y="184404"/>
                  </a:lnTo>
                  <a:lnTo>
                    <a:pt x="2082800" y="224028"/>
                  </a:lnTo>
                  <a:lnTo>
                    <a:pt x="2120900" y="245364"/>
                  </a:lnTo>
                  <a:lnTo>
                    <a:pt x="2197100" y="291084"/>
                  </a:lnTo>
                  <a:lnTo>
                    <a:pt x="2235200" y="315468"/>
                  </a:lnTo>
                  <a:lnTo>
                    <a:pt x="2273300" y="353568"/>
                  </a:lnTo>
                  <a:lnTo>
                    <a:pt x="2286000" y="365760"/>
                  </a:lnTo>
                  <a:lnTo>
                    <a:pt x="2311400" y="391668"/>
                  </a:lnTo>
                  <a:lnTo>
                    <a:pt x="2349500" y="432816"/>
                  </a:lnTo>
                  <a:lnTo>
                    <a:pt x="2374900" y="473964"/>
                  </a:lnTo>
                  <a:lnTo>
                    <a:pt x="2387600" y="489204"/>
                  </a:lnTo>
                  <a:lnTo>
                    <a:pt x="2387600" y="502920"/>
                  </a:lnTo>
                  <a:lnTo>
                    <a:pt x="2400300" y="516636"/>
                  </a:lnTo>
                  <a:lnTo>
                    <a:pt x="2400300" y="531876"/>
                  </a:lnTo>
                  <a:lnTo>
                    <a:pt x="2413000" y="547116"/>
                  </a:lnTo>
                  <a:lnTo>
                    <a:pt x="2413000" y="560832"/>
                  </a:lnTo>
                  <a:lnTo>
                    <a:pt x="2425700" y="576072"/>
                  </a:lnTo>
                  <a:lnTo>
                    <a:pt x="2425700" y="832104"/>
                  </a:lnTo>
                  <a:lnTo>
                    <a:pt x="2438400" y="801624"/>
                  </a:lnTo>
                  <a:lnTo>
                    <a:pt x="2451100" y="751332"/>
                  </a:lnTo>
                  <a:lnTo>
                    <a:pt x="2463800" y="736092"/>
                  </a:lnTo>
                  <a:close/>
                </a:path>
                <a:path w="2476500" h="1301750">
                  <a:moveTo>
                    <a:pt x="2387600" y="894588"/>
                  </a:moveTo>
                  <a:lnTo>
                    <a:pt x="2387600" y="813816"/>
                  </a:lnTo>
                  <a:lnTo>
                    <a:pt x="2374900" y="827532"/>
                  </a:lnTo>
                  <a:lnTo>
                    <a:pt x="2362200" y="854964"/>
                  </a:lnTo>
                  <a:lnTo>
                    <a:pt x="2311400" y="909828"/>
                  </a:lnTo>
                  <a:lnTo>
                    <a:pt x="2286000" y="935736"/>
                  </a:lnTo>
                  <a:lnTo>
                    <a:pt x="2273300" y="947928"/>
                  </a:lnTo>
                  <a:lnTo>
                    <a:pt x="2260600" y="961644"/>
                  </a:lnTo>
                  <a:lnTo>
                    <a:pt x="2197100" y="1010412"/>
                  </a:lnTo>
                  <a:lnTo>
                    <a:pt x="2120900" y="1056132"/>
                  </a:lnTo>
                  <a:lnTo>
                    <a:pt x="2082800" y="1077468"/>
                  </a:lnTo>
                  <a:lnTo>
                    <a:pt x="2044700" y="1097280"/>
                  </a:lnTo>
                  <a:lnTo>
                    <a:pt x="1993900" y="1117092"/>
                  </a:lnTo>
                  <a:lnTo>
                    <a:pt x="1955800" y="1135380"/>
                  </a:lnTo>
                  <a:lnTo>
                    <a:pt x="1905000" y="1153668"/>
                  </a:lnTo>
                  <a:lnTo>
                    <a:pt x="1803400" y="1184148"/>
                  </a:lnTo>
                  <a:lnTo>
                    <a:pt x="1752600" y="1197864"/>
                  </a:lnTo>
                  <a:lnTo>
                    <a:pt x="1701800" y="1210056"/>
                  </a:lnTo>
                  <a:lnTo>
                    <a:pt x="1651000" y="1220724"/>
                  </a:lnTo>
                  <a:lnTo>
                    <a:pt x="1587500" y="1231392"/>
                  </a:lnTo>
                  <a:lnTo>
                    <a:pt x="1473200" y="1246632"/>
                  </a:lnTo>
                  <a:lnTo>
                    <a:pt x="1409700" y="1252728"/>
                  </a:lnTo>
                  <a:lnTo>
                    <a:pt x="1358900" y="1255776"/>
                  </a:lnTo>
                  <a:lnTo>
                    <a:pt x="1295400" y="1258824"/>
                  </a:lnTo>
                  <a:lnTo>
                    <a:pt x="1168400" y="1258824"/>
                  </a:lnTo>
                  <a:lnTo>
                    <a:pt x="1054100" y="1252728"/>
                  </a:lnTo>
                  <a:lnTo>
                    <a:pt x="990600" y="1246632"/>
                  </a:lnTo>
                  <a:lnTo>
                    <a:pt x="876300" y="1231392"/>
                  </a:lnTo>
                  <a:lnTo>
                    <a:pt x="762000" y="1210056"/>
                  </a:lnTo>
                  <a:lnTo>
                    <a:pt x="711200" y="1197864"/>
                  </a:lnTo>
                  <a:lnTo>
                    <a:pt x="660400" y="1184148"/>
                  </a:lnTo>
                  <a:lnTo>
                    <a:pt x="609600" y="1168908"/>
                  </a:lnTo>
                  <a:lnTo>
                    <a:pt x="508000" y="1135380"/>
                  </a:lnTo>
                  <a:lnTo>
                    <a:pt x="469900" y="1117092"/>
                  </a:lnTo>
                  <a:lnTo>
                    <a:pt x="419100" y="1097280"/>
                  </a:lnTo>
                  <a:lnTo>
                    <a:pt x="381000" y="1077468"/>
                  </a:lnTo>
                  <a:lnTo>
                    <a:pt x="342900" y="1056132"/>
                  </a:lnTo>
                  <a:lnTo>
                    <a:pt x="266700" y="1010412"/>
                  </a:lnTo>
                  <a:lnTo>
                    <a:pt x="241300" y="986028"/>
                  </a:lnTo>
                  <a:lnTo>
                    <a:pt x="215900" y="973836"/>
                  </a:lnTo>
                  <a:lnTo>
                    <a:pt x="203200" y="961644"/>
                  </a:lnTo>
                  <a:lnTo>
                    <a:pt x="190500" y="947928"/>
                  </a:lnTo>
                  <a:lnTo>
                    <a:pt x="177800" y="935736"/>
                  </a:lnTo>
                  <a:lnTo>
                    <a:pt x="152400" y="908304"/>
                  </a:lnTo>
                  <a:lnTo>
                    <a:pt x="139700" y="896112"/>
                  </a:lnTo>
                  <a:lnTo>
                    <a:pt x="101600" y="854964"/>
                  </a:lnTo>
                  <a:lnTo>
                    <a:pt x="101600" y="841248"/>
                  </a:lnTo>
                  <a:lnTo>
                    <a:pt x="88900" y="826008"/>
                  </a:lnTo>
                  <a:lnTo>
                    <a:pt x="76200" y="812292"/>
                  </a:lnTo>
                  <a:lnTo>
                    <a:pt x="76200" y="798576"/>
                  </a:lnTo>
                  <a:lnTo>
                    <a:pt x="63500" y="783336"/>
                  </a:lnTo>
                  <a:lnTo>
                    <a:pt x="63500" y="769620"/>
                  </a:lnTo>
                  <a:lnTo>
                    <a:pt x="50800" y="754380"/>
                  </a:lnTo>
                  <a:lnTo>
                    <a:pt x="50800" y="740664"/>
                  </a:lnTo>
                  <a:lnTo>
                    <a:pt x="38100" y="694944"/>
                  </a:lnTo>
                  <a:lnTo>
                    <a:pt x="38100" y="833628"/>
                  </a:lnTo>
                  <a:lnTo>
                    <a:pt x="88900" y="894588"/>
                  </a:lnTo>
                  <a:lnTo>
                    <a:pt x="88900" y="909828"/>
                  </a:lnTo>
                  <a:lnTo>
                    <a:pt x="101600" y="923544"/>
                  </a:lnTo>
                  <a:lnTo>
                    <a:pt x="114300" y="938784"/>
                  </a:lnTo>
                  <a:lnTo>
                    <a:pt x="152400" y="966216"/>
                  </a:lnTo>
                  <a:lnTo>
                    <a:pt x="177800" y="993648"/>
                  </a:lnTo>
                  <a:lnTo>
                    <a:pt x="190500" y="1005840"/>
                  </a:lnTo>
                  <a:lnTo>
                    <a:pt x="215900" y="1019556"/>
                  </a:lnTo>
                  <a:lnTo>
                    <a:pt x="241300" y="1045464"/>
                  </a:lnTo>
                  <a:lnTo>
                    <a:pt x="279400" y="1069848"/>
                  </a:lnTo>
                  <a:lnTo>
                    <a:pt x="317500" y="1092708"/>
                  </a:lnTo>
                  <a:lnTo>
                    <a:pt x="368300" y="1114044"/>
                  </a:lnTo>
                  <a:lnTo>
                    <a:pt x="406400" y="1135380"/>
                  </a:lnTo>
                  <a:lnTo>
                    <a:pt x="495300" y="1175004"/>
                  </a:lnTo>
                  <a:lnTo>
                    <a:pt x="546100" y="1193292"/>
                  </a:lnTo>
                  <a:lnTo>
                    <a:pt x="596900" y="1208532"/>
                  </a:lnTo>
                  <a:lnTo>
                    <a:pt x="647700" y="1225296"/>
                  </a:lnTo>
                  <a:lnTo>
                    <a:pt x="698500" y="1239012"/>
                  </a:lnTo>
                  <a:lnTo>
                    <a:pt x="749300" y="1251204"/>
                  </a:lnTo>
                  <a:lnTo>
                    <a:pt x="812800" y="1263396"/>
                  </a:lnTo>
                  <a:lnTo>
                    <a:pt x="863600" y="1272540"/>
                  </a:lnTo>
                  <a:lnTo>
                    <a:pt x="927100" y="1281684"/>
                  </a:lnTo>
                  <a:lnTo>
                    <a:pt x="1041400" y="1293876"/>
                  </a:lnTo>
                  <a:lnTo>
                    <a:pt x="1104900" y="1298448"/>
                  </a:lnTo>
                  <a:lnTo>
                    <a:pt x="1231900" y="1301496"/>
                  </a:lnTo>
                  <a:lnTo>
                    <a:pt x="1358900" y="1298448"/>
                  </a:lnTo>
                  <a:lnTo>
                    <a:pt x="1422400" y="1293876"/>
                  </a:lnTo>
                  <a:lnTo>
                    <a:pt x="1536700" y="1281684"/>
                  </a:lnTo>
                  <a:lnTo>
                    <a:pt x="1600200" y="1272540"/>
                  </a:lnTo>
                  <a:lnTo>
                    <a:pt x="1714500" y="1251204"/>
                  </a:lnTo>
                  <a:lnTo>
                    <a:pt x="1765300" y="1239012"/>
                  </a:lnTo>
                  <a:lnTo>
                    <a:pt x="1866900" y="1208532"/>
                  </a:lnTo>
                  <a:lnTo>
                    <a:pt x="1968500" y="1175004"/>
                  </a:lnTo>
                  <a:lnTo>
                    <a:pt x="2019300" y="1155192"/>
                  </a:lnTo>
                  <a:lnTo>
                    <a:pt x="2057400" y="1135380"/>
                  </a:lnTo>
                  <a:lnTo>
                    <a:pt x="2108200" y="1114044"/>
                  </a:lnTo>
                  <a:lnTo>
                    <a:pt x="2146300" y="1092708"/>
                  </a:lnTo>
                  <a:lnTo>
                    <a:pt x="2260600" y="1019556"/>
                  </a:lnTo>
                  <a:lnTo>
                    <a:pt x="2273300" y="1005840"/>
                  </a:lnTo>
                  <a:lnTo>
                    <a:pt x="2286000" y="993648"/>
                  </a:lnTo>
                  <a:lnTo>
                    <a:pt x="2311400" y="966216"/>
                  </a:lnTo>
                  <a:lnTo>
                    <a:pt x="2336800" y="952500"/>
                  </a:lnTo>
                  <a:lnTo>
                    <a:pt x="2349500" y="937260"/>
                  </a:lnTo>
                  <a:lnTo>
                    <a:pt x="2362200" y="923544"/>
                  </a:lnTo>
                  <a:lnTo>
                    <a:pt x="2374900" y="908304"/>
                  </a:lnTo>
                  <a:lnTo>
                    <a:pt x="2387600" y="894588"/>
                  </a:lnTo>
                  <a:close/>
                </a:path>
                <a:path w="2476500" h="1301750">
                  <a:moveTo>
                    <a:pt x="2425700" y="832104"/>
                  </a:moveTo>
                  <a:lnTo>
                    <a:pt x="2425700" y="726948"/>
                  </a:lnTo>
                  <a:lnTo>
                    <a:pt x="2413000" y="740664"/>
                  </a:lnTo>
                  <a:lnTo>
                    <a:pt x="2413000" y="755904"/>
                  </a:lnTo>
                  <a:lnTo>
                    <a:pt x="2400300" y="769620"/>
                  </a:lnTo>
                  <a:lnTo>
                    <a:pt x="2400300" y="784860"/>
                  </a:lnTo>
                  <a:lnTo>
                    <a:pt x="2387600" y="798576"/>
                  </a:lnTo>
                  <a:lnTo>
                    <a:pt x="2387600" y="879348"/>
                  </a:lnTo>
                  <a:lnTo>
                    <a:pt x="2413000" y="848868"/>
                  </a:lnTo>
                  <a:lnTo>
                    <a:pt x="2425700" y="832104"/>
                  </a:lnTo>
                  <a:close/>
                </a:path>
                <a:path w="2476500" h="1301750">
                  <a:moveTo>
                    <a:pt x="2476500" y="650748"/>
                  </a:moveTo>
                  <a:lnTo>
                    <a:pt x="2463800" y="632460"/>
                  </a:lnTo>
                  <a:lnTo>
                    <a:pt x="2463800" y="701040"/>
                  </a:lnTo>
                  <a:lnTo>
                    <a:pt x="2476500" y="6507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1069220" y="2375406"/>
            <a:ext cx="2926715" cy="9150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ts val="3370"/>
              </a:lnSpc>
              <a:spcBef>
                <a:spcPts val="114"/>
              </a:spcBef>
            </a:pPr>
            <a:r>
              <a:rPr sz="2850" dirty="0">
                <a:latin typeface="Times New Roman"/>
                <a:cs typeface="Times New Roman"/>
              </a:rPr>
              <a:t>KA</a:t>
            </a:r>
            <a:r>
              <a:rPr sz="2850" spc="-180" dirty="0">
                <a:latin typeface="Times New Roman"/>
                <a:cs typeface="Times New Roman"/>
              </a:rPr>
              <a:t> </a:t>
            </a:r>
            <a:r>
              <a:rPr sz="2850" i="1" dirty="0">
                <a:latin typeface="Times New Roman"/>
                <a:cs typeface="Times New Roman"/>
              </a:rPr>
              <a:t>M</a:t>
            </a:r>
            <a:r>
              <a:rPr sz="2850" i="1" spc="-10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je</a:t>
            </a:r>
            <a:r>
              <a:rPr sz="2850" spc="10" dirty="0">
                <a:latin typeface="Times New Roman"/>
                <a:cs typeface="Times New Roman"/>
              </a:rPr>
              <a:t> </a:t>
            </a:r>
            <a:r>
              <a:rPr sz="2850" spc="-10" dirty="0">
                <a:latin typeface="Times New Roman"/>
                <a:cs typeface="Times New Roman"/>
              </a:rPr>
              <a:t>definován:</a:t>
            </a:r>
            <a:endParaRPr sz="2850">
              <a:latin typeface="Times New Roman"/>
              <a:cs typeface="Times New Roman"/>
            </a:endParaRPr>
          </a:p>
          <a:p>
            <a:pPr marL="684530">
              <a:lnSpc>
                <a:spcPts val="3610"/>
              </a:lnSpc>
              <a:tabLst>
                <a:tab pos="1859280" algn="l"/>
              </a:tabLst>
            </a:pPr>
            <a:r>
              <a:rPr sz="305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3050" b="1" i="1" spc="-50" dirty="0">
                <a:solidFill>
                  <a:srgbClr val="329932"/>
                </a:solidFill>
                <a:latin typeface="Times New Roman"/>
                <a:cs typeface="Times New Roman"/>
              </a:rPr>
              <a:t>b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544698" y="2218435"/>
            <a:ext cx="1735455" cy="8305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10160">
              <a:lnSpc>
                <a:spcPct val="101499"/>
              </a:lnSpc>
              <a:spcBef>
                <a:spcPts val="90"/>
              </a:spcBef>
            </a:pPr>
            <a:r>
              <a:rPr sz="2600" b="1" dirty="0">
                <a:latin typeface="Times New Roman"/>
                <a:cs typeface="Times New Roman"/>
              </a:rPr>
              <a:t>Žádná</a:t>
            </a:r>
            <a:r>
              <a:rPr sz="2600" b="1" spc="90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další konfigurace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260209" y="3107448"/>
            <a:ext cx="1971039" cy="1516380"/>
          </a:xfrm>
          <a:custGeom>
            <a:avLst/>
            <a:gdLst/>
            <a:ahLst/>
            <a:cxnLst/>
            <a:rect l="l" t="t" r="r" b="b"/>
            <a:pathLst>
              <a:path w="1971040" h="1516379">
                <a:moveTo>
                  <a:pt x="355092" y="0"/>
                </a:moveTo>
                <a:lnTo>
                  <a:pt x="227076" y="59436"/>
                </a:lnTo>
                <a:lnTo>
                  <a:pt x="259448" y="85229"/>
                </a:lnTo>
                <a:lnTo>
                  <a:pt x="1524" y="406908"/>
                </a:lnTo>
                <a:lnTo>
                  <a:pt x="35052" y="432816"/>
                </a:lnTo>
                <a:lnTo>
                  <a:pt x="291693" y="110921"/>
                </a:lnTo>
                <a:lnTo>
                  <a:pt x="304800" y="121361"/>
                </a:lnTo>
                <a:lnTo>
                  <a:pt x="324612" y="137160"/>
                </a:lnTo>
                <a:lnTo>
                  <a:pt x="355092" y="0"/>
                </a:lnTo>
                <a:close/>
              </a:path>
              <a:path w="1971040" h="1516379">
                <a:moveTo>
                  <a:pt x="522732" y="83820"/>
                </a:moveTo>
                <a:lnTo>
                  <a:pt x="406908" y="164592"/>
                </a:lnTo>
                <a:lnTo>
                  <a:pt x="444004" y="184683"/>
                </a:lnTo>
                <a:lnTo>
                  <a:pt x="0" y="996696"/>
                </a:lnTo>
                <a:lnTo>
                  <a:pt x="36576" y="1018032"/>
                </a:lnTo>
                <a:lnTo>
                  <a:pt x="480593" y="204495"/>
                </a:lnTo>
                <a:lnTo>
                  <a:pt x="490728" y="209994"/>
                </a:lnTo>
                <a:lnTo>
                  <a:pt x="516636" y="224028"/>
                </a:lnTo>
                <a:lnTo>
                  <a:pt x="522732" y="83820"/>
                </a:lnTo>
                <a:close/>
              </a:path>
              <a:path w="1971040" h="1516379">
                <a:moveTo>
                  <a:pt x="1066800" y="301752"/>
                </a:moveTo>
                <a:lnTo>
                  <a:pt x="1025652" y="167640"/>
                </a:lnTo>
                <a:lnTo>
                  <a:pt x="943356" y="281940"/>
                </a:lnTo>
                <a:lnTo>
                  <a:pt x="984173" y="288480"/>
                </a:lnTo>
                <a:lnTo>
                  <a:pt x="836676" y="1171956"/>
                </a:lnTo>
                <a:lnTo>
                  <a:pt x="879348" y="1178052"/>
                </a:lnTo>
                <a:lnTo>
                  <a:pt x="1026718" y="295313"/>
                </a:lnTo>
                <a:lnTo>
                  <a:pt x="1030224" y="295871"/>
                </a:lnTo>
                <a:lnTo>
                  <a:pt x="1066800" y="301752"/>
                </a:lnTo>
                <a:close/>
              </a:path>
              <a:path w="1971040" h="1516379">
                <a:moveTo>
                  <a:pt x="1970532" y="1505712"/>
                </a:moveTo>
                <a:lnTo>
                  <a:pt x="1662925" y="201739"/>
                </a:lnTo>
                <a:lnTo>
                  <a:pt x="1703832" y="192024"/>
                </a:lnTo>
                <a:lnTo>
                  <a:pt x="1613916" y="83820"/>
                </a:lnTo>
                <a:lnTo>
                  <a:pt x="1581912" y="220980"/>
                </a:lnTo>
                <a:lnTo>
                  <a:pt x="1616964" y="212648"/>
                </a:lnTo>
                <a:lnTo>
                  <a:pt x="1621904" y="211480"/>
                </a:lnTo>
                <a:lnTo>
                  <a:pt x="1929384" y="1516380"/>
                </a:lnTo>
                <a:lnTo>
                  <a:pt x="1970532" y="15057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6" name="object 36"/>
          <p:cNvGrpSpPr/>
          <p:nvPr/>
        </p:nvGrpSpPr>
        <p:grpSpPr>
          <a:xfrm>
            <a:off x="1045345" y="483108"/>
            <a:ext cx="8606155" cy="798830"/>
            <a:chOff x="1045345" y="483108"/>
            <a:chExt cx="8606155" cy="798830"/>
          </a:xfrm>
        </p:grpSpPr>
        <p:sp>
          <p:nvSpPr>
            <p:cNvPr id="37" name="object 37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7070">
              <a:lnSpc>
                <a:spcPct val="100000"/>
              </a:lnSpc>
              <a:spcBef>
                <a:spcPts val="95"/>
              </a:spcBef>
            </a:pPr>
            <a:r>
              <a:rPr sz="4850" dirty="0"/>
              <a:t>Užití</a:t>
            </a:r>
            <a:r>
              <a:rPr sz="4850" spc="-55" dirty="0"/>
              <a:t> </a:t>
            </a:r>
            <a:r>
              <a:rPr sz="4850" dirty="0"/>
              <a:t>obecného</a:t>
            </a:r>
            <a:r>
              <a:rPr sz="4850" spc="-65" dirty="0"/>
              <a:t> </a:t>
            </a:r>
            <a:r>
              <a:rPr sz="4850" spc="-25" dirty="0"/>
              <a:t>KA</a:t>
            </a:r>
            <a:endParaRPr sz="4850"/>
          </a:p>
        </p:txBody>
      </p:sp>
      <p:sp>
        <p:nvSpPr>
          <p:cNvPr id="42" name="Zástupný symbol pro číslo snímku 41">
            <a:extLst>
              <a:ext uri="{FF2B5EF4-FFF2-40B4-BE49-F238E27FC236}">
                <a16:creationId xmlns:a16="http://schemas.microsoft.com/office/drawing/2014/main" id="{DA1F5DEE-B81D-5F03-6245-9ED050BB3A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pPr/>
              <a:t>3</a:t>
            </a:fld>
            <a:r>
              <a:rPr lang="cs-CZ"/>
              <a:t> / 36</a:t>
            </a:r>
            <a:endParaRPr lang="cs-CZ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8977" y="2246375"/>
            <a:ext cx="8564880" cy="43180"/>
          </a:xfrm>
          <a:custGeom>
            <a:avLst/>
            <a:gdLst/>
            <a:ahLst/>
            <a:cxnLst/>
            <a:rect l="l" t="t" r="r" b="b"/>
            <a:pathLst>
              <a:path w="8564880" h="43180">
                <a:moveTo>
                  <a:pt x="8564879" y="42671"/>
                </a:moveTo>
                <a:lnTo>
                  <a:pt x="8564879" y="0"/>
                </a:lnTo>
                <a:lnTo>
                  <a:pt x="0" y="0"/>
                </a:lnTo>
                <a:lnTo>
                  <a:pt x="0" y="42671"/>
                </a:lnTo>
                <a:lnTo>
                  <a:pt x="8564879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40340" y="1284223"/>
            <a:ext cx="8441055" cy="141795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25400" marR="17780">
              <a:lnSpc>
                <a:spcPct val="99200"/>
              </a:lnSpc>
              <a:spcBef>
                <a:spcPts val="160"/>
              </a:spcBef>
            </a:pPr>
            <a:r>
              <a:rPr sz="3050" i="1" dirty="0">
                <a:latin typeface="Times New Roman"/>
                <a:cs typeface="Times New Roman"/>
              </a:rPr>
              <a:t>M</a:t>
            </a:r>
            <a:r>
              <a:rPr sz="3050" i="1" spc="4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(</a:t>
            </a:r>
            <a:r>
              <a:rPr sz="3050" i="1" dirty="0">
                <a:latin typeface="Times New Roman"/>
                <a:cs typeface="Times New Roman"/>
              </a:rPr>
              <a:t>Q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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R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s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F</a:t>
            </a:r>
            <a:r>
              <a:rPr sz="3050" dirty="0">
                <a:latin typeface="Times New Roman"/>
                <a:cs typeface="Times New Roman"/>
              </a:rPr>
              <a:t>),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kde:</a:t>
            </a:r>
            <a:r>
              <a:rPr sz="3050" spc="1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Q</a:t>
            </a:r>
            <a:r>
              <a:rPr sz="3050" i="1" spc="4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1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{</a:t>
            </a:r>
            <a:r>
              <a:rPr sz="3050" i="1" dirty="0">
                <a:latin typeface="Times New Roman"/>
                <a:cs typeface="Times New Roman"/>
              </a:rPr>
              <a:t>s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5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q</a:t>
            </a:r>
            <a:r>
              <a:rPr sz="3075" baseline="-20325" dirty="0">
                <a:latin typeface="Times New Roman"/>
                <a:cs typeface="Times New Roman"/>
              </a:rPr>
              <a:t>1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q</a:t>
            </a:r>
            <a:r>
              <a:rPr sz="3075" baseline="-20325" dirty="0">
                <a:latin typeface="Times New Roman"/>
                <a:cs typeface="Times New Roman"/>
              </a:rPr>
              <a:t>2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f</a:t>
            </a:r>
            <a:r>
              <a:rPr sz="3050" dirty="0">
                <a:latin typeface="Times New Roman"/>
                <a:cs typeface="Times New Roman"/>
              </a:rPr>
              <a:t>},</a:t>
            </a:r>
            <a:r>
              <a:rPr sz="3050" spc="5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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{</a:t>
            </a:r>
            <a:r>
              <a:rPr sz="3050" i="1" dirty="0">
                <a:latin typeface="Times New Roman"/>
                <a:cs typeface="Times New Roman"/>
              </a:rPr>
              <a:t>a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i="1" spc="-25" dirty="0">
                <a:latin typeface="Times New Roman"/>
                <a:cs typeface="Times New Roman"/>
              </a:rPr>
              <a:t>b</a:t>
            </a:r>
            <a:r>
              <a:rPr sz="3050" spc="-25" dirty="0">
                <a:latin typeface="Times New Roman"/>
                <a:cs typeface="Times New Roman"/>
              </a:rPr>
              <a:t>}, </a:t>
            </a:r>
            <a:r>
              <a:rPr sz="3050" i="1" dirty="0">
                <a:latin typeface="Times New Roman"/>
                <a:cs typeface="Times New Roman"/>
              </a:rPr>
              <a:t>R</a:t>
            </a:r>
            <a:r>
              <a:rPr sz="3050" i="1" spc="2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{</a:t>
            </a:r>
            <a:r>
              <a:rPr sz="3050" i="1" dirty="0">
                <a:latin typeface="Times New Roman"/>
                <a:cs typeface="Times New Roman"/>
              </a:rPr>
              <a:t>sa</a:t>
            </a:r>
            <a:r>
              <a:rPr sz="3050" i="1" spc="4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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q</a:t>
            </a:r>
            <a:r>
              <a:rPr sz="3075" baseline="-20325" dirty="0">
                <a:latin typeface="Times New Roman"/>
                <a:cs typeface="Times New Roman"/>
              </a:rPr>
              <a:t>1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sb</a:t>
            </a:r>
            <a:r>
              <a:rPr sz="3050" i="1" spc="3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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q</a:t>
            </a:r>
            <a:r>
              <a:rPr sz="3075" baseline="-20325" dirty="0">
                <a:latin typeface="Times New Roman"/>
                <a:cs typeface="Times New Roman"/>
              </a:rPr>
              <a:t>2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q</a:t>
            </a:r>
            <a:r>
              <a:rPr sz="3075" baseline="-20325" dirty="0">
                <a:latin typeface="Times New Roman"/>
                <a:cs typeface="Times New Roman"/>
              </a:rPr>
              <a:t>1</a:t>
            </a:r>
            <a:r>
              <a:rPr sz="3050" i="1" dirty="0">
                <a:latin typeface="Times New Roman"/>
                <a:cs typeface="Times New Roman"/>
              </a:rPr>
              <a:t>a</a:t>
            </a:r>
            <a:r>
              <a:rPr sz="3050" i="1" spc="2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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q</a:t>
            </a:r>
            <a:r>
              <a:rPr sz="3075" baseline="-20325" dirty="0">
                <a:latin typeface="Times New Roman"/>
                <a:cs typeface="Times New Roman"/>
              </a:rPr>
              <a:t>2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q</a:t>
            </a:r>
            <a:r>
              <a:rPr sz="3075" baseline="-20325" dirty="0">
                <a:latin typeface="Times New Roman"/>
                <a:cs typeface="Times New Roman"/>
              </a:rPr>
              <a:t>1</a:t>
            </a:r>
            <a:r>
              <a:rPr sz="3050" i="1" dirty="0">
                <a:latin typeface="Times New Roman"/>
                <a:cs typeface="Times New Roman"/>
              </a:rPr>
              <a:t>b</a:t>
            </a:r>
            <a:r>
              <a:rPr sz="3050" i="1" spc="2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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f</a:t>
            </a:r>
            <a:r>
              <a:rPr sz="3050" dirty="0">
                <a:latin typeface="Times New Roman"/>
                <a:cs typeface="Times New Roman"/>
              </a:rPr>
              <a:t>},</a:t>
            </a:r>
            <a:r>
              <a:rPr sz="3050" spc="5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F</a:t>
            </a:r>
            <a:r>
              <a:rPr sz="3050" i="1" spc="3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spc="-25" dirty="0">
                <a:latin typeface="Times New Roman"/>
                <a:cs typeface="Times New Roman"/>
              </a:rPr>
              <a:t>{</a:t>
            </a:r>
            <a:r>
              <a:rPr sz="3050" i="1" spc="-25" dirty="0">
                <a:latin typeface="Times New Roman"/>
                <a:cs typeface="Times New Roman"/>
              </a:rPr>
              <a:t>f</a:t>
            </a:r>
            <a:r>
              <a:rPr sz="3050" spc="-25" dirty="0">
                <a:latin typeface="Times New Roman"/>
                <a:cs typeface="Times New Roman"/>
              </a:rPr>
              <a:t>} </a:t>
            </a:r>
            <a:r>
              <a:rPr sz="3050" i="1" dirty="0">
                <a:latin typeface="Times New Roman"/>
                <a:cs typeface="Times New Roman"/>
              </a:rPr>
              <a:t>Q</a:t>
            </a:r>
            <a:r>
              <a:rPr sz="3075" baseline="-20325" dirty="0">
                <a:latin typeface="Times New Roman"/>
                <a:cs typeface="Times New Roman"/>
              </a:rPr>
              <a:t>0</a:t>
            </a:r>
            <a:r>
              <a:rPr sz="3075" spc="405" baseline="-203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15" dirty="0">
                <a:latin typeface="Times New Roman"/>
                <a:cs typeface="Times New Roman"/>
              </a:rPr>
              <a:t> </a:t>
            </a:r>
            <a:r>
              <a:rPr sz="3050" spc="-25" dirty="0">
                <a:latin typeface="Times New Roman"/>
                <a:cs typeface="Times New Roman"/>
              </a:rPr>
              <a:t>{</a:t>
            </a:r>
            <a:r>
              <a:rPr sz="305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3050" spc="-25" dirty="0">
                <a:latin typeface="Times New Roman"/>
                <a:cs typeface="Times New Roman"/>
              </a:rPr>
              <a:t>}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26637" y="6699504"/>
            <a:ext cx="690880" cy="373380"/>
          </a:xfrm>
          <a:custGeom>
            <a:avLst/>
            <a:gdLst/>
            <a:ahLst/>
            <a:cxnLst/>
            <a:rect l="l" t="t" r="r" b="b"/>
            <a:pathLst>
              <a:path w="690879" h="373379">
                <a:moveTo>
                  <a:pt x="690372" y="36576"/>
                </a:moveTo>
                <a:lnTo>
                  <a:pt x="672084" y="0"/>
                </a:lnTo>
                <a:lnTo>
                  <a:pt x="345567" y="162890"/>
                </a:lnTo>
                <a:lnTo>
                  <a:pt x="19812" y="0"/>
                </a:lnTo>
                <a:lnTo>
                  <a:pt x="0" y="36576"/>
                </a:lnTo>
                <a:lnTo>
                  <a:pt x="298704" y="186270"/>
                </a:lnTo>
                <a:lnTo>
                  <a:pt x="0" y="335280"/>
                </a:lnTo>
                <a:lnTo>
                  <a:pt x="19812" y="373380"/>
                </a:lnTo>
                <a:lnTo>
                  <a:pt x="345567" y="209765"/>
                </a:lnTo>
                <a:lnTo>
                  <a:pt x="672084" y="373380"/>
                </a:lnTo>
                <a:lnTo>
                  <a:pt x="690372" y="335280"/>
                </a:lnTo>
                <a:lnTo>
                  <a:pt x="392341" y="186270"/>
                </a:lnTo>
                <a:lnTo>
                  <a:pt x="690372" y="3657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22265" y="6699504"/>
            <a:ext cx="690880" cy="373380"/>
          </a:xfrm>
          <a:custGeom>
            <a:avLst/>
            <a:gdLst/>
            <a:ahLst/>
            <a:cxnLst/>
            <a:rect l="l" t="t" r="r" b="b"/>
            <a:pathLst>
              <a:path w="690879" h="373379">
                <a:moveTo>
                  <a:pt x="690372" y="36576"/>
                </a:moveTo>
                <a:lnTo>
                  <a:pt x="672084" y="0"/>
                </a:lnTo>
                <a:lnTo>
                  <a:pt x="345186" y="163080"/>
                </a:lnTo>
                <a:lnTo>
                  <a:pt x="18288" y="0"/>
                </a:lnTo>
                <a:lnTo>
                  <a:pt x="0" y="36576"/>
                </a:lnTo>
                <a:lnTo>
                  <a:pt x="298704" y="186270"/>
                </a:lnTo>
                <a:lnTo>
                  <a:pt x="0" y="335280"/>
                </a:lnTo>
                <a:lnTo>
                  <a:pt x="18288" y="373380"/>
                </a:lnTo>
                <a:lnTo>
                  <a:pt x="345186" y="209562"/>
                </a:lnTo>
                <a:lnTo>
                  <a:pt x="672084" y="373380"/>
                </a:lnTo>
                <a:lnTo>
                  <a:pt x="690372" y="335280"/>
                </a:lnTo>
                <a:lnTo>
                  <a:pt x="391668" y="186270"/>
                </a:lnTo>
                <a:lnTo>
                  <a:pt x="690372" y="3657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045345" y="483108"/>
            <a:ext cx="8606155" cy="798830"/>
            <a:chOff x="1045345" y="483108"/>
            <a:chExt cx="8606155" cy="798830"/>
          </a:xfrm>
        </p:grpSpPr>
        <p:sp>
          <p:nvSpPr>
            <p:cNvPr id="7" name="object 7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6199" rIns="0" bIns="0" rtlCol="0">
            <a:spAutoFit/>
          </a:bodyPr>
          <a:lstStyle/>
          <a:p>
            <a:pPr marL="186055">
              <a:lnSpc>
                <a:spcPct val="100000"/>
              </a:lnSpc>
              <a:spcBef>
                <a:spcPts val="120"/>
              </a:spcBef>
            </a:pPr>
            <a:r>
              <a:rPr sz="3950" dirty="0"/>
              <a:t>Odstranění</a:t>
            </a:r>
            <a:r>
              <a:rPr sz="3950" spc="-55" dirty="0"/>
              <a:t> </a:t>
            </a:r>
            <a:r>
              <a:rPr sz="3950" dirty="0"/>
              <a:t>neukončujících</a:t>
            </a:r>
            <a:r>
              <a:rPr sz="3950" spc="-35" dirty="0"/>
              <a:t> </a:t>
            </a:r>
            <a:r>
              <a:rPr sz="3950" dirty="0"/>
              <a:t>stavů:</a:t>
            </a:r>
            <a:r>
              <a:rPr sz="3950" spc="-30" dirty="0"/>
              <a:t> </a:t>
            </a:r>
            <a:r>
              <a:rPr sz="3950" spc="-10" dirty="0"/>
              <a:t>Příklad</a:t>
            </a:r>
            <a:endParaRPr sz="3950"/>
          </a:p>
        </p:txBody>
      </p:sp>
      <p:sp>
        <p:nvSpPr>
          <p:cNvPr id="10" name="object 10"/>
          <p:cNvSpPr/>
          <p:nvPr/>
        </p:nvSpPr>
        <p:spPr>
          <a:xfrm>
            <a:off x="1148977" y="2750819"/>
            <a:ext cx="8564880" cy="41275"/>
          </a:xfrm>
          <a:custGeom>
            <a:avLst/>
            <a:gdLst/>
            <a:ahLst/>
            <a:cxnLst/>
            <a:rect l="l" t="t" r="r" b="b"/>
            <a:pathLst>
              <a:path w="8564880" h="41275">
                <a:moveTo>
                  <a:pt x="8564879" y="41147"/>
                </a:moveTo>
                <a:lnTo>
                  <a:pt x="8564879" y="0"/>
                </a:lnTo>
                <a:lnTo>
                  <a:pt x="0" y="0"/>
                </a:lnTo>
                <a:lnTo>
                  <a:pt x="0" y="41147"/>
                </a:lnTo>
                <a:lnTo>
                  <a:pt x="856487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164463" y="2712211"/>
            <a:ext cx="131191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q</a:t>
            </a:r>
            <a:r>
              <a:rPr sz="3075" b="1" baseline="-20325" dirty="0">
                <a:solidFill>
                  <a:srgbClr val="3232CC"/>
                </a:solidFill>
                <a:latin typeface="Times New Roman"/>
                <a:cs typeface="Times New Roman"/>
              </a:rPr>
              <a:t>1</a:t>
            </a:r>
            <a:r>
              <a:rPr sz="3050" i="1" dirty="0">
                <a:latin typeface="Times New Roman"/>
                <a:cs typeface="Times New Roman"/>
              </a:rPr>
              <a:t>b</a:t>
            </a:r>
            <a:r>
              <a:rPr sz="3050" i="1" spc="3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</a:t>
            </a:r>
            <a:r>
              <a:rPr sz="3050" spc="40" dirty="0">
                <a:latin typeface="Times New Roman"/>
                <a:cs typeface="Times New Roman"/>
              </a:rPr>
              <a:t> </a:t>
            </a:r>
            <a:r>
              <a:rPr sz="305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endParaRPr sz="305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48977" y="3674364"/>
            <a:ext cx="8564880" cy="41275"/>
          </a:xfrm>
          <a:custGeom>
            <a:avLst/>
            <a:gdLst/>
            <a:ahLst/>
            <a:cxnLst/>
            <a:rect l="l" t="t" r="r" b="b"/>
            <a:pathLst>
              <a:path w="8564880" h="41275">
                <a:moveTo>
                  <a:pt x="8564879" y="41147"/>
                </a:moveTo>
                <a:lnTo>
                  <a:pt x="8564879" y="0"/>
                </a:lnTo>
                <a:lnTo>
                  <a:pt x="0" y="0"/>
                </a:lnTo>
                <a:lnTo>
                  <a:pt x="0" y="41147"/>
                </a:lnTo>
                <a:lnTo>
                  <a:pt x="856487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27640" y="2712211"/>
            <a:ext cx="4182745" cy="14192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62915" indent="-424815">
              <a:lnSpc>
                <a:spcPts val="3490"/>
              </a:lnSpc>
              <a:spcBef>
                <a:spcPts val="130"/>
              </a:spcBef>
              <a:buFont typeface="Times New Roman"/>
              <a:buAutoNum type="arabicParenR"/>
              <a:tabLst>
                <a:tab pos="462915" algn="l"/>
              </a:tabLst>
            </a:pPr>
            <a:r>
              <a:rPr sz="3050" i="1" dirty="0">
                <a:latin typeface="Times New Roman"/>
                <a:cs typeface="Times New Roman"/>
              </a:rPr>
              <a:t>qd</a:t>
            </a:r>
            <a:r>
              <a:rPr sz="3050" i="1" spc="2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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3050" dirty="0">
                <a:latin typeface="Times New Roman"/>
                <a:cs typeface="Times New Roman"/>
              </a:rPr>
              <a:t>;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q</a:t>
            </a:r>
            <a:r>
              <a:rPr sz="3050" i="1" spc="1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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Q</a:t>
            </a:r>
            <a:r>
              <a:rPr sz="3050" dirty="0">
                <a:latin typeface="Times New Roman"/>
                <a:cs typeface="Times New Roman"/>
              </a:rPr>
              <a:t>;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d</a:t>
            </a:r>
            <a:r>
              <a:rPr sz="3050" i="1" spc="2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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spc="-25" dirty="0">
                <a:latin typeface="Symbol"/>
                <a:cs typeface="Symbol"/>
              </a:rPr>
              <a:t></a:t>
            </a:r>
            <a:r>
              <a:rPr sz="3050" spc="-25" dirty="0">
                <a:latin typeface="Times New Roman"/>
                <a:cs typeface="Times New Roman"/>
              </a:rPr>
              <a:t>:</a:t>
            </a:r>
            <a:endParaRPr sz="3050" dirty="0">
              <a:latin typeface="Times New Roman"/>
              <a:cs typeface="Times New Roman"/>
            </a:endParaRPr>
          </a:p>
          <a:p>
            <a:pPr marL="38100">
              <a:lnSpc>
                <a:spcPts val="3490"/>
              </a:lnSpc>
            </a:pPr>
            <a:r>
              <a:rPr sz="3050" i="1" dirty="0">
                <a:latin typeface="Times New Roman"/>
                <a:cs typeface="Times New Roman"/>
              </a:rPr>
              <a:t>Q</a:t>
            </a:r>
            <a:r>
              <a:rPr sz="3075" baseline="-20325" dirty="0">
                <a:latin typeface="Times New Roman"/>
                <a:cs typeface="Times New Roman"/>
              </a:rPr>
              <a:t>1</a:t>
            </a:r>
            <a:r>
              <a:rPr sz="3075" spc="419" baseline="-203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{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3050" dirty="0">
                <a:latin typeface="Times New Roman"/>
                <a:cs typeface="Times New Roman"/>
              </a:rPr>
              <a:t>}</a:t>
            </a:r>
            <a:r>
              <a:rPr sz="3050" spc="6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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{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q</a:t>
            </a:r>
            <a:r>
              <a:rPr sz="3075" b="1" baseline="-20325" dirty="0">
                <a:solidFill>
                  <a:srgbClr val="3232CC"/>
                </a:solidFill>
                <a:latin typeface="Times New Roman"/>
                <a:cs typeface="Times New Roman"/>
              </a:rPr>
              <a:t>1</a:t>
            </a:r>
            <a:r>
              <a:rPr sz="3050" dirty="0">
                <a:latin typeface="Times New Roman"/>
                <a:cs typeface="Times New Roman"/>
              </a:rPr>
              <a:t>}</a:t>
            </a:r>
            <a:r>
              <a:rPr sz="3050" spc="5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{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3075" b="1" spc="-37" baseline="-20325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3050" spc="-25" dirty="0">
                <a:latin typeface="Times New Roman"/>
                <a:cs typeface="Times New Roman"/>
              </a:rPr>
              <a:t>}</a:t>
            </a:r>
            <a:endParaRPr sz="3050" dirty="0">
              <a:latin typeface="Times New Roman"/>
              <a:cs typeface="Times New Roman"/>
            </a:endParaRPr>
          </a:p>
          <a:p>
            <a:pPr marL="462915" indent="-424815">
              <a:lnSpc>
                <a:spcPct val="100000"/>
              </a:lnSpc>
              <a:spcBef>
                <a:spcPts val="290"/>
              </a:spcBef>
              <a:buFont typeface="Times New Roman"/>
              <a:buAutoNum type="arabicParenR" startAt="2"/>
              <a:tabLst>
                <a:tab pos="462915" algn="l"/>
                <a:tab pos="1764664" algn="l"/>
              </a:tabLst>
            </a:pPr>
            <a:r>
              <a:rPr sz="3050" i="1" dirty="0">
                <a:latin typeface="Times New Roman"/>
                <a:cs typeface="Times New Roman"/>
              </a:rPr>
              <a:t>qd</a:t>
            </a:r>
            <a:r>
              <a:rPr sz="3050" i="1" spc="3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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050" dirty="0">
                <a:latin typeface="Times New Roman"/>
                <a:cs typeface="Times New Roman"/>
              </a:rPr>
              <a:t>;</a:t>
            </a:r>
            <a:r>
              <a:rPr sz="3050" spc="1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q</a:t>
            </a:r>
            <a:r>
              <a:rPr sz="3050" i="1" spc="3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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Q</a:t>
            </a:r>
            <a:r>
              <a:rPr sz="3050" dirty="0">
                <a:latin typeface="Times New Roman"/>
                <a:cs typeface="Times New Roman"/>
              </a:rPr>
              <a:t>;</a:t>
            </a:r>
            <a:r>
              <a:rPr sz="3050" spc="1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d</a:t>
            </a:r>
            <a:r>
              <a:rPr sz="3050" i="1" spc="3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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spc="-25" dirty="0">
                <a:latin typeface="Symbol"/>
                <a:cs typeface="Symbol"/>
              </a:rPr>
              <a:t></a:t>
            </a:r>
            <a:r>
              <a:rPr sz="3050" spc="-25" dirty="0">
                <a:latin typeface="Times New Roman"/>
                <a:cs typeface="Times New Roman"/>
              </a:rPr>
              <a:t>:</a:t>
            </a:r>
            <a:endParaRPr sz="305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64463" y="3635754"/>
            <a:ext cx="131191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q</a:t>
            </a:r>
            <a:r>
              <a:rPr sz="3075" b="1" baseline="-20325" dirty="0">
                <a:solidFill>
                  <a:srgbClr val="3232CC"/>
                </a:solidFill>
                <a:latin typeface="Times New Roman"/>
                <a:cs typeface="Times New Roman"/>
              </a:rPr>
              <a:t>1</a:t>
            </a:r>
            <a:r>
              <a:rPr sz="3050" i="1" dirty="0">
                <a:latin typeface="Times New Roman"/>
                <a:cs typeface="Times New Roman"/>
              </a:rPr>
              <a:t>b</a:t>
            </a:r>
            <a:r>
              <a:rPr sz="3050" i="1" spc="3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</a:t>
            </a:r>
            <a:r>
              <a:rPr sz="3050" spc="40" dirty="0">
                <a:latin typeface="Times New Roman"/>
                <a:cs typeface="Times New Roman"/>
              </a:rPr>
              <a:t> </a:t>
            </a:r>
            <a:r>
              <a:rPr sz="305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148977" y="4933188"/>
            <a:ext cx="8564880" cy="43180"/>
          </a:xfrm>
          <a:custGeom>
            <a:avLst/>
            <a:gdLst/>
            <a:ahLst/>
            <a:cxnLst/>
            <a:rect l="l" t="t" r="r" b="b"/>
            <a:pathLst>
              <a:path w="8564880" h="43179">
                <a:moveTo>
                  <a:pt x="8564879" y="42671"/>
                </a:moveTo>
                <a:lnTo>
                  <a:pt x="8564879" y="0"/>
                </a:lnTo>
                <a:lnTo>
                  <a:pt x="0" y="0"/>
                </a:lnTo>
                <a:lnTo>
                  <a:pt x="0" y="42671"/>
                </a:lnTo>
                <a:lnTo>
                  <a:pt x="8564879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051440" y="3971034"/>
            <a:ext cx="7303770" cy="3098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05459">
              <a:lnSpc>
                <a:spcPts val="3490"/>
              </a:lnSpc>
              <a:spcBef>
                <a:spcPts val="130"/>
              </a:spcBef>
              <a:tabLst>
                <a:tab pos="5150485" algn="l"/>
                <a:tab pos="5792470" algn="l"/>
              </a:tabLst>
            </a:pPr>
            <a:r>
              <a:rPr sz="3050" i="1" dirty="0">
                <a:latin typeface="Times New Roman"/>
                <a:cs typeface="Times New Roman"/>
              </a:rPr>
              <a:t>qd</a:t>
            </a:r>
            <a:r>
              <a:rPr sz="3050" i="1" spc="2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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3075" b="1" baseline="-20325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3050" dirty="0">
                <a:latin typeface="Times New Roman"/>
                <a:cs typeface="Times New Roman"/>
              </a:rPr>
              <a:t>;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q</a:t>
            </a:r>
            <a:r>
              <a:rPr sz="3050" i="1" spc="3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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Q</a:t>
            </a:r>
            <a:r>
              <a:rPr sz="3050" dirty="0">
                <a:latin typeface="Times New Roman"/>
                <a:cs typeface="Times New Roman"/>
              </a:rPr>
              <a:t>;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d</a:t>
            </a:r>
            <a:r>
              <a:rPr sz="3050" i="1" spc="3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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spc="-25" dirty="0">
                <a:latin typeface="Symbol"/>
                <a:cs typeface="Symbol"/>
              </a:rPr>
              <a:t></a:t>
            </a:r>
            <a:r>
              <a:rPr sz="3050" spc="-25" dirty="0">
                <a:latin typeface="Times New Roman"/>
                <a:cs typeface="Times New Roman"/>
              </a:rPr>
              <a:t>:</a:t>
            </a:r>
            <a:r>
              <a:rPr sz="3050" dirty="0">
                <a:latin typeface="Times New Roman"/>
                <a:cs typeface="Times New Roman"/>
              </a:rPr>
              <a:t>	</a:t>
            </a:r>
            <a:r>
              <a:rPr sz="3050" b="1" i="1" spc="-25" dirty="0">
                <a:solidFill>
                  <a:srgbClr val="3232CC"/>
                </a:solidFill>
                <a:latin typeface="Times New Roman"/>
                <a:cs typeface="Times New Roman"/>
              </a:rPr>
              <a:t>s</a:t>
            </a:r>
            <a:r>
              <a:rPr sz="3050" i="1" spc="-25" dirty="0">
                <a:latin typeface="Times New Roman"/>
                <a:cs typeface="Times New Roman"/>
              </a:rPr>
              <a:t>a</a:t>
            </a:r>
            <a:r>
              <a:rPr sz="3050" i="1" dirty="0">
                <a:latin typeface="Times New Roman"/>
                <a:cs typeface="Times New Roman"/>
              </a:rPr>
              <a:t>	</a:t>
            </a:r>
            <a:r>
              <a:rPr sz="3050" dirty="0">
                <a:latin typeface="Symbol"/>
                <a:cs typeface="Symbol"/>
              </a:rPr>
              <a:t>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3075" b="1" spc="-37" baseline="-20325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3075" baseline="-20325" dirty="0">
              <a:latin typeface="Times New Roman"/>
              <a:cs typeface="Times New Roman"/>
            </a:endParaRPr>
          </a:p>
          <a:p>
            <a:pPr marL="114300">
              <a:lnSpc>
                <a:spcPts val="3490"/>
              </a:lnSpc>
            </a:pPr>
            <a:r>
              <a:rPr sz="3050" i="1" dirty="0">
                <a:latin typeface="Times New Roman"/>
                <a:cs typeface="Times New Roman"/>
              </a:rPr>
              <a:t>Q</a:t>
            </a:r>
            <a:r>
              <a:rPr sz="3075" baseline="-20325" dirty="0">
                <a:latin typeface="Times New Roman"/>
                <a:cs typeface="Times New Roman"/>
              </a:rPr>
              <a:t>2</a:t>
            </a:r>
            <a:r>
              <a:rPr sz="3075" spc="419" baseline="-203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{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50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3075" b="1" baseline="-20325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3050" dirty="0">
                <a:latin typeface="Times New Roman"/>
                <a:cs typeface="Times New Roman"/>
              </a:rPr>
              <a:t>}</a:t>
            </a:r>
            <a:r>
              <a:rPr sz="3050" spc="4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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{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q</a:t>
            </a:r>
            <a:r>
              <a:rPr sz="3075" b="1" baseline="-20325" dirty="0">
                <a:solidFill>
                  <a:srgbClr val="3232CC"/>
                </a:solidFill>
                <a:latin typeface="Times New Roman"/>
                <a:cs typeface="Times New Roman"/>
              </a:rPr>
              <a:t>1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s</a:t>
            </a:r>
            <a:r>
              <a:rPr sz="3050" dirty="0">
                <a:latin typeface="Times New Roman"/>
                <a:cs typeface="Times New Roman"/>
              </a:rPr>
              <a:t>}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{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50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3075" b="1" baseline="-20325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3050" spc="-25" dirty="0">
                <a:latin typeface="Times New Roman"/>
                <a:cs typeface="Times New Roman"/>
              </a:rPr>
              <a:t>}</a:t>
            </a:r>
            <a:endParaRPr sz="3050" dirty="0">
              <a:latin typeface="Times New Roman"/>
              <a:cs typeface="Times New Roman"/>
            </a:endParaRPr>
          </a:p>
          <a:p>
            <a:pPr marL="114300">
              <a:lnSpc>
                <a:spcPts val="3155"/>
              </a:lnSpc>
              <a:spcBef>
                <a:spcPts val="290"/>
              </a:spcBef>
              <a:tabLst>
                <a:tab pos="2046605" algn="l"/>
                <a:tab pos="5150485" algn="l"/>
              </a:tabLst>
            </a:pPr>
            <a:r>
              <a:rPr sz="3050" dirty="0">
                <a:latin typeface="Times New Roman"/>
                <a:cs typeface="Times New Roman"/>
              </a:rPr>
              <a:t>3)</a:t>
            </a:r>
            <a:r>
              <a:rPr sz="3050" spc="4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qd</a:t>
            </a:r>
            <a:r>
              <a:rPr sz="3050" i="1" spc="3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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3050" spc="-25" dirty="0">
                <a:latin typeface="Times New Roman"/>
                <a:cs typeface="Times New Roman"/>
              </a:rPr>
              <a:t>;</a:t>
            </a:r>
            <a:r>
              <a:rPr sz="3050" dirty="0">
                <a:latin typeface="Times New Roman"/>
                <a:cs typeface="Times New Roman"/>
              </a:rPr>
              <a:t>	</a:t>
            </a:r>
            <a:r>
              <a:rPr sz="3050" i="1" dirty="0">
                <a:latin typeface="Times New Roman"/>
                <a:cs typeface="Times New Roman"/>
              </a:rPr>
              <a:t>q</a:t>
            </a:r>
            <a:r>
              <a:rPr sz="3050" i="1" spc="3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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Q</a:t>
            </a:r>
            <a:r>
              <a:rPr sz="3050" dirty="0">
                <a:latin typeface="Times New Roman"/>
                <a:cs typeface="Times New Roman"/>
              </a:rPr>
              <a:t>;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d</a:t>
            </a:r>
            <a:r>
              <a:rPr sz="3050" i="1" spc="3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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spc="-25" dirty="0">
                <a:latin typeface="Symbol"/>
                <a:cs typeface="Symbol"/>
              </a:rPr>
              <a:t></a:t>
            </a:r>
            <a:r>
              <a:rPr sz="3050" spc="-25" dirty="0">
                <a:latin typeface="Times New Roman"/>
                <a:cs typeface="Times New Roman"/>
              </a:rPr>
              <a:t>:</a:t>
            </a:r>
            <a:r>
              <a:rPr sz="3050" dirty="0">
                <a:latin typeface="Times New Roman"/>
                <a:cs typeface="Times New Roman"/>
              </a:rPr>
              <a:t>	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q</a:t>
            </a:r>
            <a:r>
              <a:rPr sz="3075" b="1" baseline="-20325" dirty="0">
                <a:solidFill>
                  <a:srgbClr val="3232CC"/>
                </a:solidFill>
                <a:latin typeface="Times New Roman"/>
                <a:cs typeface="Times New Roman"/>
              </a:rPr>
              <a:t>1</a:t>
            </a:r>
            <a:r>
              <a:rPr sz="3050" i="1" dirty="0">
                <a:latin typeface="Times New Roman"/>
                <a:cs typeface="Times New Roman"/>
              </a:rPr>
              <a:t>b</a:t>
            </a:r>
            <a:r>
              <a:rPr sz="3050" i="1" spc="3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</a:t>
            </a:r>
            <a:r>
              <a:rPr sz="3050" spc="40" dirty="0">
                <a:latin typeface="Times New Roman"/>
                <a:cs typeface="Times New Roman"/>
              </a:rPr>
              <a:t> </a:t>
            </a:r>
            <a:r>
              <a:rPr sz="305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endParaRPr sz="3050" dirty="0">
              <a:latin typeface="Times New Roman"/>
              <a:cs typeface="Times New Roman"/>
            </a:endParaRPr>
          </a:p>
          <a:p>
            <a:pPr marL="505459">
              <a:lnSpc>
                <a:spcPts val="2645"/>
              </a:lnSpc>
              <a:tabLst>
                <a:tab pos="5150485" algn="l"/>
                <a:tab pos="5792470" algn="l"/>
              </a:tabLst>
            </a:pPr>
            <a:r>
              <a:rPr sz="3050" i="1" dirty="0">
                <a:latin typeface="Times New Roman"/>
                <a:cs typeface="Times New Roman"/>
              </a:rPr>
              <a:t>qd</a:t>
            </a:r>
            <a:r>
              <a:rPr sz="3050" i="1" spc="2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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3075" b="1" baseline="-20325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3050" dirty="0">
                <a:latin typeface="Times New Roman"/>
                <a:cs typeface="Times New Roman"/>
              </a:rPr>
              <a:t>;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q</a:t>
            </a:r>
            <a:r>
              <a:rPr sz="3050" i="1" spc="3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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Q</a:t>
            </a:r>
            <a:r>
              <a:rPr sz="3050" dirty="0">
                <a:latin typeface="Times New Roman"/>
                <a:cs typeface="Times New Roman"/>
              </a:rPr>
              <a:t>;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d</a:t>
            </a:r>
            <a:r>
              <a:rPr sz="3050" i="1" spc="3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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spc="-25" dirty="0">
                <a:latin typeface="Symbol"/>
                <a:cs typeface="Symbol"/>
              </a:rPr>
              <a:t></a:t>
            </a:r>
            <a:r>
              <a:rPr sz="3050" spc="-25" dirty="0">
                <a:latin typeface="Times New Roman"/>
                <a:cs typeface="Times New Roman"/>
              </a:rPr>
              <a:t>:</a:t>
            </a:r>
            <a:r>
              <a:rPr sz="3050" dirty="0">
                <a:latin typeface="Times New Roman"/>
                <a:cs typeface="Times New Roman"/>
              </a:rPr>
              <a:t>	</a:t>
            </a:r>
            <a:r>
              <a:rPr sz="3050" b="1" i="1" spc="-25" dirty="0">
                <a:solidFill>
                  <a:srgbClr val="3232CC"/>
                </a:solidFill>
                <a:latin typeface="Times New Roman"/>
                <a:cs typeface="Times New Roman"/>
              </a:rPr>
              <a:t>s</a:t>
            </a:r>
            <a:r>
              <a:rPr sz="3050" i="1" spc="-25" dirty="0">
                <a:latin typeface="Times New Roman"/>
                <a:cs typeface="Times New Roman"/>
              </a:rPr>
              <a:t>a</a:t>
            </a:r>
            <a:r>
              <a:rPr sz="3050" i="1" dirty="0">
                <a:latin typeface="Times New Roman"/>
                <a:cs typeface="Times New Roman"/>
              </a:rPr>
              <a:t>	</a:t>
            </a:r>
            <a:r>
              <a:rPr sz="3050" dirty="0">
                <a:latin typeface="Symbol"/>
                <a:cs typeface="Symbol"/>
              </a:rPr>
              <a:t>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3075" b="1" spc="-37" baseline="-20325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3075" baseline="-20325" dirty="0">
              <a:latin typeface="Times New Roman"/>
              <a:cs typeface="Times New Roman"/>
            </a:endParaRPr>
          </a:p>
          <a:p>
            <a:pPr marL="505459">
              <a:lnSpc>
                <a:spcPts val="2980"/>
              </a:lnSpc>
              <a:tabLst>
                <a:tab pos="2033905" algn="l"/>
                <a:tab pos="5150485" algn="l"/>
              </a:tabLst>
            </a:pPr>
            <a:r>
              <a:rPr sz="3050" i="1" dirty="0">
                <a:latin typeface="Times New Roman"/>
                <a:cs typeface="Times New Roman"/>
              </a:rPr>
              <a:t>qd</a:t>
            </a:r>
            <a:r>
              <a:rPr sz="3050" i="1" spc="3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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3050" spc="-25" dirty="0">
                <a:latin typeface="Times New Roman"/>
                <a:cs typeface="Times New Roman"/>
              </a:rPr>
              <a:t>;</a:t>
            </a:r>
            <a:r>
              <a:rPr sz="3050" dirty="0">
                <a:latin typeface="Times New Roman"/>
                <a:cs typeface="Times New Roman"/>
              </a:rPr>
              <a:t>	</a:t>
            </a:r>
            <a:r>
              <a:rPr sz="3050" i="1" dirty="0">
                <a:latin typeface="Times New Roman"/>
                <a:cs typeface="Times New Roman"/>
              </a:rPr>
              <a:t>q</a:t>
            </a:r>
            <a:r>
              <a:rPr sz="3050" i="1" spc="3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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Q</a:t>
            </a:r>
            <a:r>
              <a:rPr sz="3050" dirty="0">
                <a:latin typeface="Times New Roman"/>
                <a:cs typeface="Times New Roman"/>
              </a:rPr>
              <a:t>;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d</a:t>
            </a:r>
            <a:r>
              <a:rPr sz="3050" i="1" spc="3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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spc="-25" dirty="0">
                <a:latin typeface="Symbol"/>
                <a:cs typeface="Symbol"/>
              </a:rPr>
              <a:t></a:t>
            </a:r>
            <a:r>
              <a:rPr sz="3050" spc="-25" dirty="0">
                <a:latin typeface="Times New Roman"/>
                <a:cs typeface="Times New Roman"/>
              </a:rPr>
              <a:t>:</a:t>
            </a:r>
            <a:r>
              <a:rPr sz="3050" dirty="0">
                <a:latin typeface="Times New Roman"/>
                <a:cs typeface="Times New Roman"/>
              </a:rPr>
              <a:t>	</a:t>
            </a:r>
            <a:r>
              <a:rPr sz="305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nic</a:t>
            </a:r>
            <a:endParaRPr sz="3050" dirty="0">
              <a:latin typeface="Times New Roman"/>
              <a:cs typeface="Times New Roman"/>
            </a:endParaRPr>
          </a:p>
          <a:p>
            <a:pPr marL="114300">
              <a:lnSpc>
                <a:spcPts val="3490"/>
              </a:lnSpc>
            </a:pPr>
            <a:r>
              <a:rPr sz="3050" i="1" dirty="0">
                <a:latin typeface="Times New Roman"/>
                <a:cs typeface="Times New Roman"/>
              </a:rPr>
              <a:t>Q</a:t>
            </a:r>
            <a:r>
              <a:rPr sz="3075" baseline="-20325" dirty="0">
                <a:latin typeface="Times New Roman"/>
                <a:cs typeface="Times New Roman"/>
              </a:rPr>
              <a:t>3</a:t>
            </a:r>
            <a:r>
              <a:rPr sz="3075" spc="397" baseline="-203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{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50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3075" b="1" baseline="-20325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3050" dirty="0">
                <a:latin typeface="Times New Roman"/>
                <a:cs typeface="Times New Roman"/>
              </a:rPr>
              <a:t>}</a:t>
            </a:r>
            <a:r>
              <a:rPr sz="3050" spc="5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</a:t>
            </a:r>
            <a:r>
              <a:rPr sz="3050" spc="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{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q</a:t>
            </a:r>
            <a:r>
              <a:rPr sz="3075" b="1" baseline="-20325" dirty="0">
                <a:solidFill>
                  <a:srgbClr val="3232CC"/>
                </a:solidFill>
                <a:latin typeface="Times New Roman"/>
                <a:cs typeface="Times New Roman"/>
              </a:rPr>
              <a:t>1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s</a:t>
            </a:r>
            <a:r>
              <a:rPr sz="3050" dirty="0">
                <a:latin typeface="Times New Roman"/>
                <a:cs typeface="Times New Roman"/>
              </a:rPr>
              <a:t>}</a:t>
            </a:r>
            <a:r>
              <a:rPr sz="3050" spc="4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1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{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50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3075" b="1" baseline="-20325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3050" dirty="0">
                <a:latin typeface="Times New Roman"/>
                <a:cs typeface="Times New Roman"/>
              </a:rPr>
              <a:t>}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Q</a:t>
            </a:r>
            <a:r>
              <a:rPr sz="3075" baseline="-20325" dirty="0">
                <a:latin typeface="Times New Roman"/>
                <a:cs typeface="Times New Roman"/>
              </a:rPr>
              <a:t>2</a:t>
            </a:r>
            <a:r>
              <a:rPr sz="3075" spc="15" baseline="-203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i="1" spc="-25" dirty="0">
                <a:latin typeface="Times New Roman"/>
                <a:cs typeface="Times New Roman"/>
              </a:rPr>
              <a:t>Q</a:t>
            </a:r>
            <a:r>
              <a:rPr sz="3075" i="1" spc="-37" baseline="-20325" dirty="0">
                <a:latin typeface="Times New Roman"/>
                <a:cs typeface="Times New Roman"/>
              </a:rPr>
              <a:t>t</a:t>
            </a:r>
            <a:endParaRPr sz="3075" baseline="-20325" dirty="0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  <a:spcBef>
                <a:spcPts val="950"/>
              </a:spcBef>
            </a:pPr>
            <a:r>
              <a:rPr sz="3050" i="1" dirty="0">
                <a:latin typeface="Times New Roman"/>
                <a:cs typeface="Times New Roman"/>
              </a:rPr>
              <a:t>R</a:t>
            </a:r>
            <a:r>
              <a:rPr sz="3075" i="1" baseline="-20325" dirty="0">
                <a:latin typeface="Times New Roman"/>
                <a:cs typeface="Times New Roman"/>
              </a:rPr>
              <a:t>t</a:t>
            </a:r>
            <a:r>
              <a:rPr sz="3075" i="1" spc="427" baseline="-203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1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{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3050" b="1" i="1" dirty="0">
                <a:latin typeface="Times New Roman"/>
                <a:cs typeface="Times New Roman"/>
              </a:rPr>
              <a:t>a</a:t>
            </a:r>
            <a:r>
              <a:rPr sz="3050" b="1" i="1" spc="5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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3075" b="1" baseline="-20325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3050" b="1" i="1" dirty="0">
                <a:latin typeface="Times New Roman"/>
                <a:cs typeface="Times New Roman"/>
              </a:rPr>
              <a:t>b</a:t>
            </a:r>
            <a:r>
              <a:rPr sz="3050" b="1" i="1" spc="3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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329932"/>
                </a:solidFill>
                <a:latin typeface="Times New Roman"/>
                <a:cs typeface="Times New Roman"/>
              </a:rPr>
              <a:t>q</a:t>
            </a:r>
            <a:r>
              <a:rPr sz="3075" b="1" baseline="-20325" dirty="0">
                <a:solidFill>
                  <a:srgbClr val="329932"/>
                </a:solidFill>
                <a:latin typeface="Times New Roman"/>
                <a:cs typeface="Times New Roman"/>
              </a:rPr>
              <a:t>2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40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3075" b="1" baseline="-20325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3050" b="1" i="1" dirty="0">
                <a:latin typeface="Times New Roman"/>
                <a:cs typeface="Times New Roman"/>
              </a:rPr>
              <a:t>a</a:t>
            </a:r>
            <a:r>
              <a:rPr sz="3050" b="1" i="1" spc="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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329932"/>
                </a:solidFill>
                <a:latin typeface="Times New Roman"/>
                <a:cs typeface="Times New Roman"/>
              </a:rPr>
              <a:t>q</a:t>
            </a:r>
            <a:r>
              <a:rPr sz="3075" b="1" baseline="-20325" dirty="0">
                <a:solidFill>
                  <a:srgbClr val="329932"/>
                </a:solidFill>
                <a:latin typeface="Times New Roman"/>
                <a:cs typeface="Times New Roman"/>
              </a:rPr>
              <a:t>2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3075" b="1" baseline="-20325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3050" b="1" i="1" dirty="0">
                <a:latin typeface="Times New Roman"/>
                <a:cs typeface="Times New Roman"/>
              </a:rPr>
              <a:t>b</a:t>
            </a:r>
            <a:r>
              <a:rPr sz="3050" b="1" i="1" spc="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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3050" spc="-25" dirty="0">
                <a:latin typeface="Times New Roman"/>
                <a:cs typeface="Times New Roman"/>
              </a:rPr>
              <a:t>}</a:t>
            </a:r>
            <a:endParaRPr sz="3050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148977" y="6528816"/>
            <a:ext cx="8564880" cy="41275"/>
          </a:xfrm>
          <a:custGeom>
            <a:avLst/>
            <a:gdLst/>
            <a:ahLst/>
            <a:cxnLst/>
            <a:rect l="l" t="t" r="r" b="b"/>
            <a:pathLst>
              <a:path w="8564880" h="41275">
                <a:moveTo>
                  <a:pt x="8564879" y="41147"/>
                </a:moveTo>
                <a:lnTo>
                  <a:pt x="8564879" y="0"/>
                </a:lnTo>
                <a:lnTo>
                  <a:pt x="0" y="0"/>
                </a:lnTo>
                <a:lnTo>
                  <a:pt x="0" y="41147"/>
                </a:lnTo>
                <a:lnTo>
                  <a:pt x="856487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Zástupný symbol pro číslo snímku 19">
            <a:extLst>
              <a:ext uri="{FF2B5EF4-FFF2-40B4-BE49-F238E27FC236}">
                <a16:creationId xmlns:a16="http://schemas.microsoft.com/office/drawing/2014/main" id="{17CF74F4-A2EB-CBD5-6941-2BC365DE9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pPr/>
              <a:t>30</a:t>
            </a:fld>
            <a:r>
              <a:rPr lang="cs-CZ"/>
              <a:t> / 36</a:t>
            </a:r>
            <a:endParaRPr lang="cs-CZ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5157" y="1827276"/>
            <a:ext cx="4975857" cy="155295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89492" y="1963927"/>
            <a:ext cx="17780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0340" y="1197355"/>
            <a:ext cx="4839335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3500" b="1" dirty="0">
                <a:latin typeface="Times New Roman"/>
                <a:cs typeface="Times New Roman"/>
              </a:rPr>
              <a:t>1)</a:t>
            </a:r>
            <a:r>
              <a:rPr sz="3500" b="1" spc="15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Times New Roman"/>
                <a:cs typeface="Times New Roman"/>
              </a:rPr>
              <a:t>Nedostupné</a:t>
            </a:r>
            <a:r>
              <a:rPr sz="3500" b="1" spc="-15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Times New Roman"/>
                <a:cs typeface="Times New Roman"/>
              </a:rPr>
              <a:t>stavy</a:t>
            </a:r>
            <a:r>
              <a:rPr sz="3500" b="1" spc="25" dirty="0">
                <a:latin typeface="Times New Roman"/>
                <a:cs typeface="Times New Roman"/>
              </a:rPr>
              <a:t> </a:t>
            </a:r>
            <a:r>
              <a:rPr sz="3500" b="1" spc="-10" dirty="0">
                <a:latin typeface="Times New Roman"/>
                <a:cs typeface="Times New Roman"/>
              </a:rPr>
              <a:t>(</a:t>
            </a:r>
            <a:r>
              <a:rPr sz="3500" b="1" i="1" spc="-10" dirty="0">
                <a:latin typeface="Times New Roman"/>
                <a:cs typeface="Times New Roman"/>
              </a:rPr>
              <a:t>q</a:t>
            </a:r>
            <a:r>
              <a:rPr sz="3525" b="1" spc="-15" baseline="-20094" dirty="0">
                <a:latin typeface="Times New Roman"/>
                <a:cs typeface="Times New Roman"/>
              </a:rPr>
              <a:t>2</a:t>
            </a:r>
            <a:r>
              <a:rPr sz="3500" b="1" spc="-10" dirty="0">
                <a:latin typeface="Times New Roman"/>
                <a:cs typeface="Times New Roman"/>
              </a:rPr>
              <a:t>):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21392" y="2803650"/>
            <a:ext cx="40322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50" b="1" i="1" spc="-25" dirty="0">
                <a:latin typeface="Times New Roman"/>
                <a:cs typeface="Times New Roman"/>
              </a:rPr>
              <a:t>q</a:t>
            </a:r>
            <a:r>
              <a:rPr sz="3075" b="1" spc="-37" baseline="-20325" dirty="0">
                <a:latin typeface="Times New Roman"/>
                <a:cs typeface="Times New Roman"/>
              </a:rPr>
              <a:t>2</a:t>
            </a:r>
            <a:endParaRPr sz="3075" baseline="-20325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10012" y="1963927"/>
            <a:ext cx="601345" cy="9544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35585">
              <a:lnSpc>
                <a:spcPts val="3095"/>
              </a:lnSpc>
              <a:spcBef>
                <a:spcPts val="130"/>
              </a:spcBef>
            </a:pPr>
            <a:r>
              <a:rPr sz="3050" b="1" i="1" spc="-25" dirty="0">
                <a:latin typeface="Times New Roman"/>
                <a:cs typeface="Times New Roman"/>
              </a:rPr>
              <a:t>q</a:t>
            </a:r>
            <a:r>
              <a:rPr sz="3075" b="1" spc="-37" baseline="-20325" dirty="0">
                <a:latin typeface="Times New Roman"/>
                <a:cs typeface="Times New Roman"/>
              </a:rPr>
              <a:t>1</a:t>
            </a:r>
            <a:endParaRPr sz="3075" baseline="-20325">
              <a:latin typeface="Times New Roman"/>
              <a:cs typeface="Times New Roman"/>
            </a:endParaRPr>
          </a:p>
          <a:p>
            <a:pPr marL="38100">
              <a:lnSpc>
                <a:spcPts val="4175"/>
              </a:lnSpc>
            </a:pPr>
            <a:r>
              <a:rPr sz="3950" b="1" i="1" spc="-50" dirty="0">
                <a:latin typeface="Times New Roman"/>
                <a:cs typeface="Times New Roman"/>
              </a:rPr>
              <a:t>a</a:t>
            </a:r>
            <a:endParaRPr sz="395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402714" y="2667000"/>
            <a:ext cx="4828540" cy="1597660"/>
            <a:chOff x="4402714" y="2667000"/>
            <a:chExt cx="4828540" cy="1597660"/>
          </a:xfrm>
        </p:grpSpPr>
        <p:sp>
          <p:nvSpPr>
            <p:cNvPr id="8" name="object 8"/>
            <p:cNvSpPr/>
            <p:nvPr/>
          </p:nvSpPr>
          <p:spPr>
            <a:xfrm>
              <a:off x="4424049" y="2686811"/>
              <a:ext cx="4785360" cy="1556385"/>
            </a:xfrm>
            <a:custGeom>
              <a:avLst/>
              <a:gdLst/>
              <a:ahLst/>
              <a:cxnLst/>
              <a:rect l="l" t="t" r="r" b="b"/>
              <a:pathLst>
                <a:path w="4785359" h="1556385">
                  <a:moveTo>
                    <a:pt x="4785359" y="1556003"/>
                  </a:moveTo>
                  <a:lnTo>
                    <a:pt x="4785359" y="0"/>
                  </a:lnTo>
                  <a:lnTo>
                    <a:pt x="0" y="0"/>
                  </a:lnTo>
                  <a:lnTo>
                    <a:pt x="0" y="1556003"/>
                  </a:lnTo>
                  <a:lnTo>
                    <a:pt x="4785359" y="1556003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402714" y="2667000"/>
              <a:ext cx="4828540" cy="1597660"/>
            </a:xfrm>
            <a:custGeom>
              <a:avLst/>
              <a:gdLst/>
              <a:ahLst/>
              <a:cxnLst/>
              <a:rect l="l" t="t" r="r" b="b"/>
              <a:pathLst>
                <a:path w="4828540" h="1597660">
                  <a:moveTo>
                    <a:pt x="4828032" y="1597152"/>
                  </a:moveTo>
                  <a:lnTo>
                    <a:pt x="4828032" y="0"/>
                  </a:lnTo>
                  <a:lnTo>
                    <a:pt x="0" y="0"/>
                  </a:lnTo>
                  <a:lnTo>
                    <a:pt x="0" y="1597152"/>
                  </a:lnTo>
                  <a:lnTo>
                    <a:pt x="21336" y="1597152"/>
                  </a:lnTo>
                  <a:lnTo>
                    <a:pt x="21336" y="41148"/>
                  </a:lnTo>
                  <a:lnTo>
                    <a:pt x="42672" y="19812"/>
                  </a:lnTo>
                  <a:lnTo>
                    <a:pt x="42672" y="41148"/>
                  </a:lnTo>
                  <a:lnTo>
                    <a:pt x="4786884" y="41148"/>
                  </a:lnTo>
                  <a:lnTo>
                    <a:pt x="4786884" y="19812"/>
                  </a:lnTo>
                  <a:lnTo>
                    <a:pt x="4806696" y="41148"/>
                  </a:lnTo>
                  <a:lnTo>
                    <a:pt x="4806696" y="1597152"/>
                  </a:lnTo>
                  <a:lnTo>
                    <a:pt x="4828032" y="1597152"/>
                  </a:lnTo>
                  <a:close/>
                </a:path>
                <a:path w="4828540" h="1597660">
                  <a:moveTo>
                    <a:pt x="42672" y="41148"/>
                  </a:moveTo>
                  <a:lnTo>
                    <a:pt x="42672" y="19812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4828540" h="1597660">
                  <a:moveTo>
                    <a:pt x="42672" y="1554480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1554480"/>
                  </a:lnTo>
                  <a:lnTo>
                    <a:pt x="42672" y="1554480"/>
                  </a:lnTo>
                  <a:close/>
                </a:path>
                <a:path w="4828540" h="1597660">
                  <a:moveTo>
                    <a:pt x="4806696" y="1554480"/>
                  </a:moveTo>
                  <a:lnTo>
                    <a:pt x="21336" y="1554480"/>
                  </a:lnTo>
                  <a:lnTo>
                    <a:pt x="42672" y="1575816"/>
                  </a:lnTo>
                  <a:lnTo>
                    <a:pt x="42672" y="1597152"/>
                  </a:lnTo>
                  <a:lnTo>
                    <a:pt x="4786884" y="1597152"/>
                  </a:lnTo>
                  <a:lnTo>
                    <a:pt x="4786884" y="1575816"/>
                  </a:lnTo>
                  <a:lnTo>
                    <a:pt x="4806696" y="1554480"/>
                  </a:lnTo>
                  <a:close/>
                </a:path>
                <a:path w="4828540" h="1597660">
                  <a:moveTo>
                    <a:pt x="42672" y="1597152"/>
                  </a:moveTo>
                  <a:lnTo>
                    <a:pt x="42672" y="1575816"/>
                  </a:lnTo>
                  <a:lnTo>
                    <a:pt x="21336" y="1554480"/>
                  </a:lnTo>
                  <a:lnTo>
                    <a:pt x="21336" y="1597152"/>
                  </a:lnTo>
                  <a:lnTo>
                    <a:pt x="42672" y="1597152"/>
                  </a:lnTo>
                  <a:close/>
                </a:path>
                <a:path w="4828540" h="1597660">
                  <a:moveTo>
                    <a:pt x="4806696" y="41148"/>
                  </a:moveTo>
                  <a:lnTo>
                    <a:pt x="4786884" y="19812"/>
                  </a:lnTo>
                  <a:lnTo>
                    <a:pt x="4786884" y="41148"/>
                  </a:lnTo>
                  <a:lnTo>
                    <a:pt x="4806696" y="41148"/>
                  </a:lnTo>
                  <a:close/>
                </a:path>
                <a:path w="4828540" h="1597660">
                  <a:moveTo>
                    <a:pt x="4806696" y="1554480"/>
                  </a:moveTo>
                  <a:lnTo>
                    <a:pt x="4806696" y="41148"/>
                  </a:lnTo>
                  <a:lnTo>
                    <a:pt x="4786884" y="41148"/>
                  </a:lnTo>
                  <a:lnTo>
                    <a:pt x="4786884" y="1554480"/>
                  </a:lnTo>
                  <a:lnTo>
                    <a:pt x="4806696" y="1554480"/>
                  </a:lnTo>
                  <a:close/>
                </a:path>
                <a:path w="4828540" h="1597660">
                  <a:moveTo>
                    <a:pt x="4806696" y="1597152"/>
                  </a:moveTo>
                  <a:lnTo>
                    <a:pt x="4806696" y="1554480"/>
                  </a:lnTo>
                  <a:lnTo>
                    <a:pt x="4786884" y="1575816"/>
                  </a:lnTo>
                  <a:lnTo>
                    <a:pt x="4786884" y="1597152"/>
                  </a:lnTo>
                  <a:lnTo>
                    <a:pt x="4806696" y="15971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943231" y="1687168"/>
            <a:ext cx="3745229" cy="1990089"/>
          </a:xfrm>
          <a:prstGeom prst="rect">
            <a:avLst/>
          </a:prstGeom>
        </p:spPr>
        <p:txBody>
          <a:bodyPr vert="horz" wrap="square" lIns="0" tIns="293370" rIns="0" bIns="0" rtlCol="0">
            <a:spAutoFit/>
          </a:bodyPr>
          <a:lstStyle/>
          <a:p>
            <a:pPr marL="631190">
              <a:lnSpc>
                <a:spcPct val="100000"/>
              </a:lnSpc>
              <a:spcBef>
                <a:spcPts val="2310"/>
              </a:spcBef>
            </a:pPr>
            <a:r>
              <a:rPr sz="3050" b="1" i="1" spc="-50" dirty="0">
                <a:latin typeface="Times New Roman"/>
                <a:cs typeface="Times New Roman"/>
              </a:rPr>
              <a:t>f</a:t>
            </a:r>
            <a:endParaRPr sz="3050">
              <a:latin typeface="Times New Roman"/>
              <a:cs typeface="Times New Roman"/>
            </a:endParaRPr>
          </a:p>
          <a:p>
            <a:pPr marL="12700" marR="5080" indent="25400">
              <a:lnSpc>
                <a:spcPct val="101299"/>
              </a:lnSpc>
              <a:spcBef>
                <a:spcPts val="2175"/>
              </a:spcBef>
            </a:pPr>
            <a:r>
              <a:rPr sz="3050" dirty="0">
                <a:latin typeface="Times New Roman"/>
                <a:cs typeface="Times New Roman"/>
              </a:rPr>
              <a:t>Neexistuje</a:t>
            </a:r>
            <a:r>
              <a:rPr sz="3050" spc="50" dirty="0">
                <a:latin typeface="Times New Roman"/>
                <a:cs typeface="Times New Roman"/>
              </a:rPr>
              <a:t> </a:t>
            </a:r>
            <a:r>
              <a:rPr sz="3050" spc="-10" dirty="0">
                <a:latin typeface="Times New Roman"/>
                <a:cs typeface="Times New Roman"/>
              </a:rPr>
              <a:t>posloupnost </a:t>
            </a:r>
            <a:r>
              <a:rPr sz="3050" dirty="0">
                <a:latin typeface="Times New Roman"/>
                <a:cs typeface="Times New Roman"/>
              </a:rPr>
              <a:t>přechodů</a:t>
            </a:r>
            <a:r>
              <a:rPr sz="3050" spc="4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z</a:t>
            </a:r>
            <a:r>
              <a:rPr sz="3050" spc="70" dirty="0">
                <a:latin typeface="Times New Roman"/>
                <a:cs typeface="Times New Roman"/>
              </a:rPr>
              <a:t> </a:t>
            </a:r>
            <a:r>
              <a:rPr sz="3050" spc="-10" dirty="0">
                <a:latin typeface="Times New Roman"/>
                <a:cs typeface="Times New Roman"/>
              </a:rPr>
              <a:t>počátečního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46991" y="3650994"/>
            <a:ext cx="453771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dirty="0">
                <a:latin typeface="Times New Roman"/>
                <a:cs typeface="Times New Roman"/>
              </a:rPr>
              <a:t>stavu</a:t>
            </a:r>
            <a:r>
              <a:rPr sz="3050" spc="7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do</a:t>
            </a:r>
            <a:r>
              <a:rPr sz="3050" spc="8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nedostupného</a:t>
            </a:r>
            <a:r>
              <a:rPr sz="3050" spc="50" dirty="0">
                <a:latin typeface="Times New Roman"/>
                <a:cs typeface="Times New Roman"/>
              </a:rPr>
              <a:t> </a:t>
            </a:r>
            <a:r>
              <a:rPr sz="3050" spc="-10" dirty="0">
                <a:latin typeface="Times New Roman"/>
                <a:cs typeface="Times New Roman"/>
              </a:rPr>
              <a:t>stavu</a:t>
            </a:r>
            <a:endParaRPr sz="305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043562" y="2471927"/>
            <a:ext cx="2388235" cy="1242060"/>
            <a:chOff x="2043562" y="2471927"/>
            <a:chExt cx="2388235" cy="1242060"/>
          </a:xfrm>
        </p:grpSpPr>
        <p:sp>
          <p:nvSpPr>
            <p:cNvPr id="13" name="object 13"/>
            <p:cNvSpPr/>
            <p:nvPr/>
          </p:nvSpPr>
          <p:spPr>
            <a:xfrm>
              <a:off x="2043562" y="2471927"/>
              <a:ext cx="701040" cy="467995"/>
            </a:xfrm>
            <a:custGeom>
              <a:avLst/>
              <a:gdLst/>
              <a:ahLst/>
              <a:cxnLst/>
              <a:rect l="l" t="t" r="r" b="b"/>
              <a:pathLst>
                <a:path w="701039" h="467994">
                  <a:moveTo>
                    <a:pt x="446322" y="241634"/>
                  </a:moveTo>
                  <a:lnTo>
                    <a:pt x="59436" y="0"/>
                  </a:lnTo>
                  <a:lnTo>
                    <a:pt x="0" y="94488"/>
                  </a:lnTo>
                  <a:lnTo>
                    <a:pt x="386505" y="337240"/>
                  </a:lnTo>
                  <a:lnTo>
                    <a:pt x="446322" y="241634"/>
                  </a:lnTo>
                  <a:close/>
                </a:path>
                <a:path w="701039" h="467994">
                  <a:moveTo>
                    <a:pt x="493776" y="447564"/>
                  </a:moveTo>
                  <a:lnTo>
                    <a:pt x="493776" y="271272"/>
                  </a:lnTo>
                  <a:lnTo>
                    <a:pt x="434340" y="367284"/>
                  </a:lnTo>
                  <a:lnTo>
                    <a:pt x="386505" y="337240"/>
                  </a:lnTo>
                  <a:lnTo>
                    <a:pt x="327660" y="431292"/>
                  </a:lnTo>
                  <a:lnTo>
                    <a:pt x="493776" y="447564"/>
                  </a:lnTo>
                  <a:close/>
                </a:path>
                <a:path w="701039" h="467994">
                  <a:moveTo>
                    <a:pt x="493776" y="271272"/>
                  </a:moveTo>
                  <a:lnTo>
                    <a:pt x="446322" y="241634"/>
                  </a:lnTo>
                  <a:lnTo>
                    <a:pt x="386505" y="337240"/>
                  </a:lnTo>
                  <a:lnTo>
                    <a:pt x="434340" y="367284"/>
                  </a:lnTo>
                  <a:lnTo>
                    <a:pt x="493776" y="271272"/>
                  </a:lnTo>
                  <a:close/>
                </a:path>
                <a:path w="701039" h="467994">
                  <a:moveTo>
                    <a:pt x="701040" y="467868"/>
                  </a:moveTo>
                  <a:lnTo>
                    <a:pt x="505968" y="146304"/>
                  </a:lnTo>
                  <a:lnTo>
                    <a:pt x="446322" y="241634"/>
                  </a:lnTo>
                  <a:lnTo>
                    <a:pt x="493776" y="271272"/>
                  </a:lnTo>
                  <a:lnTo>
                    <a:pt x="493776" y="447564"/>
                  </a:lnTo>
                  <a:lnTo>
                    <a:pt x="701040" y="4678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269501" y="3212353"/>
              <a:ext cx="1162685" cy="501650"/>
            </a:xfrm>
            <a:custGeom>
              <a:avLst/>
              <a:gdLst/>
              <a:ahLst/>
              <a:cxnLst/>
              <a:rect l="l" t="t" r="r" b="b"/>
              <a:pathLst>
                <a:path w="1162685" h="501650">
                  <a:moveTo>
                    <a:pt x="126087" y="61174"/>
                  </a:moveTo>
                  <a:lnTo>
                    <a:pt x="120896" y="37766"/>
                  </a:lnTo>
                  <a:lnTo>
                    <a:pt x="107132" y="18073"/>
                  </a:lnTo>
                  <a:lnTo>
                    <a:pt x="86225" y="4810"/>
                  </a:lnTo>
                  <a:lnTo>
                    <a:pt x="60936" y="0"/>
                  </a:lnTo>
                  <a:lnTo>
                    <a:pt x="37076" y="5191"/>
                  </a:lnTo>
                  <a:lnTo>
                    <a:pt x="17216" y="18954"/>
                  </a:lnTo>
                  <a:lnTo>
                    <a:pt x="3929" y="39862"/>
                  </a:lnTo>
                  <a:lnTo>
                    <a:pt x="0" y="64936"/>
                  </a:lnTo>
                  <a:lnTo>
                    <a:pt x="5643" y="88439"/>
                  </a:lnTo>
                  <a:lnTo>
                    <a:pt x="19573" y="108227"/>
                  </a:lnTo>
                  <a:lnTo>
                    <a:pt x="40505" y="122158"/>
                  </a:lnTo>
                  <a:lnTo>
                    <a:pt x="55745" y="124611"/>
                  </a:lnTo>
                  <a:lnTo>
                    <a:pt x="55745" y="82534"/>
                  </a:lnTo>
                  <a:lnTo>
                    <a:pt x="70985" y="42910"/>
                  </a:lnTo>
                  <a:lnTo>
                    <a:pt x="125542" y="63940"/>
                  </a:lnTo>
                  <a:lnTo>
                    <a:pt x="126087" y="61174"/>
                  </a:lnTo>
                  <a:close/>
                </a:path>
                <a:path w="1162685" h="501650">
                  <a:moveTo>
                    <a:pt x="125542" y="63940"/>
                  </a:moveTo>
                  <a:lnTo>
                    <a:pt x="70985" y="42910"/>
                  </a:lnTo>
                  <a:lnTo>
                    <a:pt x="55745" y="82534"/>
                  </a:lnTo>
                  <a:lnTo>
                    <a:pt x="110003" y="103373"/>
                  </a:lnTo>
                  <a:lnTo>
                    <a:pt x="121277" y="85582"/>
                  </a:lnTo>
                  <a:lnTo>
                    <a:pt x="125542" y="63940"/>
                  </a:lnTo>
                  <a:close/>
                </a:path>
                <a:path w="1162685" h="501650">
                  <a:moveTo>
                    <a:pt x="110003" y="103373"/>
                  </a:moveTo>
                  <a:lnTo>
                    <a:pt x="55745" y="82534"/>
                  </a:lnTo>
                  <a:lnTo>
                    <a:pt x="55745" y="124611"/>
                  </a:lnTo>
                  <a:lnTo>
                    <a:pt x="64912" y="126087"/>
                  </a:lnTo>
                  <a:lnTo>
                    <a:pt x="88320" y="120443"/>
                  </a:lnTo>
                  <a:lnTo>
                    <a:pt x="108013" y="106513"/>
                  </a:lnTo>
                  <a:lnTo>
                    <a:pt x="110003" y="103373"/>
                  </a:lnTo>
                  <a:close/>
                </a:path>
                <a:path w="1162685" h="501650">
                  <a:moveTo>
                    <a:pt x="1162169" y="463534"/>
                  </a:moveTo>
                  <a:lnTo>
                    <a:pt x="125542" y="63940"/>
                  </a:lnTo>
                  <a:lnTo>
                    <a:pt x="121277" y="85582"/>
                  </a:lnTo>
                  <a:lnTo>
                    <a:pt x="110003" y="103373"/>
                  </a:lnTo>
                  <a:lnTo>
                    <a:pt x="1146929" y="501634"/>
                  </a:lnTo>
                  <a:lnTo>
                    <a:pt x="1162169" y="46353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581032" y="1698751"/>
            <a:ext cx="2124710" cy="631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859280" algn="l"/>
              </a:tabLst>
            </a:pPr>
            <a:r>
              <a:rPr sz="3950" b="1" i="1" spc="-50" dirty="0">
                <a:latin typeface="Times New Roman"/>
                <a:cs typeface="Times New Roman"/>
              </a:rPr>
              <a:t>a</a:t>
            </a:r>
            <a:r>
              <a:rPr sz="3950" b="1" i="1" dirty="0">
                <a:latin typeface="Times New Roman"/>
                <a:cs typeface="Times New Roman"/>
              </a:rPr>
              <a:t>	</a:t>
            </a:r>
            <a:r>
              <a:rPr sz="3950" b="1" i="1" spc="-50" dirty="0">
                <a:latin typeface="Times New Roman"/>
                <a:cs typeface="Times New Roman"/>
              </a:rPr>
              <a:t>b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139569" y="2340863"/>
            <a:ext cx="455930" cy="693420"/>
          </a:xfrm>
          <a:custGeom>
            <a:avLst/>
            <a:gdLst/>
            <a:ahLst/>
            <a:cxnLst/>
            <a:rect l="l" t="t" r="r" b="b"/>
            <a:pathLst>
              <a:path w="455930" h="693419">
                <a:moveTo>
                  <a:pt x="455676" y="21336"/>
                </a:moveTo>
                <a:lnTo>
                  <a:pt x="419100" y="0"/>
                </a:lnTo>
                <a:lnTo>
                  <a:pt x="227418" y="307378"/>
                </a:lnTo>
                <a:lnTo>
                  <a:pt x="35052" y="0"/>
                </a:lnTo>
                <a:lnTo>
                  <a:pt x="0" y="21336"/>
                </a:lnTo>
                <a:lnTo>
                  <a:pt x="202895" y="346710"/>
                </a:lnTo>
                <a:lnTo>
                  <a:pt x="0" y="672084"/>
                </a:lnTo>
                <a:lnTo>
                  <a:pt x="35052" y="693420"/>
                </a:lnTo>
                <a:lnTo>
                  <a:pt x="227418" y="386054"/>
                </a:lnTo>
                <a:lnTo>
                  <a:pt x="419100" y="693420"/>
                </a:lnTo>
                <a:lnTo>
                  <a:pt x="455676" y="672084"/>
                </a:lnTo>
                <a:lnTo>
                  <a:pt x="252031" y="346710"/>
                </a:lnTo>
                <a:lnTo>
                  <a:pt x="455676" y="2133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65157" y="4346447"/>
            <a:ext cx="8564880" cy="41275"/>
          </a:xfrm>
          <a:custGeom>
            <a:avLst/>
            <a:gdLst/>
            <a:ahLst/>
            <a:cxnLst/>
            <a:rect l="l" t="t" r="r" b="b"/>
            <a:pathLst>
              <a:path w="8564880" h="41275">
                <a:moveTo>
                  <a:pt x="8564879" y="41147"/>
                </a:moveTo>
                <a:lnTo>
                  <a:pt x="8564879" y="0"/>
                </a:lnTo>
                <a:lnTo>
                  <a:pt x="0" y="0"/>
                </a:lnTo>
                <a:lnTo>
                  <a:pt x="0" y="41147"/>
                </a:lnTo>
                <a:lnTo>
                  <a:pt x="856487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07870" y="4765548"/>
            <a:ext cx="4974336" cy="1552956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6950847" y="4902198"/>
            <a:ext cx="40322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50" b="1" i="1" spc="-25" dirty="0">
                <a:latin typeface="Times New Roman"/>
                <a:cs typeface="Times New Roman"/>
              </a:rPr>
              <a:t>q</a:t>
            </a:r>
            <a:r>
              <a:rPr sz="3075" b="1" spc="-37" baseline="-20325" dirty="0">
                <a:latin typeface="Times New Roman"/>
                <a:cs typeface="Times New Roman"/>
              </a:rPr>
              <a:t>1</a:t>
            </a:r>
            <a:endParaRPr sz="3075" baseline="-20325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004689" y="4902198"/>
            <a:ext cx="15621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27640" y="4304790"/>
            <a:ext cx="5137785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500" b="1" dirty="0">
                <a:latin typeface="Times New Roman"/>
                <a:cs typeface="Times New Roman"/>
              </a:rPr>
              <a:t>2)</a:t>
            </a:r>
            <a:r>
              <a:rPr sz="3500" b="1" spc="15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Times New Roman"/>
                <a:cs typeface="Times New Roman"/>
              </a:rPr>
              <a:t>Neukončující</a:t>
            </a:r>
            <a:r>
              <a:rPr sz="3500" b="1" spc="-20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Times New Roman"/>
                <a:cs typeface="Times New Roman"/>
              </a:rPr>
              <a:t>stavy</a:t>
            </a:r>
            <a:r>
              <a:rPr sz="3500" b="1" spc="25" dirty="0">
                <a:latin typeface="Times New Roman"/>
                <a:cs typeface="Times New Roman"/>
              </a:rPr>
              <a:t> </a:t>
            </a:r>
            <a:r>
              <a:rPr sz="3500" b="1" spc="-10" dirty="0">
                <a:latin typeface="Times New Roman"/>
                <a:cs typeface="Times New Roman"/>
              </a:rPr>
              <a:t>(</a:t>
            </a:r>
            <a:r>
              <a:rPr sz="3500" b="1" i="1" spc="-10" dirty="0">
                <a:latin typeface="Times New Roman"/>
                <a:cs typeface="Times New Roman"/>
              </a:rPr>
              <a:t>q</a:t>
            </a:r>
            <a:r>
              <a:rPr sz="3525" b="1" spc="-15" baseline="-20094" dirty="0">
                <a:latin typeface="Times New Roman"/>
                <a:cs typeface="Times New Roman"/>
              </a:rPr>
              <a:t>2</a:t>
            </a:r>
            <a:r>
              <a:rPr sz="3500" b="1" spc="-10" dirty="0">
                <a:latin typeface="Times New Roman"/>
                <a:cs typeface="Times New Roman"/>
              </a:rPr>
              <a:t>):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012566" y="5968997"/>
            <a:ext cx="156210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b="1" spc="-50" dirty="0">
                <a:latin typeface="Times New Roman"/>
                <a:cs typeface="Times New Roman"/>
              </a:rPr>
              <a:t>2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366390" y="5309105"/>
            <a:ext cx="671195" cy="92836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4079"/>
              </a:lnSpc>
              <a:spcBef>
                <a:spcPts val="120"/>
              </a:spcBef>
            </a:pPr>
            <a:r>
              <a:rPr sz="3950" b="1" i="1" spc="-50" dirty="0">
                <a:latin typeface="Times New Roman"/>
                <a:cs typeface="Times New Roman"/>
              </a:rPr>
              <a:t>a</a:t>
            </a:r>
            <a:endParaRPr sz="3950">
              <a:latin typeface="Times New Roman"/>
              <a:cs typeface="Times New Roman"/>
            </a:endParaRPr>
          </a:p>
          <a:p>
            <a:pPr marR="5080" algn="r">
              <a:lnSpc>
                <a:spcPts val="3000"/>
              </a:lnSpc>
            </a:pPr>
            <a:r>
              <a:rPr sz="3050" b="1" i="1" spc="-50" dirty="0">
                <a:latin typeface="Times New Roman"/>
                <a:cs typeface="Times New Roman"/>
              </a:rPr>
              <a:t>q</a:t>
            </a:r>
            <a:endParaRPr sz="305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045345" y="5362955"/>
            <a:ext cx="7763509" cy="1755775"/>
            <a:chOff x="1045345" y="5362955"/>
            <a:chExt cx="7763509" cy="1755775"/>
          </a:xfrm>
        </p:grpSpPr>
        <p:sp>
          <p:nvSpPr>
            <p:cNvPr id="25" name="object 25"/>
            <p:cNvSpPr/>
            <p:nvPr/>
          </p:nvSpPr>
          <p:spPr>
            <a:xfrm>
              <a:off x="5847461" y="5362956"/>
              <a:ext cx="2961640" cy="1290955"/>
            </a:xfrm>
            <a:custGeom>
              <a:avLst/>
              <a:gdLst/>
              <a:ahLst/>
              <a:cxnLst/>
              <a:rect l="l" t="t" r="r" b="b"/>
              <a:pathLst>
                <a:path w="2961640" h="1290954">
                  <a:moveTo>
                    <a:pt x="1996960" y="862952"/>
                  </a:moveTo>
                  <a:lnTo>
                    <a:pt x="1996440" y="838212"/>
                  </a:lnTo>
                  <a:lnTo>
                    <a:pt x="1986267" y="814730"/>
                  </a:lnTo>
                  <a:lnTo>
                    <a:pt x="1968817" y="797826"/>
                  </a:lnTo>
                  <a:lnTo>
                    <a:pt x="1946503" y="788911"/>
                  </a:lnTo>
                  <a:lnTo>
                    <a:pt x="1922932" y="789419"/>
                  </a:lnTo>
                  <a:lnTo>
                    <a:pt x="1921764" y="789444"/>
                  </a:lnTo>
                  <a:lnTo>
                    <a:pt x="1898929" y="799604"/>
                  </a:lnTo>
                  <a:lnTo>
                    <a:pt x="1881949" y="817067"/>
                  </a:lnTo>
                  <a:lnTo>
                    <a:pt x="1872691" y="839368"/>
                  </a:lnTo>
                  <a:lnTo>
                    <a:pt x="1872691" y="843229"/>
                  </a:lnTo>
                  <a:lnTo>
                    <a:pt x="0" y="1249692"/>
                  </a:lnTo>
                  <a:lnTo>
                    <a:pt x="9144" y="1290840"/>
                  </a:lnTo>
                  <a:lnTo>
                    <a:pt x="1872691" y="886358"/>
                  </a:lnTo>
                  <a:lnTo>
                    <a:pt x="1881949" y="884351"/>
                  </a:lnTo>
                  <a:lnTo>
                    <a:pt x="1872996" y="864120"/>
                  </a:lnTo>
                  <a:lnTo>
                    <a:pt x="1881949" y="884224"/>
                  </a:lnTo>
                  <a:lnTo>
                    <a:pt x="1883168" y="884085"/>
                  </a:lnTo>
                  <a:lnTo>
                    <a:pt x="1881949" y="884351"/>
                  </a:lnTo>
                  <a:lnTo>
                    <a:pt x="1883168" y="886955"/>
                  </a:lnTo>
                  <a:lnTo>
                    <a:pt x="1900618" y="903935"/>
                  </a:lnTo>
                  <a:lnTo>
                    <a:pt x="1922932" y="913193"/>
                  </a:lnTo>
                  <a:lnTo>
                    <a:pt x="1930908" y="913091"/>
                  </a:lnTo>
                  <a:lnTo>
                    <a:pt x="1940052" y="912977"/>
                  </a:lnTo>
                  <a:lnTo>
                    <a:pt x="1947672" y="912888"/>
                  </a:lnTo>
                  <a:lnTo>
                    <a:pt x="1971154" y="902716"/>
                  </a:lnTo>
                  <a:lnTo>
                    <a:pt x="1988058" y="885266"/>
                  </a:lnTo>
                  <a:lnTo>
                    <a:pt x="1996960" y="862952"/>
                  </a:lnTo>
                  <a:close/>
                </a:path>
                <a:path w="2961640" h="1290954">
                  <a:moveTo>
                    <a:pt x="2961132" y="672084"/>
                  </a:moveTo>
                  <a:lnTo>
                    <a:pt x="2757347" y="346481"/>
                  </a:lnTo>
                  <a:lnTo>
                    <a:pt x="2959608" y="22860"/>
                  </a:lnTo>
                  <a:lnTo>
                    <a:pt x="2924556" y="0"/>
                  </a:lnTo>
                  <a:lnTo>
                    <a:pt x="2732875" y="307378"/>
                  </a:lnTo>
                  <a:lnTo>
                    <a:pt x="2540508" y="0"/>
                  </a:lnTo>
                  <a:lnTo>
                    <a:pt x="2505456" y="22860"/>
                  </a:lnTo>
                  <a:lnTo>
                    <a:pt x="2708097" y="347103"/>
                  </a:lnTo>
                  <a:lnTo>
                    <a:pt x="2505456" y="672084"/>
                  </a:lnTo>
                  <a:lnTo>
                    <a:pt x="2540508" y="693420"/>
                  </a:lnTo>
                  <a:lnTo>
                    <a:pt x="2732532" y="386181"/>
                  </a:lnTo>
                  <a:lnTo>
                    <a:pt x="2924556" y="693420"/>
                  </a:lnTo>
                  <a:lnTo>
                    <a:pt x="2961132" y="67208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65157" y="5542787"/>
              <a:ext cx="4787265" cy="1554480"/>
            </a:xfrm>
            <a:custGeom>
              <a:avLst/>
              <a:gdLst/>
              <a:ahLst/>
              <a:cxnLst/>
              <a:rect l="l" t="t" r="r" b="b"/>
              <a:pathLst>
                <a:path w="4787265" h="1554479">
                  <a:moveTo>
                    <a:pt x="4786883" y="1554479"/>
                  </a:moveTo>
                  <a:lnTo>
                    <a:pt x="4786883" y="0"/>
                  </a:lnTo>
                  <a:lnTo>
                    <a:pt x="0" y="0"/>
                  </a:lnTo>
                  <a:lnTo>
                    <a:pt x="0" y="1554479"/>
                  </a:lnTo>
                  <a:lnTo>
                    <a:pt x="4786883" y="1554479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45345" y="5521452"/>
              <a:ext cx="4826635" cy="1597660"/>
            </a:xfrm>
            <a:custGeom>
              <a:avLst/>
              <a:gdLst/>
              <a:ahLst/>
              <a:cxnLst/>
              <a:rect l="l" t="t" r="r" b="b"/>
              <a:pathLst>
                <a:path w="4826635" h="1597659">
                  <a:moveTo>
                    <a:pt x="4826505" y="1597152"/>
                  </a:moveTo>
                  <a:lnTo>
                    <a:pt x="4826505" y="0"/>
                  </a:lnTo>
                  <a:lnTo>
                    <a:pt x="0" y="0"/>
                  </a:lnTo>
                  <a:lnTo>
                    <a:pt x="0" y="1597152"/>
                  </a:lnTo>
                  <a:lnTo>
                    <a:pt x="19812" y="1597152"/>
                  </a:lnTo>
                  <a:lnTo>
                    <a:pt x="19812" y="41148"/>
                  </a:lnTo>
                  <a:lnTo>
                    <a:pt x="41148" y="21336"/>
                  </a:lnTo>
                  <a:lnTo>
                    <a:pt x="41148" y="41148"/>
                  </a:lnTo>
                  <a:lnTo>
                    <a:pt x="4785357" y="41148"/>
                  </a:lnTo>
                  <a:lnTo>
                    <a:pt x="4785357" y="21336"/>
                  </a:lnTo>
                  <a:lnTo>
                    <a:pt x="4806693" y="41148"/>
                  </a:lnTo>
                  <a:lnTo>
                    <a:pt x="4806693" y="1597152"/>
                  </a:lnTo>
                  <a:lnTo>
                    <a:pt x="4826505" y="1597152"/>
                  </a:lnTo>
                  <a:close/>
                </a:path>
                <a:path w="4826635" h="1597659">
                  <a:moveTo>
                    <a:pt x="41148" y="41148"/>
                  </a:moveTo>
                  <a:lnTo>
                    <a:pt x="41148" y="21336"/>
                  </a:lnTo>
                  <a:lnTo>
                    <a:pt x="19812" y="41148"/>
                  </a:lnTo>
                  <a:lnTo>
                    <a:pt x="41148" y="41148"/>
                  </a:lnTo>
                  <a:close/>
                </a:path>
                <a:path w="4826635" h="1597659">
                  <a:moveTo>
                    <a:pt x="41148" y="1554480"/>
                  </a:moveTo>
                  <a:lnTo>
                    <a:pt x="41148" y="41148"/>
                  </a:lnTo>
                  <a:lnTo>
                    <a:pt x="19812" y="41148"/>
                  </a:lnTo>
                  <a:lnTo>
                    <a:pt x="19812" y="1554480"/>
                  </a:lnTo>
                  <a:lnTo>
                    <a:pt x="41148" y="1554480"/>
                  </a:lnTo>
                  <a:close/>
                </a:path>
                <a:path w="4826635" h="1597659">
                  <a:moveTo>
                    <a:pt x="4806693" y="1554480"/>
                  </a:moveTo>
                  <a:lnTo>
                    <a:pt x="19812" y="1554480"/>
                  </a:lnTo>
                  <a:lnTo>
                    <a:pt x="41148" y="1575816"/>
                  </a:lnTo>
                  <a:lnTo>
                    <a:pt x="41148" y="1597152"/>
                  </a:lnTo>
                  <a:lnTo>
                    <a:pt x="4785357" y="1597152"/>
                  </a:lnTo>
                  <a:lnTo>
                    <a:pt x="4785357" y="1575816"/>
                  </a:lnTo>
                  <a:lnTo>
                    <a:pt x="4806693" y="1554480"/>
                  </a:lnTo>
                  <a:close/>
                </a:path>
                <a:path w="4826635" h="1597659">
                  <a:moveTo>
                    <a:pt x="41148" y="1597152"/>
                  </a:moveTo>
                  <a:lnTo>
                    <a:pt x="41148" y="1575816"/>
                  </a:lnTo>
                  <a:lnTo>
                    <a:pt x="19812" y="1554480"/>
                  </a:lnTo>
                  <a:lnTo>
                    <a:pt x="19812" y="1597152"/>
                  </a:lnTo>
                  <a:lnTo>
                    <a:pt x="41148" y="1597152"/>
                  </a:lnTo>
                  <a:close/>
                </a:path>
                <a:path w="4826635" h="1597659">
                  <a:moveTo>
                    <a:pt x="4806693" y="41148"/>
                  </a:moveTo>
                  <a:lnTo>
                    <a:pt x="4785357" y="21336"/>
                  </a:lnTo>
                  <a:lnTo>
                    <a:pt x="4785357" y="41148"/>
                  </a:lnTo>
                  <a:lnTo>
                    <a:pt x="4806693" y="41148"/>
                  </a:lnTo>
                  <a:close/>
                </a:path>
                <a:path w="4826635" h="1597659">
                  <a:moveTo>
                    <a:pt x="4806693" y="1554480"/>
                  </a:moveTo>
                  <a:lnTo>
                    <a:pt x="4806693" y="41148"/>
                  </a:lnTo>
                  <a:lnTo>
                    <a:pt x="4785357" y="41148"/>
                  </a:lnTo>
                  <a:lnTo>
                    <a:pt x="4785357" y="1554480"/>
                  </a:lnTo>
                  <a:lnTo>
                    <a:pt x="4806693" y="1554480"/>
                  </a:lnTo>
                  <a:close/>
                </a:path>
                <a:path w="4826635" h="1597659">
                  <a:moveTo>
                    <a:pt x="4806693" y="1597152"/>
                  </a:moveTo>
                  <a:lnTo>
                    <a:pt x="4806693" y="1554480"/>
                  </a:lnTo>
                  <a:lnTo>
                    <a:pt x="4785357" y="1575816"/>
                  </a:lnTo>
                  <a:lnTo>
                    <a:pt x="4785357" y="1597152"/>
                  </a:lnTo>
                  <a:lnTo>
                    <a:pt x="4806693" y="15971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022223" y="4637022"/>
            <a:ext cx="2124710" cy="631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859280" algn="l"/>
              </a:tabLst>
            </a:pPr>
            <a:r>
              <a:rPr sz="3950" b="1" i="1" spc="-50" dirty="0">
                <a:latin typeface="Times New Roman"/>
                <a:cs typeface="Times New Roman"/>
              </a:rPr>
              <a:t>a</a:t>
            </a:r>
            <a:r>
              <a:rPr sz="3950" b="1" i="1" dirty="0">
                <a:latin typeface="Times New Roman"/>
                <a:cs typeface="Times New Roman"/>
              </a:rPr>
              <a:t>	</a:t>
            </a:r>
            <a:r>
              <a:rPr sz="3950" b="1" i="1" spc="-50" dirty="0">
                <a:latin typeface="Times New Roman"/>
                <a:cs typeface="Times New Roman"/>
              </a:rPr>
              <a:t>b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22209" y="4709259"/>
            <a:ext cx="4267835" cy="2291715"/>
          </a:xfrm>
          <a:prstGeom prst="rect">
            <a:avLst/>
          </a:prstGeom>
        </p:spPr>
        <p:txBody>
          <a:bodyPr vert="horz" wrap="square" lIns="0" tIns="209550" rIns="0" bIns="0" rtlCol="0">
            <a:spAutoFit/>
          </a:bodyPr>
          <a:lstStyle/>
          <a:p>
            <a:pPr marL="3529965" algn="ctr">
              <a:lnSpc>
                <a:spcPct val="100000"/>
              </a:lnSpc>
              <a:spcBef>
                <a:spcPts val="1650"/>
              </a:spcBef>
            </a:pPr>
            <a:r>
              <a:rPr sz="3050" b="1" i="1" spc="-50" dirty="0">
                <a:latin typeface="Times New Roman"/>
                <a:cs typeface="Times New Roman"/>
              </a:rPr>
              <a:t>s</a:t>
            </a:r>
            <a:endParaRPr sz="3050">
              <a:latin typeface="Times New Roman"/>
              <a:cs typeface="Times New Roman"/>
            </a:endParaRPr>
          </a:p>
          <a:p>
            <a:pPr marL="12065" marR="5080" indent="1270" algn="ctr">
              <a:lnSpc>
                <a:spcPct val="101099"/>
              </a:lnSpc>
              <a:spcBef>
                <a:spcPts val="1520"/>
              </a:spcBef>
            </a:pPr>
            <a:r>
              <a:rPr sz="3050" dirty="0">
                <a:latin typeface="Times New Roman"/>
                <a:cs typeface="Times New Roman"/>
              </a:rPr>
              <a:t>Neexistuje</a:t>
            </a:r>
            <a:r>
              <a:rPr sz="3050" spc="50" dirty="0">
                <a:latin typeface="Times New Roman"/>
                <a:cs typeface="Times New Roman"/>
              </a:rPr>
              <a:t> </a:t>
            </a:r>
            <a:r>
              <a:rPr sz="3050" spc="-10" dirty="0">
                <a:latin typeface="Times New Roman"/>
                <a:cs typeface="Times New Roman"/>
              </a:rPr>
              <a:t>posloupnost </a:t>
            </a:r>
            <a:r>
              <a:rPr sz="3050" dirty="0">
                <a:latin typeface="Times New Roman"/>
                <a:cs typeface="Times New Roman"/>
              </a:rPr>
              <a:t>přechodů</a:t>
            </a:r>
            <a:r>
              <a:rPr sz="3050" spc="4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z</a:t>
            </a:r>
            <a:r>
              <a:rPr sz="3050" spc="70" dirty="0">
                <a:latin typeface="Times New Roman"/>
                <a:cs typeface="Times New Roman"/>
              </a:rPr>
              <a:t> </a:t>
            </a:r>
            <a:r>
              <a:rPr sz="3050" spc="-10" dirty="0">
                <a:latin typeface="Times New Roman"/>
                <a:cs typeface="Times New Roman"/>
              </a:rPr>
              <a:t>neukončujícího </a:t>
            </a:r>
            <a:r>
              <a:rPr sz="3050" dirty="0">
                <a:latin typeface="Times New Roman"/>
                <a:cs typeface="Times New Roman"/>
              </a:rPr>
              <a:t>stavu</a:t>
            </a:r>
            <a:r>
              <a:rPr sz="3050" spc="7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do</a:t>
            </a:r>
            <a:r>
              <a:rPr sz="3050" spc="7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koncového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spc="-10" dirty="0">
                <a:latin typeface="Times New Roman"/>
                <a:cs typeface="Times New Roman"/>
              </a:rPr>
              <a:t>stavu</a:t>
            </a:r>
            <a:endParaRPr sz="3050">
              <a:latin typeface="Times New Roman"/>
              <a:cs typeface="Times New Roman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045345" y="483108"/>
            <a:ext cx="8606155" cy="798830"/>
            <a:chOff x="1045345" y="483108"/>
            <a:chExt cx="8606155" cy="798830"/>
          </a:xfrm>
        </p:grpSpPr>
        <p:sp>
          <p:nvSpPr>
            <p:cNvPr id="31" name="object 31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1922665" y="478027"/>
            <a:ext cx="6847840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850" dirty="0"/>
              <a:t>Celkem:</a:t>
            </a:r>
            <a:r>
              <a:rPr sz="4850" spc="-70" dirty="0"/>
              <a:t> </a:t>
            </a:r>
            <a:r>
              <a:rPr sz="4850" dirty="0"/>
              <a:t>Stavy</a:t>
            </a:r>
            <a:r>
              <a:rPr sz="4850" spc="-90" dirty="0"/>
              <a:t> </a:t>
            </a:r>
            <a:r>
              <a:rPr sz="4850" dirty="0"/>
              <a:t>k</a:t>
            </a:r>
            <a:r>
              <a:rPr sz="4850" spc="-90" dirty="0"/>
              <a:t> </a:t>
            </a:r>
            <a:r>
              <a:rPr sz="4850" spc="-10" dirty="0"/>
              <a:t>odstranění</a:t>
            </a:r>
            <a:endParaRPr sz="4850"/>
          </a:p>
        </p:txBody>
      </p:sp>
      <p:sp>
        <p:nvSpPr>
          <p:cNvPr id="36" name="Zástupný symbol pro číslo snímku 35">
            <a:extLst>
              <a:ext uri="{FF2B5EF4-FFF2-40B4-BE49-F238E27FC236}">
                <a16:creationId xmlns:a16="http://schemas.microsoft.com/office/drawing/2014/main" id="{0C0B5F52-281D-FB6E-74D9-F5C3FF215B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pPr/>
              <a:t>31</a:t>
            </a:fld>
            <a:r>
              <a:rPr lang="cs-CZ"/>
              <a:t> / 36</a:t>
            </a:r>
            <a:endParaRPr lang="cs-CZ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30105" y="1748027"/>
            <a:ext cx="8595360" cy="2298700"/>
            <a:chOff x="1030105" y="1748027"/>
            <a:chExt cx="8595360" cy="2298700"/>
          </a:xfrm>
        </p:grpSpPr>
        <p:sp>
          <p:nvSpPr>
            <p:cNvPr id="3" name="object 3"/>
            <p:cNvSpPr/>
            <p:nvPr/>
          </p:nvSpPr>
          <p:spPr>
            <a:xfrm>
              <a:off x="1046869" y="1763267"/>
              <a:ext cx="8563610" cy="2268220"/>
            </a:xfrm>
            <a:custGeom>
              <a:avLst/>
              <a:gdLst/>
              <a:ahLst/>
              <a:cxnLst/>
              <a:rect l="l" t="t" r="r" b="b"/>
              <a:pathLst>
                <a:path w="8563610" h="2268220">
                  <a:moveTo>
                    <a:pt x="8563355" y="2267711"/>
                  </a:moveTo>
                  <a:lnTo>
                    <a:pt x="8563355" y="0"/>
                  </a:lnTo>
                  <a:lnTo>
                    <a:pt x="0" y="0"/>
                  </a:lnTo>
                  <a:lnTo>
                    <a:pt x="0" y="2267711"/>
                  </a:lnTo>
                  <a:lnTo>
                    <a:pt x="8563355" y="2267711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30105" y="1748027"/>
              <a:ext cx="8595360" cy="2298700"/>
            </a:xfrm>
            <a:custGeom>
              <a:avLst/>
              <a:gdLst/>
              <a:ahLst/>
              <a:cxnLst/>
              <a:rect l="l" t="t" r="r" b="b"/>
              <a:pathLst>
                <a:path w="8595360" h="2298700">
                  <a:moveTo>
                    <a:pt x="8595357" y="2298192"/>
                  </a:moveTo>
                  <a:lnTo>
                    <a:pt x="8595357" y="0"/>
                  </a:lnTo>
                  <a:lnTo>
                    <a:pt x="0" y="0"/>
                  </a:lnTo>
                  <a:lnTo>
                    <a:pt x="0" y="2298192"/>
                  </a:lnTo>
                  <a:lnTo>
                    <a:pt x="16764" y="2298192"/>
                  </a:lnTo>
                  <a:lnTo>
                    <a:pt x="16764" y="32004"/>
                  </a:lnTo>
                  <a:lnTo>
                    <a:pt x="32004" y="15240"/>
                  </a:lnTo>
                  <a:lnTo>
                    <a:pt x="32004" y="32004"/>
                  </a:lnTo>
                  <a:lnTo>
                    <a:pt x="8564877" y="32004"/>
                  </a:lnTo>
                  <a:lnTo>
                    <a:pt x="8564877" y="15240"/>
                  </a:lnTo>
                  <a:lnTo>
                    <a:pt x="8580117" y="32004"/>
                  </a:lnTo>
                  <a:lnTo>
                    <a:pt x="8580117" y="2298192"/>
                  </a:lnTo>
                  <a:lnTo>
                    <a:pt x="8595357" y="2298192"/>
                  </a:lnTo>
                  <a:close/>
                </a:path>
                <a:path w="8595360" h="2298700">
                  <a:moveTo>
                    <a:pt x="32004" y="32004"/>
                  </a:moveTo>
                  <a:lnTo>
                    <a:pt x="32004" y="15240"/>
                  </a:lnTo>
                  <a:lnTo>
                    <a:pt x="16764" y="32004"/>
                  </a:lnTo>
                  <a:lnTo>
                    <a:pt x="32004" y="32004"/>
                  </a:lnTo>
                  <a:close/>
                </a:path>
                <a:path w="8595360" h="2298700">
                  <a:moveTo>
                    <a:pt x="32004" y="2267712"/>
                  </a:moveTo>
                  <a:lnTo>
                    <a:pt x="32004" y="32004"/>
                  </a:lnTo>
                  <a:lnTo>
                    <a:pt x="16764" y="32004"/>
                  </a:lnTo>
                  <a:lnTo>
                    <a:pt x="16764" y="2267712"/>
                  </a:lnTo>
                  <a:lnTo>
                    <a:pt x="32004" y="2267712"/>
                  </a:lnTo>
                  <a:close/>
                </a:path>
                <a:path w="8595360" h="2298700">
                  <a:moveTo>
                    <a:pt x="8580117" y="2267712"/>
                  </a:moveTo>
                  <a:lnTo>
                    <a:pt x="16764" y="2267712"/>
                  </a:lnTo>
                  <a:lnTo>
                    <a:pt x="32004" y="2282952"/>
                  </a:lnTo>
                  <a:lnTo>
                    <a:pt x="32004" y="2298192"/>
                  </a:lnTo>
                  <a:lnTo>
                    <a:pt x="8564877" y="2298192"/>
                  </a:lnTo>
                  <a:lnTo>
                    <a:pt x="8564877" y="2282952"/>
                  </a:lnTo>
                  <a:lnTo>
                    <a:pt x="8580117" y="2267712"/>
                  </a:lnTo>
                  <a:close/>
                </a:path>
                <a:path w="8595360" h="2298700">
                  <a:moveTo>
                    <a:pt x="32004" y="2298192"/>
                  </a:moveTo>
                  <a:lnTo>
                    <a:pt x="32004" y="2282952"/>
                  </a:lnTo>
                  <a:lnTo>
                    <a:pt x="16764" y="2267712"/>
                  </a:lnTo>
                  <a:lnTo>
                    <a:pt x="16764" y="2298192"/>
                  </a:lnTo>
                  <a:lnTo>
                    <a:pt x="32004" y="2298192"/>
                  </a:lnTo>
                  <a:close/>
                </a:path>
                <a:path w="8595360" h="2298700">
                  <a:moveTo>
                    <a:pt x="8580117" y="32004"/>
                  </a:moveTo>
                  <a:lnTo>
                    <a:pt x="8564877" y="15240"/>
                  </a:lnTo>
                  <a:lnTo>
                    <a:pt x="8564877" y="32004"/>
                  </a:lnTo>
                  <a:lnTo>
                    <a:pt x="8580117" y="32004"/>
                  </a:lnTo>
                  <a:close/>
                </a:path>
                <a:path w="8595360" h="2298700">
                  <a:moveTo>
                    <a:pt x="8580117" y="2267712"/>
                  </a:moveTo>
                  <a:lnTo>
                    <a:pt x="8580117" y="32004"/>
                  </a:lnTo>
                  <a:lnTo>
                    <a:pt x="8564877" y="32004"/>
                  </a:lnTo>
                  <a:lnTo>
                    <a:pt x="8564877" y="2267712"/>
                  </a:lnTo>
                  <a:lnTo>
                    <a:pt x="8580117" y="2267712"/>
                  </a:lnTo>
                  <a:close/>
                </a:path>
                <a:path w="8595360" h="2298700">
                  <a:moveTo>
                    <a:pt x="8580117" y="2298192"/>
                  </a:moveTo>
                  <a:lnTo>
                    <a:pt x="8580117" y="2267712"/>
                  </a:lnTo>
                  <a:lnTo>
                    <a:pt x="8564877" y="2282952"/>
                  </a:lnTo>
                  <a:lnTo>
                    <a:pt x="8564877" y="2298192"/>
                  </a:lnTo>
                  <a:lnTo>
                    <a:pt x="8580117" y="22981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065157" y="4093464"/>
            <a:ext cx="8564880" cy="44450"/>
          </a:xfrm>
          <a:custGeom>
            <a:avLst/>
            <a:gdLst/>
            <a:ahLst/>
            <a:cxnLst/>
            <a:rect l="l" t="t" r="r" b="b"/>
            <a:pathLst>
              <a:path w="8564880" h="44450">
                <a:moveTo>
                  <a:pt x="8564876" y="44195"/>
                </a:moveTo>
                <a:lnTo>
                  <a:pt x="8564876" y="1523"/>
                </a:lnTo>
                <a:lnTo>
                  <a:pt x="0" y="0"/>
                </a:lnTo>
                <a:lnTo>
                  <a:pt x="0" y="42671"/>
                </a:lnTo>
                <a:lnTo>
                  <a:pt x="8564876" y="441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72852" y="6942833"/>
            <a:ext cx="2290445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dirty="0">
                <a:latin typeface="Symbol"/>
                <a:cs typeface="Symbol"/>
              </a:rPr>
              <a:t>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=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{</a:t>
            </a:r>
            <a:r>
              <a:rPr sz="3500" b="1" i="1" dirty="0">
                <a:solidFill>
                  <a:srgbClr val="FF9932"/>
                </a:solidFill>
                <a:latin typeface="Times New Roman"/>
                <a:cs typeface="Times New Roman"/>
              </a:rPr>
              <a:t>a</a:t>
            </a:r>
            <a:r>
              <a:rPr sz="3500" dirty="0">
                <a:latin typeface="Times New Roman"/>
                <a:cs typeface="Times New Roman"/>
              </a:rPr>
              <a:t>,</a:t>
            </a:r>
            <a:r>
              <a:rPr sz="3500" spc="-5" dirty="0">
                <a:latin typeface="Times New Roman"/>
                <a:cs typeface="Times New Roman"/>
              </a:rPr>
              <a:t> </a:t>
            </a:r>
            <a:r>
              <a:rPr sz="3500" b="1" i="1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r>
              <a:rPr sz="3500" dirty="0">
                <a:latin typeface="Times New Roman"/>
                <a:cs typeface="Times New Roman"/>
              </a:rPr>
              <a:t>,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b="1" i="1" spc="-25" dirty="0">
                <a:solidFill>
                  <a:srgbClr val="329932"/>
                </a:solidFill>
                <a:latin typeface="Times New Roman"/>
                <a:cs typeface="Times New Roman"/>
              </a:rPr>
              <a:t>c</a:t>
            </a:r>
            <a:r>
              <a:rPr sz="3500" spc="-25" dirty="0">
                <a:latin typeface="Times New Roman"/>
                <a:cs typeface="Times New Roman"/>
              </a:rPr>
              <a:t>}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91957" y="4472430"/>
            <a:ext cx="249554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i="1" spc="-50" dirty="0">
                <a:solidFill>
                  <a:srgbClr val="FF9932"/>
                </a:solidFill>
                <a:latin typeface="Times New Roman"/>
                <a:cs typeface="Times New Roman"/>
              </a:rPr>
              <a:t>a</a:t>
            </a:r>
            <a:endParaRPr sz="35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7329" y="4882896"/>
            <a:ext cx="3546345" cy="202387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625485" y="5607809"/>
            <a:ext cx="17780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latin typeface="Times New Roman"/>
                <a:cs typeface="Times New Roman"/>
              </a:rPr>
              <a:t>s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19944" y="4422138"/>
            <a:ext cx="2247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i="1" spc="-50" dirty="0">
                <a:solidFill>
                  <a:srgbClr val="329932"/>
                </a:solidFill>
                <a:latin typeface="Times New Roman"/>
                <a:cs typeface="Times New Roman"/>
              </a:rPr>
              <a:t>c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69220" y="4141722"/>
            <a:ext cx="340169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Převod:</a:t>
            </a:r>
            <a:r>
              <a:rPr sz="2600" b="1" spc="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Neúplný</a:t>
            </a:r>
            <a:r>
              <a:rPr sz="2600" b="1" spc="125" dirty="0">
                <a:latin typeface="Times New Roman"/>
                <a:cs typeface="Times New Roman"/>
              </a:rPr>
              <a:t> </a:t>
            </a:r>
            <a:r>
              <a:rPr sz="2600" b="1" spc="-20" dirty="0">
                <a:latin typeface="Times New Roman"/>
                <a:cs typeface="Times New Roman"/>
              </a:rPr>
              <a:t>DKA: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38944" y="5550464"/>
            <a:ext cx="407670" cy="140081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700"/>
              </a:spcBef>
            </a:pPr>
            <a:r>
              <a:rPr sz="2850" b="1" i="1" spc="-50" dirty="0">
                <a:latin typeface="Times New Roman"/>
                <a:cs typeface="Times New Roman"/>
              </a:rPr>
              <a:t>f</a:t>
            </a:r>
            <a:endParaRPr sz="2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485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?</a:t>
            </a:r>
            <a:endParaRPr sz="48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39044" y="4843981"/>
            <a:ext cx="249554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5699"/>
              </a:lnSpc>
              <a:spcBef>
                <a:spcPts val="95"/>
              </a:spcBef>
            </a:pPr>
            <a:r>
              <a:rPr sz="3500" b="1" i="1" spc="-50" dirty="0">
                <a:solidFill>
                  <a:srgbClr val="FF9932"/>
                </a:solidFill>
                <a:latin typeface="Times New Roman"/>
                <a:cs typeface="Times New Roman"/>
              </a:rPr>
              <a:t>a </a:t>
            </a:r>
            <a:r>
              <a:rPr sz="350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96400" y="5093916"/>
            <a:ext cx="356235" cy="15373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06680">
              <a:lnSpc>
                <a:spcPct val="141700"/>
              </a:lnSpc>
              <a:spcBef>
                <a:spcPts val="95"/>
              </a:spcBef>
            </a:pPr>
            <a:r>
              <a:rPr sz="350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b </a:t>
            </a:r>
            <a:r>
              <a:rPr sz="3500" b="1" i="1" spc="-50" dirty="0">
                <a:solidFill>
                  <a:srgbClr val="329932"/>
                </a:solidFill>
                <a:latin typeface="Times New Roman"/>
                <a:cs typeface="Times New Roman"/>
              </a:rPr>
              <a:t>c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81587" y="5095745"/>
            <a:ext cx="333375" cy="1520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85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?</a:t>
            </a:r>
            <a:endParaRPr sz="4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85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?</a:t>
            </a:r>
            <a:endParaRPr sz="4850">
              <a:latin typeface="Times New Roman"/>
              <a:cs typeface="Times New Roman"/>
            </a:endParaRPr>
          </a:p>
        </p:txBody>
      </p:sp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54146" y="4882896"/>
            <a:ext cx="2622804" cy="2392680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6937130" y="6630413"/>
            <a:ext cx="879475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5250" b="1" i="1" spc="-15" baseline="13492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235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false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224402" y="5714184"/>
            <a:ext cx="1373505" cy="1704975"/>
          </a:xfrm>
          <a:prstGeom prst="rect">
            <a:avLst/>
          </a:prstGeom>
        </p:spPr>
        <p:txBody>
          <a:bodyPr vert="horz" wrap="square" lIns="0" tIns="318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05"/>
              </a:spcBef>
            </a:pPr>
            <a:r>
              <a:rPr sz="3500" b="1" i="1" dirty="0">
                <a:solidFill>
                  <a:srgbClr val="FF9932"/>
                </a:solidFill>
                <a:latin typeface="Times New Roman"/>
                <a:cs typeface="Times New Roman"/>
              </a:rPr>
              <a:t>a</a:t>
            </a:r>
            <a:r>
              <a:rPr sz="3500" dirty="0">
                <a:latin typeface="Times New Roman"/>
                <a:cs typeface="Times New Roman"/>
              </a:rPr>
              <a:t>,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endParaRPr sz="3500">
              <a:latin typeface="Times New Roman"/>
              <a:cs typeface="Times New Roman"/>
            </a:endParaRPr>
          </a:p>
          <a:p>
            <a:pPr marL="265430">
              <a:lnSpc>
                <a:spcPct val="100000"/>
              </a:lnSpc>
              <a:spcBef>
                <a:spcPts val="2410"/>
              </a:spcBef>
            </a:pPr>
            <a:r>
              <a:rPr sz="3500" b="1" i="1" dirty="0">
                <a:solidFill>
                  <a:srgbClr val="FF9932"/>
                </a:solidFill>
                <a:latin typeface="Times New Roman"/>
                <a:cs typeface="Times New Roman"/>
              </a:rPr>
              <a:t>a</a:t>
            </a:r>
            <a:r>
              <a:rPr sz="3500" dirty="0">
                <a:latin typeface="Times New Roman"/>
                <a:cs typeface="Times New Roman"/>
              </a:rPr>
              <a:t>,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b="1" i="1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r>
              <a:rPr sz="3500" dirty="0">
                <a:latin typeface="Times New Roman"/>
                <a:cs typeface="Times New Roman"/>
              </a:rPr>
              <a:t>,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b="1" i="1" spc="-50" dirty="0">
                <a:solidFill>
                  <a:srgbClr val="329932"/>
                </a:solidFill>
                <a:latin typeface="Times New Roman"/>
                <a:cs typeface="Times New Roman"/>
              </a:rPr>
              <a:t>c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239899" y="5312153"/>
            <a:ext cx="249554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endParaRPr sz="350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010790" y="5379720"/>
            <a:ext cx="631190" cy="980440"/>
            <a:chOff x="5010790" y="5379720"/>
            <a:chExt cx="631190" cy="980440"/>
          </a:xfrm>
        </p:grpSpPr>
        <p:sp>
          <p:nvSpPr>
            <p:cNvPr id="21" name="object 21"/>
            <p:cNvSpPr/>
            <p:nvPr/>
          </p:nvSpPr>
          <p:spPr>
            <a:xfrm>
              <a:off x="5030602" y="5490971"/>
              <a:ext cx="588645" cy="756285"/>
            </a:xfrm>
            <a:custGeom>
              <a:avLst/>
              <a:gdLst/>
              <a:ahLst/>
              <a:cxnLst/>
              <a:rect l="l" t="t" r="r" b="b"/>
              <a:pathLst>
                <a:path w="588645" h="756285">
                  <a:moveTo>
                    <a:pt x="588263" y="377951"/>
                  </a:moveTo>
                  <a:lnTo>
                    <a:pt x="441959" y="0"/>
                  </a:lnTo>
                  <a:lnTo>
                    <a:pt x="441959" y="188975"/>
                  </a:lnTo>
                  <a:lnTo>
                    <a:pt x="0" y="188975"/>
                  </a:lnTo>
                  <a:lnTo>
                    <a:pt x="0" y="566927"/>
                  </a:lnTo>
                  <a:lnTo>
                    <a:pt x="441959" y="566927"/>
                  </a:lnTo>
                  <a:lnTo>
                    <a:pt x="441959" y="755903"/>
                  </a:lnTo>
                  <a:lnTo>
                    <a:pt x="588263" y="37795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010790" y="5379720"/>
              <a:ext cx="631190" cy="980440"/>
            </a:xfrm>
            <a:custGeom>
              <a:avLst/>
              <a:gdLst/>
              <a:ahLst/>
              <a:cxnLst/>
              <a:rect l="l" t="t" r="r" b="b"/>
              <a:pathLst>
                <a:path w="631189" h="980439">
                  <a:moveTo>
                    <a:pt x="461772" y="278892"/>
                  </a:moveTo>
                  <a:lnTo>
                    <a:pt x="0" y="278892"/>
                  </a:lnTo>
                  <a:lnTo>
                    <a:pt x="0" y="699516"/>
                  </a:lnTo>
                  <a:lnTo>
                    <a:pt x="19812" y="699516"/>
                  </a:lnTo>
                  <a:lnTo>
                    <a:pt x="19812" y="321564"/>
                  </a:lnTo>
                  <a:lnTo>
                    <a:pt x="41148" y="300228"/>
                  </a:lnTo>
                  <a:lnTo>
                    <a:pt x="41148" y="321564"/>
                  </a:lnTo>
                  <a:lnTo>
                    <a:pt x="440436" y="321564"/>
                  </a:lnTo>
                  <a:lnTo>
                    <a:pt x="440436" y="300228"/>
                  </a:lnTo>
                  <a:lnTo>
                    <a:pt x="461772" y="278892"/>
                  </a:lnTo>
                  <a:close/>
                </a:path>
                <a:path w="631189" h="980439">
                  <a:moveTo>
                    <a:pt x="41148" y="321564"/>
                  </a:moveTo>
                  <a:lnTo>
                    <a:pt x="41148" y="300228"/>
                  </a:lnTo>
                  <a:lnTo>
                    <a:pt x="19812" y="321564"/>
                  </a:lnTo>
                  <a:lnTo>
                    <a:pt x="41148" y="321564"/>
                  </a:lnTo>
                  <a:close/>
                </a:path>
                <a:path w="631189" h="980439">
                  <a:moveTo>
                    <a:pt x="41148" y="656844"/>
                  </a:moveTo>
                  <a:lnTo>
                    <a:pt x="41148" y="321564"/>
                  </a:lnTo>
                  <a:lnTo>
                    <a:pt x="19812" y="321564"/>
                  </a:lnTo>
                  <a:lnTo>
                    <a:pt x="19812" y="656844"/>
                  </a:lnTo>
                  <a:lnTo>
                    <a:pt x="41148" y="656844"/>
                  </a:lnTo>
                  <a:close/>
                </a:path>
                <a:path w="631189" h="980439">
                  <a:moveTo>
                    <a:pt x="481584" y="757174"/>
                  </a:moveTo>
                  <a:lnTo>
                    <a:pt x="481584" y="656844"/>
                  </a:lnTo>
                  <a:lnTo>
                    <a:pt x="19812" y="656844"/>
                  </a:lnTo>
                  <a:lnTo>
                    <a:pt x="41148" y="678180"/>
                  </a:lnTo>
                  <a:lnTo>
                    <a:pt x="41148" y="699516"/>
                  </a:lnTo>
                  <a:lnTo>
                    <a:pt x="440436" y="699516"/>
                  </a:lnTo>
                  <a:lnTo>
                    <a:pt x="440436" y="678180"/>
                  </a:lnTo>
                  <a:lnTo>
                    <a:pt x="461772" y="699516"/>
                  </a:lnTo>
                  <a:lnTo>
                    <a:pt x="461772" y="808355"/>
                  </a:lnTo>
                  <a:lnTo>
                    <a:pt x="481584" y="757174"/>
                  </a:lnTo>
                  <a:close/>
                </a:path>
                <a:path w="631189" h="980439">
                  <a:moveTo>
                    <a:pt x="41148" y="699516"/>
                  </a:moveTo>
                  <a:lnTo>
                    <a:pt x="41148" y="678180"/>
                  </a:lnTo>
                  <a:lnTo>
                    <a:pt x="19812" y="656844"/>
                  </a:lnTo>
                  <a:lnTo>
                    <a:pt x="19812" y="699516"/>
                  </a:lnTo>
                  <a:lnTo>
                    <a:pt x="41148" y="699516"/>
                  </a:lnTo>
                  <a:close/>
                </a:path>
                <a:path w="631189" h="980439">
                  <a:moveTo>
                    <a:pt x="630936" y="489204"/>
                  </a:moveTo>
                  <a:lnTo>
                    <a:pt x="440436" y="0"/>
                  </a:lnTo>
                  <a:lnTo>
                    <a:pt x="440436" y="278892"/>
                  </a:lnTo>
                  <a:lnTo>
                    <a:pt x="441960" y="278892"/>
                  </a:lnTo>
                  <a:lnTo>
                    <a:pt x="441960" y="118872"/>
                  </a:lnTo>
                  <a:lnTo>
                    <a:pt x="481584" y="111252"/>
                  </a:lnTo>
                  <a:lnTo>
                    <a:pt x="481584" y="221234"/>
                  </a:lnTo>
                  <a:lnTo>
                    <a:pt x="585314" y="489204"/>
                  </a:lnTo>
                  <a:lnTo>
                    <a:pt x="588264" y="481584"/>
                  </a:lnTo>
                  <a:lnTo>
                    <a:pt x="588264" y="599127"/>
                  </a:lnTo>
                  <a:lnTo>
                    <a:pt x="630936" y="489204"/>
                  </a:lnTo>
                  <a:close/>
                </a:path>
                <a:path w="631189" h="980439">
                  <a:moveTo>
                    <a:pt x="461772" y="321564"/>
                  </a:moveTo>
                  <a:lnTo>
                    <a:pt x="461772" y="278892"/>
                  </a:lnTo>
                  <a:lnTo>
                    <a:pt x="440436" y="300228"/>
                  </a:lnTo>
                  <a:lnTo>
                    <a:pt x="440436" y="321564"/>
                  </a:lnTo>
                  <a:lnTo>
                    <a:pt x="461772" y="321564"/>
                  </a:lnTo>
                  <a:close/>
                </a:path>
                <a:path w="631189" h="980439">
                  <a:moveTo>
                    <a:pt x="461772" y="699516"/>
                  </a:moveTo>
                  <a:lnTo>
                    <a:pt x="440436" y="678180"/>
                  </a:lnTo>
                  <a:lnTo>
                    <a:pt x="440436" y="699516"/>
                  </a:lnTo>
                  <a:lnTo>
                    <a:pt x="461772" y="699516"/>
                  </a:lnTo>
                  <a:close/>
                </a:path>
                <a:path w="631189" h="980439">
                  <a:moveTo>
                    <a:pt x="461772" y="808355"/>
                  </a:moveTo>
                  <a:lnTo>
                    <a:pt x="461772" y="699516"/>
                  </a:lnTo>
                  <a:lnTo>
                    <a:pt x="440436" y="699516"/>
                  </a:lnTo>
                  <a:lnTo>
                    <a:pt x="440436" y="979932"/>
                  </a:lnTo>
                  <a:lnTo>
                    <a:pt x="441960" y="976006"/>
                  </a:lnTo>
                  <a:lnTo>
                    <a:pt x="441960" y="859536"/>
                  </a:lnTo>
                  <a:lnTo>
                    <a:pt x="461772" y="808355"/>
                  </a:lnTo>
                  <a:close/>
                </a:path>
                <a:path w="631189" h="980439">
                  <a:moveTo>
                    <a:pt x="481584" y="221234"/>
                  </a:moveTo>
                  <a:lnTo>
                    <a:pt x="481584" y="111252"/>
                  </a:lnTo>
                  <a:lnTo>
                    <a:pt x="441960" y="118872"/>
                  </a:lnTo>
                  <a:lnTo>
                    <a:pt x="481584" y="221234"/>
                  </a:lnTo>
                  <a:close/>
                </a:path>
                <a:path w="631189" h="980439">
                  <a:moveTo>
                    <a:pt x="481584" y="321564"/>
                  </a:moveTo>
                  <a:lnTo>
                    <a:pt x="481584" y="221234"/>
                  </a:lnTo>
                  <a:lnTo>
                    <a:pt x="441960" y="118872"/>
                  </a:lnTo>
                  <a:lnTo>
                    <a:pt x="441960" y="278892"/>
                  </a:lnTo>
                  <a:lnTo>
                    <a:pt x="461772" y="278892"/>
                  </a:lnTo>
                  <a:lnTo>
                    <a:pt x="461772" y="321564"/>
                  </a:lnTo>
                  <a:lnTo>
                    <a:pt x="481584" y="321564"/>
                  </a:lnTo>
                  <a:close/>
                </a:path>
                <a:path w="631189" h="980439">
                  <a:moveTo>
                    <a:pt x="588264" y="599127"/>
                  </a:moveTo>
                  <a:lnTo>
                    <a:pt x="588264" y="496824"/>
                  </a:lnTo>
                  <a:lnTo>
                    <a:pt x="585314" y="489204"/>
                  </a:lnTo>
                  <a:lnTo>
                    <a:pt x="441960" y="859536"/>
                  </a:lnTo>
                  <a:lnTo>
                    <a:pt x="481584" y="867156"/>
                  </a:lnTo>
                  <a:lnTo>
                    <a:pt x="481584" y="873934"/>
                  </a:lnTo>
                  <a:lnTo>
                    <a:pt x="588264" y="599127"/>
                  </a:lnTo>
                  <a:close/>
                </a:path>
                <a:path w="631189" h="980439">
                  <a:moveTo>
                    <a:pt x="481584" y="873934"/>
                  </a:moveTo>
                  <a:lnTo>
                    <a:pt x="481584" y="867156"/>
                  </a:lnTo>
                  <a:lnTo>
                    <a:pt x="441960" y="859536"/>
                  </a:lnTo>
                  <a:lnTo>
                    <a:pt x="441960" y="976006"/>
                  </a:lnTo>
                  <a:lnTo>
                    <a:pt x="481584" y="873934"/>
                  </a:lnTo>
                  <a:close/>
                </a:path>
                <a:path w="631189" h="980439">
                  <a:moveTo>
                    <a:pt x="588264" y="496824"/>
                  </a:moveTo>
                  <a:lnTo>
                    <a:pt x="588264" y="481584"/>
                  </a:lnTo>
                  <a:lnTo>
                    <a:pt x="585314" y="489204"/>
                  </a:lnTo>
                  <a:lnTo>
                    <a:pt x="588264" y="4968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630299" y="4472430"/>
            <a:ext cx="249554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i="1" spc="-50" dirty="0">
                <a:solidFill>
                  <a:srgbClr val="FF9932"/>
                </a:solidFill>
                <a:latin typeface="Times New Roman"/>
                <a:cs typeface="Times New Roman"/>
              </a:rPr>
              <a:t>a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662302" y="5607809"/>
            <a:ext cx="360045" cy="9715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3435"/>
              </a:lnSpc>
              <a:spcBef>
                <a:spcPts val="130"/>
              </a:spcBef>
            </a:pPr>
            <a:r>
              <a:rPr sz="3050" b="1" i="1" spc="-50" dirty="0">
                <a:latin typeface="Times New Roman"/>
                <a:cs typeface="Times New Roman"/>
              </a:rPr>
              <a:t>s</a:t>
            </a:r>
            <a:endParaRPr sz="3050">
              <a:latin typeface="Times New Roman"/>
              <a:cs typeface="Times New Roman"/>
            </a:endParaRPr>
          </a:p>
          <a:p>
            <a:pPr marL="147955">
              <a:lnSpc>
                <a:spcPts val="3975"/>
              </a:lnSpc>
            </a:pPr>
            <a:r>
              <a:rPr sz="3500" b="1" i="1" spc="-50" dirty="0">
                <a:solidFill>
                  <a:srgbClr val="329932"/>
                </a:solidFill>
                <a:latin typeface="Times New Roman"/>
                <a:cs typeface="Times New Roman"/>
              </a:rPr>
              <a:t>c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937890" y="5624573"/>
            <a:ext cx="146685" cy="462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850" b="1" i="1" spc="-50" dirty="0">
                <a:latin typeface="Times New Roman"/>
                <a:cs typeface="Times New Roman"/>
              </a:rPr>
              <a:t>f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877187" y="4123434"/>
            <a:ext cx="1844039" cy="862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ts val="2730"/>
              </a:lnSpc>
              <a:spcBef>
                <a:spcPts val="140"/>
              </a:spcBef>
            </a:pPr>
            <a:r>
              <a:rPr sz="2600" b="1" dirty="0">
                <a:latin typeface="Times New Roman"/>
                <a:cs typeface="Times New Roman"/>
              </a:rPr>
              <a:t>Úplný</a:t>
            </a:r>
            <a:r>
              <a:rPr sz="2600" b="1" spc="80" dirty="0">
                <a:latin typeface="Times New Roman"/>
                <a:cs typeface="Times New Roman"/>
              </a:rPr>
              <a:t> </a:t>
            </a:r>
            <a:r>
              <a:rPr sz="2600" b="1" spc="-20" dirty="0">
                <a:latin typeface="Times New Roman"/>
                <a:cs typeface="Times New Roman"/>
              </a:rPr>
              <a:t>DKA:</a:t>
            </a:r>
            <a:endParaRPr sz="2600">
              <a:latin typeface="Times New Roman"/>
              <a:cs typeface="Times New Roman"/>
            </a:endParaRPr>
          </a:p>
          <a:p>
            <a:pPr marL="236220" algn="ctr">
              <a:lnSpc>
                <a:spcPts val="3810"/>
              </a:lnSpc>
            </a:pPr>
            <a:r>
              <a:rPr sz="3500" b="1" i="1" spc="-50" dirty="0">
                <a:solidFill>
                  <a:srgbClr val="329932"/>
                </a:solidFill>
                <a:latin typeface="Times New Roman"/>
                <a:cs typeface="Times New Roman"/>
              </a:rPr>
              <a:t>c</a:t>
            </a:r>
            <a:endParaRPr sz="350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045345" y="483108"/>
            <a:ext cx="8606155" cy="798830"/>
            <a:chOff x="1045345" y="483108"/>
            <a:chExt cx="8606155" cy="798830"/>
          </a:xfrm>
        </p:grpSpPr>
        <p:sp>
          <p:nvSpPr>
            <p:cNvPr id="28" name="object 28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3820044" y="478027"/>
            <a:ext cx="3053715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850" dirty="0"/>
              <a:t>Úplný</a:t>
            </a:r>
            <a:r>
              <a:rPr sz="4850" spc="-100" dirty="0"/>
              <a:t> </a:t>
            </a:r>
            <a:r>
              <a:rPr sz="4850" spc="-25" dirty="0"/>
              <a:t>DKA</a:t>
            </a:r>
            <a:endParaRPr sz="4850"/>
          </a:p>
        </p:txBody>
      </p:sp>
      <p:sp>
        <p:nvSpPr>
          <p:cNvPr id="31" name="object 31"/>
          <p:cNvSpPr txBox="1"/>
          <p:nvPr/>
        </p:nvSpPr>
        <p:spPr>
          <a:xfrm>
            <a:off x="1069220" y="1190625"/>
            <a:ext cx="8609330" cy="281622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95885" marR="5080" indent="-83820">
              <a:lnSpc>
                <a:spcPct val="103099"/>
              </a:lnSpc>
              <a:spcBef>
                <a:spcPts val="405"/>
              </a:spcBef>
            </a:pP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Myšlenka:</a:t>
            </a:r>
            <a:r>
              <a:rPr sz="35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Úplný</a:t>
            </a:r>
            <a:r>
              <a:rPr sz="35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DKA</a:t>
            </a:r>
            <a:r>
              <a:rPr sz="3500" b="1" spc="-1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se</a:t>
            </a:r>
            <a:r>
              <a:rPr sz="3500" b="1" spc="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nemůže </a:t>
            </a:r>
            <a:r>
              <a:rPr sz="35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zaseknout. </a:t>
            </a:r>
            <a:r>
              <a:rPr sz="3500" b="1" dirty="0">
                <a:latin typeface="Times New Roman"/>
                <a:cs typeface="Times New Roman"/>
              </a:rPr>
              <a:t>Definice:</a:t>
            </a:r>
            <a:r>
              <a:rPr sz="3500" b="1" spc="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Nechť</a:t>
            </a:r>
            <a:r>
              <a:rPr sz="3500" spc="30" dirty="0">
                <a:latin typeface="Times New Roman"/>
                <a:cs typeface="Times New Roman"/>
              </a:rPr>
              <a:t> </a:t>
            </a:r>
            <a:r>
              <a:rPr sz="3500" b="1" i="1" dirty="0">
                <a:latin typeface="Times New Roman"/>
                <a:cs typeface="Times New Roman"/>
              </a:rPr>
              <a:t>M </a:t>
            </a:r>
            <a:r>
              <a:rPr sz="3500" b="1" dirty="0">
                <a:latin typeface="Times New Roman"/>
                <a:cs typeface="Times New Roman"/>
              </a:rPr>
              <a:t>=</a:t>
            </a:r>
            <a:r>
              <a:rPr sz="3500" b="1" spc="5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Times New Roman"/>
                <a:cs typeface="Times New Roman"/>
              </a:rPr>
              <a:t>(</a:t>
            </a:r>
            <a:r>
              <a:rPr sz="3500" b="1" i="1" dirty="0">
                <a:latin typeface="Times New Roman"/>
                <a:cs typeface="Times New Roman"/>
              </a:rPr>
              <a:t>Q</a:t>
            </a:r>
            <a:r>
              <a:rPr sz="3500" b="1" dirty="0">
                <a:latin typeface="Times New Roman"/>
                <a:cs typeface="Times New Roman"/>
              </a:rPr>
              <a:t>,</a:t>
            </a:r>
            <a:r>
              <a:rPr sz="3500" b="1" spc="10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Symbol"/>
                <a:cs typeface="Symbol"/>
              </a:rPr>
              <a:t></a:t>
            </a:r>
            <a:r>
              <a:rPr sz="3500" b="1" dirty="0">
                <a:latin typeface="Times New Roman"/>
                <a:cs typeface="Times New Roman"/>
              </a:rPr>
              <a:t>,</a:t>
            </a:r>
            <a:r>
              <a:rPr sz="3500" b="1" spc="15" dirty="0">
                <a:latin typeface="Times New Roman"/>
                <a:cs typeface="Times New Roman"/>
              </a:rPr>
              <a:t> </a:t>
            </a:r>
            <a:r>
              <a:rPr sz="3500" b="1" i="1" dirty="0">
                <a:latin typeface="Times New Roman"/>
                <a:cs typeface="Times New Roman"/>
              </a:rPr>
              <a:t>R</a:t>
            </a:r>
            <a:r>
              <a:rPr sz="3500" b="1" dirty="0">
                <a:latin typeface="Times New Roman"/>
                <a:cs typeface="Times New Roman"/>
              </a:rPr>
              <a:t>, </a:t>
            </a:r>
            <a:r>
              <a:rPr sz="3500" b="1" i="1" dirty="0">
                <a:latin typeface="Times New Roman"/>
                <a:cs typeface="Times New Roman"/>
              </a:rPr>
              <a:t>s</a:t>
            </a:r>
            <a:r>
              <a:rPr sz="3500" b="1" dirty="0">
                <a:latin typeface="Times New Roman"/>
                <a:cs typeface="Times New Roman"/>
              </a:rPr>
              <a:t>,</a:t>
            </a:r>
            <a:r>
              <a:rPr sz="3500" b="1" spc="25" dirty="0">
                <a:latin typeface="Times New Roman"/>
                <a:cs typeface="Times New Roman"/>
              </a:rPr>
              <a:t> </a:t>
            </a:r>
            <a:r>
              <a:rPr sz="3500" b="1" i="1" dirty="0">
                <a:latin typeface="Times New Roman"/>
                <a:cs typeface="Times New Roman"/>
              </a:rPr>
              <a:t>F</a:t>
            </a:r>
            <a:r>
              <a:rPr sz="3500" b="1" dirty="0">
                <a:latin typeface="Times New Roman"/>
                <a:cs typeface="Times New Roman"/>
              </a:rPr>
              <a:t>)</a:t>
            </a:r>
            <a:r>
              <a:rPr sz="3500" b="1" spc="-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je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b="1" u="heavy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DKA</a:t>
            </a:r>
            <a:r>
              <a:rPr sz="3500" u="none" spc="-20" dirty="0">
                <a:latin typeface="Times New Roman"/>
                <a:cs typeface="Times New Roman"/>
              </a:rPr>
              <a:t>.</a:t>
            </a:r>
            <a:r>
              <a:rPr sz="3500" u="none" spc="875" dirty="0">
                <a:latin typeface="Times New Roman"/>
                <a:cs typeface="Times New Roman"/>
              </a:rPr>
              <a:t> </a:t>
            </a:r>
            <a:r>
              <a:rPr sz="3500" b="1" i="1" u="none" dirty="0">
                <a:latin typeface="Times New Roman"/>
                <a:cs typeface="Times New Roman"/>
              </a:rPr>
              <a:t>M</a:t>
            </a:r>
            <a:r>
              <a:rPr sz="3500" i="1" u="none" dirty="0">
                <a:latin typeface="Times New Roman"/>
                <a:cs typeface="Times New Roman"/>
              </a:rPr>
              <a:t> </a:t>
            </a:r>
            <a:r>
              <a:rPr sz="3500" u="none" dirty="0">
                <a:latin typeface="Times New Roman"/>
                <a:cs typeface="Times New Roman"/>
              </a:rPr>
              <a:t>je</a:t>
            </a:r>
            <a:r>
              <a:rPr sz="3500" u="none" spc="5" dirty="0">
                <a:latin typeface="Times New Roman"/>
                <a:cs typeface="Times New Roman"/>
              </a:rPr>
              <a:t> </a:t>
            </a:r>
            <a:r>
              <a:rPr sz="3500" b="1" i="1" u="none" dirty="0">
                <a:solidFill>
                  <a:srgbClr val="C00000"/>
                </a:solidFill>
                <a:latin typeface="Times New Roman"/>
                <a:cs typeface="Times New Roman"/>
              </a:rPr>
              <a:t>úplný</a:t>
            </a:r>
            <a:r>
              <a:rPr sz="3500" u="none" dirty="0">
                <a:latin typeface="Times New Roman"/>
                <a:cs typeface="Times New Roman"/>
              </a:rPr>
              <a:t>,</a:t>
            </a:r>
            <a:r>
              <a:rPr sz="3500" u="none" spc="-15" dirty="0">
                <a:latin typeface="Times New Roman"/>
                <a:cs typeface="Times New Roman"/>
              </a:rPr>
              <a:t> </a:t>
            </a:r>
            <a:r>
              <a:rPr sz="3500" u="none" dirty="0">
                <a:latin typeface="Times New Roman"/>
                <a:cs typeface="Times New Roman"/>
              </a:rPr>
              <a:t>pokud</a:t>
            </a:r>
            <a:r>
              <a:rPr sz="3500" u="none" spc="-15" dirty="0">
                <a:latin typeface="Times New Roman"/>
                <a:cs typeface="Times New Roman"/>
              </a:rPr>
              <a:t> </a:t>
            </a:r>
            <a:r>
              <a:rPr sz="3500" u="none" dirty="0">
                <a:latin typeface="Times New Roman"/>
                <a:cs typeface="Times New Roman"/>
              </a:rPr>
              <a:t>pro</a:t>
            </a:r>
            <a:r>
              <a:rPr sz="3500" u="none" spc="5" dirty="0">
                <a:latin typeface="Times New Roman"/>
                <a:cs typeface="Times New Roman"/>
              </a:rPr>
              <a:t> </a:t>
            </a:r>
            <a:r>
              <a:rPr sz="3500" u="none" dirty="0">
                <a:latin typeface="Times New Roman"/>
                <a:cs typeface="Times New Roman"/>
              </a:rPr>
              <a:t>libovolné</a:t>
            </a:r>
            <a:r>
              <a:rPr sz="3500" u="none" spc="-20" dirty="0">
                <a:latin typeface="Times New Roman"/>
                <a:cs typeface="Times New Roman"/>
              </a:rPr>
              <a:t> </a:t>
            </a:r>
            <a:r>
              <a:rPr sz="3500" b="1" i="1" u="none" dirty="0">
                <a:latin typeface="Times New Roman"/>
                <a:cs typeface="Times New Roman"/>
              </a:rPr>
              <a:t>p</a:t>
            </a:r>
            <a:r>
              <a:rPr sz="3500" b="1" i="1" u="none" spc="15" dirty="0">
                <a:latin typeface="Times New Roman"/>
                <a:cs typeface="Times New Roman"/>
              </a:rPr>
              <a:t> </a:t>
            </a:r>
            <a:r>
              <a:rPr sz="3500" b="1" u="none" dirty="0">
                <a:latin typeface="Symbol"/>
                <a:cs typeface="Symbol"/>
              </a:rPr>
              <a:t></a:t>
            </a:r>
            <a:r>
              <a:rPr sz="3500" b="1" u="none" spc="5" dirty="0">
                <a:latin typeface="Times New Roman"/>
                <a:cs typeface="Times New Roman"/>
              </a:rPr>
              <a:t> </a:t>
            </a:r>
            <a:r>
              <a:rPr sz="3500" b="1" i="1" u="none" dirty="0">
                <a:latin typeface="Times New Roman"/>
                <a:cs typeface="Times New Roman"/>
              </a:rPr>
              <a:t>Q</a:t>
            </a:r>
            <a:r>
              <a:rPr sz="3500" u="none" dirty="0">
                <a:latin typeface="Times New Roman"/>
                <a:cs typeface="Times New Roman"/>
              </a:rPr>
              <a:t>,</a:t>
            </a:r>
            <a:r>
              <a:rPr sz="3500" u="none" spc="10" dirty="0">
                <a:latin typeface="Times New Roman"/>
                <a:cs typeface="Times New Roman"/>
              </a:rPr>
              <a:t> </a:t>
            </a:r>
            <a:r>
              <a:rPr sz="3500" b="1" i="1" u="none" dirty="0">
                <a:latin typeface="Times New Roman"/>
                <a:cs typeface="Times New Roman"/>
              </a:rPr>
              <a:t>a</a:t>
            </a:r>
            <a:r>
              <a:rPr sz="3500" b="1" i="1" u="none" spc="10" dirty="0">
                <a:latin typeface="Times New Roman"/>
                <a:cs typeface="Times New Roman"/>
              </a:rPr>
              <a:t> </a:t>
            </a:r>
            <a:r>
              <a:rPr sz="3500" b="1" u="none" dirty="0">
                <a:latin typeface="Symbol"/>
                <a:cs typeface="Symbol"/>
              </a:rPr>
              <a:t></a:t>
            </a:r>
            <a:r>
              <a:rPr sz="3500" b="1" u="none" spc="10" dirty="0">
                <a:latin typeface="Times New Roman"/>
                <a:cs typeface="Times New Roman"/>
              </a:rPr>
              <a:t> </a:t>
            </a:r>
            <a:r>
              <a:rPr sz="3500" b="1" u="none" spc="-50" dirty="0">
                <a:latin typeface="Symbol"/>
                <a:cs typeface="Symbol"/>
              </a:rPr>
              <a:t></a:t>
            </a:r>
            <a:r>
              <a:rPr sz="3500" b="1" u="none" spc="-50" dirty="0">
                <a:latin typeface="Times New Roman"/>
                <a:cs typeface="Times New Roman"/>
              </a:rPr>
              <a:t> </a:t>
            </a:r>
            <a:r>
              <a:rPr sz="3500" u="none" dirty="0">
                <a:latin typeface="Times New Roman"/>
                <a:cs typeface="Times New Roman"/>
              </a:rPr>
              <a:t>existuje</a:t>
            </a:r>
            <a:r>
              <a:rPr sz="3500" u="none" spc="10" dirty="0">
                <a:latin typeface="Times New Roman"/>
                <a:cs typeface="Times New Roman"/>
              </a:rPr>
              <a:t> </a:t>
            </a:r>
            <a:r>
              <a:rPr sz="3500" u="none" dirty="0">
                <a:latin typeface="Times New Roman"/>
                <a:cs typeface="Times New Roman"/>
              </a:rPr>
              <a:t>právě</a:t>
            </a:r>
            <a:r>
              <a:rPr sz="3500" u="none" spc="15" dirty="0">
                <a:latin typeface="Times New Roman"/>
                <a:cs typeface="Times New Roman"/>
              </a:rPr>
              <a:t> </a:t>
            </a:r>
            <a:r>
              <a:rPr sz="3500" u="none" dirty="0">
                <a:latin typeface="Times New Roman"/>
                <a:cs typeface="Times New Roman"/>
              </a:rPr>
              <a:t>jedno</a:t>
            </a:r>
            <a:r>
              <a:rPr sz="3500" u="none" spc="20" dirty="0">
                <a:latin typeface="Times New Roman"/>
                <a:cs typeface="Times New Roman"/>
              </a:rPr>
              <a:t> </a:t>
            </a:r>
            <a:r>
              <a:rPr sz="3500" u="none" dirty="0">
                <a:latin typeface="Times New Roman"/>
                <a:cs typeface="Times New Roman"/>
              </a:rPr>
              <a:t>pravidlo</a:t>
            </a:r>
            <a:r>
              <a:rPr sz="3500" u="none" spc="-10" dirty="0">
                <a:latin typeface="Times New Roman"/>
                <a:cs typeface="Times New Roman"/>
              </a:rPr>
              <a:t> </a:t>
            </a:r>
            <a:r>
              <a:rPr sz="3500" b="1" i="1" u="none" dirty="0">
                <a:latin typeface="Times New Roman"/>
                <a:cs typeface="Times New Roman"/>
              </a:rPr>
              <a:t>pa</a:t>
            </a:r>
            <a:r>
              <a:rPr sz="3500" b="1" i="1" u="none" spc="10" dirty="0">
                <a:latin typeface="Times New Roman"/>
                <a:cs typeface="Times New Roman"/>
              </a:rPr>
              <a:t> </a:t>
            </a:r>
            <a:r>
              <a:rPr sz="3050" b="1" u="none" dirty="0">
                <a:latin typeface="Symbol"/>
                <a:cs typeface="Symbol"/>
              </a:rPr>
              <a:t></a:t>
            </a:r>
            <a:r>
              <a:rPr sz="3050" b="1" u="none" spc="125" dirty="0">
                <a:latin typeface="Times New Roman"/>
                <a:cs typeface="Times New Roman"/>
              </a:rPr>
              <a:t> </a:t>
            </a:r>
            <a:r>
              <a:rPr sz="3500" b="1" i="1" u="none" dirty="0">
                <a:latin typeface="Times New Roman"/>
                <a:cs typeface="Times New Roman"/>
              </a:rPr>
              <a:t>q</a:t>
            </a:r>
            <a:r>
              <a:rPr sz="3500" b="1" i="1" u="none" spc="20" dirty="0">
                <a:latin typeface="Times New Roman"/>
                <a:cs typeface="Times New Roman"/>
              </a:rPr>
              <a:t> </a:t>
            </a:r>
            <a:r>
              <a:rPr sz="3500" b="1" u="none" dirty="0">
                <a:latin typeface="Symbol"/>
                <a:cs typeface="Symbol"/>
              </a:rPr>
              <a:t></a:t>
            </a:r>
            <a:r>
              <a:rPr sz="3500" b="1" u="none" spc="10" dirty="0">
                <a:latin typeface="Times New Roman"/>
                <a:cs typeface="Times New Roman"/>
              </a:rPr>
              <a:t> </a:t>
            </a:r>
            <a:r>
              <a:rPr sz="3500" b="1" i="1" u="none" dirty="0">
                <a:latin typeface="Times New Roman"/>
                <a:cs typeface="Times New Roman"/>
              </a:rPr>
              <a:t>R</a:t>
            </a:r>
            <a:r>
              <a:rPr sz="3500" b="1" i="1" u="none" spc="15" dirty="0">
                <a:latin typeface="Times New Roman"/>
                <a:cs typeface="Times New Roman"/>
              </a:rPr>
              <a:t> </a:t>
            </a:r>
            <a:r>
              <a:rPr sz="3500" u="none" spc="-25" dirty="0">
                <a:latin typeface="Times New Roman"/>
                <a:cs typeface="Times New Roman"/>
              </a:rPr>
              <a:t>pro </a:t>
            </a:r>
            <a:r>
              <a:rPr sz="3500" u="none" dirty="0">
                <a:latin typeface="Times New Roman"/>
                <a:cs typeface="Times New Roman"/>
              </a:rPr>
              <a:t>nějaké</a:t>
            </a:r>
            <a:r>
              <a:rPr sz="3500" u="none" spc="15" dirty="0">
                <a:latin typeface="Times New Roman"/>
                <a:cs typeface="Times New Roman"/>
              </a:rPr>
              <a:t> </a:t>
            </a:r>
            <a:r>
              <a:rPr sz="3500" b="1" i="1" u="none" dirty="0">
                <a:latin typeface="Times New Roman"/>
                <a:cs typeface="Times New Roman"/>
              </a:rPr>
              <a:t>q</a:t>
            </a:r>
            <a:r>
              <a:rPr sz="3500" b="1" i="1" u="none" spc="10" dirty="0">
                <a:latin typeface="Times New Roman"/>
                <a:cs typeface="Times New Roman"/>
              </a:rPr>
              <a:t> </a:t>
            </a:r>
            <a:r>
              <a:rPr sz="3500" b="1" u="none" dirty="0">
                <a:latin typeface="Symbol"/>
                <a:cs typeface="Symbol"/>
              </a:rPr>
              <a:t></a:t>
            </a:r>
            <a:r>
              <a:rPr sz="3500" b="1" u="none" spc="5" dirty="0">
                <a:latin typeface="Times New Roman"/>
                <a:cs typeface="Times New Roman"/>
              </a:rPr>
              <a:t> </a:t>
            </a:r>
            <a:r>
              <a:rPr sz="3500" b="1" i="1" u="none" dirty="0">
                <a:latin typeface="Times New Roman"/>
                <a:cs typeface="Times New Roman"/>
              </a:rPr>
              <a:t>Q</a:t>
            </a:r>
            <a:r>
              <a:rPr sz="3500" u="none" dirty="0">
                <a:latin typeface="Times New Roman"/>
                <a:cs typeface="Times New Roman"/>
              </a:rPr>
              <a:t>.</a:t>
            </a:r>
            <a:r>
              <a:rPr sz="3500" u="none" spc="5" dirty="0">
                <a:latin typeface="Times New Roman"/>
                <a:cs typeface="Times New Roman"/>
              </a:rPr>
              <a:t> </a:t>
            </a:r>
            <a:r>
              <a:rPr sz="3500" u="none" dirty="0">
                <a:latin typeface="Times New Roman"/>
                <a:cs typeface="Times New Roman"/>
              </a:rPr>
              <a:t>Jinak</a:t>
            </a:r>
            <a:r>
              <a:rPr sz="3500" u="none" spc="10" dirty="0">
                <a:latin typeface="Times New Roman"/>
                <a:cs typeface="Times New Roman"/>
              </a:rPr>
              <a:t> </a:t>
            </a:r>
            <a:r>
              <a:rPr sz="3500" b="1" i="1" u="none" dirty="0">
                <a:latin typeface="Times New Roman"/>
                <a:cs typeface="Times New Roman"/>
              </a:rPr>
              <a:t>M</a:t>
            </a:r>
            <a:r>
              <a:rPr sz="3500" i="1" u="none" spc="5" dirty="0">
                <a:latin typeface="Times New Roman"/>
                <a:cs typeface="Times New Roman"/>
              </a:rPr>
              <a:t> </a:t>
            </a:r>
            <a:r>
              <a:rPr sz="3500" u="none" dirty="0">
                <a:latin typeface="Times New Roman"/>
                <a:cs typeface="Times New Roman"/>
              </a:rPr>
              <a:t>je</a:t>
            </a:r>
            <a:r>
              <a:rPr sz="3500" u="none" spc="5" dirty="0">
                <a:latin typeface="Times New Roman"/>
                <a:cs typeface="Times New Roman"/>
              </a:rPr>
              <a:t> </a:t>
            </a:r>
            <a:r>
              <a:rPr sz="3500" b="1" i="1" u="none" spc="-10" dirty="0">
                <a:solidFill>
                  <a:srgbClr val="C00000"/>
                </a:solidFill>
                <a:latin typeface="Times New Roman"/>
                <a:cs typeface="Times New Roman"/>
              </a:rPr>
              <a:t>neúplný</a:t>
            </a:r>
            <a:r>
              <a:rPr sz="3500" b="1" i="1" u="none" spc="-10" dirty="0">
                <a:latin typeface="Times New Roman"/>
                <a:cs typeface="Times New Roman"/>
              </a:rPr>
              <a:t>.</a:t>
            </a:r>
            <a:endParaRPr sz="3500" dirty="0">
              <a:latin typeface="Times New Roman"/>
              <a:cs typeface="Times New Roman"/>
            </a:endParaRPr>
          </a:p>
        </p:txBody>
      </p:sp>
      <p:sp>
        <p:nvSpPr>
          <p:cNvPr id="34" name="Zástupný symbol pro číslo snímku 33">
            <a:extLst>
              <a:ext uri="{FF2B5EF4-FFF2-40B4-BE49-F238E27FC236}">
                <a16:creationId xmlns:a16="http://schemas.microsoft.com/office/drawing/2014/main" id="{F3663ECB-E1D9-471A-B12B-9291C58668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pPr/>
              <a:t>32</a:t>
            </a:fld>
            <a:r>
              <a:rPr lang="cs-CZ"/>
              <a:t> / 36</a:t>
            </a:r>
            <a:endParaRPr lang="cs-CZ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5157" y="3169919"/>
            <a:ext cx="8564880" cy="43180"/>
          </a:xfrm>
          <a:custGeom>
            <a:avLst/>
            <a:gdLst/>
            <a:ahLst/>
            <a:cxnLst/>
            <a:rect l="l" t="t" r="r" b="b"/>
            <a:pathLst>
              <a:path w="8564880" h="43180">
                <a:moveTo>
                  <a:pt x="8564879" y="42671"/>
                </a:moveTo>
                <a:lnTo>
                  <a:pt x="8564879" y="0"/>
                </a:lnTo>
                <a:lnTo>
                  <a:pt x="0" y="0"/>
                </a:lnTo>
                <a:lnTo>
                  <a:pt x="0" y="42671"/>
                </a:lnTo>
                <a:lnTo>
                  <a:pt x="8564879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045345" y="483108"/>
            <a:ext cx="8606155" cy="798830"/>
            <a:chOff x="1045345" y="483108"/>
            <a:chExt cx="8606155" cy="798830"/>
          </a:xfrm>
        </p:grpSpPr>
        <p:sp>
          <p:nvSpPr>
            <p:cNvPr id="4" name="object 4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46944" y="494791"/>
            <a:ext cx="8399780" cy="7315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Algoritmus:</a:t>
            </a:r>
            <a:r>
              <a:rPr spc="-35" dirty="0"/>
              <a:t> </a:t>
            </a:r>
            <a:r>
              <a:rPr dirty="0"/>
              <a:t>Z</a:t>
            </a:r>
            <a:r>
              <a:rPr spc="-5" dirty="0"/>
              <a:t> </a:t>
            </a:r>
            <a:r>
              <a:rPr dirty="0"/>
              <a:t>DKA na</a:t>
            </a:r>
            <a:r>
              <a:rPr spc="-10" dirty="0"/>
              <a:t> </a:t>
            </a:r>
            <a:r>
              <a:rPr dirty="0"/>
              <a:t>úplný</a:t>
            </a:r>
            <a:r>
              <a:rPr spc="-15" dirty="0"/>
              <a:t> </a:t>
            </a:r>
            <a:r>
              <a:rPr spc="-25" dirty="0"/>
              <a:t>DKA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02240" y="1145234"/>
            <a:ext cx="8056245" cy="4328160"/>
          </a:xfrm>
          <a:prstGeom prst="rect">
            <a:avLst/>
          </a:prstGeom>
        </p:spPr>
        <p:txBody>
          <a:bodyPr vert="horz" wrap="square" lIns="0" tIns="15176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195"/>
              </a:spcBef>
            </a:pP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Myšlenka:</a:t>
            </a:r>
            <a:r>
              <a:rPr sz="35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Přidej stav</a:t>
            </a:r>
            <a:r>
              <a:rPr sz="3500" b="1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simulující</a:t>
            </a:r>
            <a:r>
              <a:rPr sz="35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“past”</a:t>
            </a:r>
            <a:endParaRPr sz="3500">
              <a:latin typeface="Times New Roman"/>
              <a:cs typeface="Times New Roman"/>
            </a:endParaRPr>
          </a:p>
          <a:p>
            <a:pPr marL="323215" indent="-259715">
              <a:lnSpc>
                <a:spcPct val="100000"/>
              </a:lnSpc>
              <a:spcBef>
                <a:spcPts val="1105"/>
              </a:spcBef>
              <a:buFont typeface="Times New Roman"/>
              <a:buChar char="•"/>
              <a:tabLst>
                <a:tab pos="323215" algn="l"/>
              </a:tabLst>
            </a:pP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Vstup:</a:t>
            </a:r>
            <a:r>
              <a:rPr sz="35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Neúplný DKA</a:t>
            </a:r>
            <a:r>
              <a:rPr sz="3500" spc="-185" dirty="0">
                <a:latin typeface="Times New Roman"/>
                <a:cs typeface="Times New Roman"/>
              </a:rPr>
              <a:t> </a:t>
            </a:r>
            <a:r>
              <a:rPr sz="3500" i="1" dirty="0">
                <a:latin typeface="Times New Roman"/>
                <a:cs typeface="Times New Roman"/>
              </a:rPr>
              <a:t>M </a:t>
            </a:r>
            <a:r>
              <a:rPr sz="3500" dirty="0">
                <a:latin typeface="Times New Roman"/>
                <a:cs typeface="Times New Roman"/>
              </a:rPr>
              <a:t>=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(</a:t>
            </a:r>
            <a:r>
              <a:rPr sz="3500" i="1" dirty="0">
                <a:latin typeface="Times New Roman"/>
                <a:cs typeface="Times New Roman"/>
              </a:rPr>
              <a:t>Q</a:t>
            </a:r>
            <a:r>
              <a:rPr sz="3500" dirty="0">
                <a:latin typeface="Times New Roman"/>
                <a:cs typeface="Times New Roman"/>
              </a:rPr>
              <a:t>,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Symbol"/>
                <a:cs typeface="Symbol"/>
              </a:rPr>
              <a:t></a:t>
            </a:r>
            <a:r>
              <a:rPr sz="3500" dirty="0">
                <a:latin typeface="Times New Roman"/>
                <a:cs typeface="Times New Roman"/>
              </a:rPr>
              <a:t>,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i="1" dirty="0">
                <a:latin typeface="Times New Roman"/>
                <a:cs typeface="Times New Roman"/>
              </a:rPr>
              <a:t>R</a:t>
            </a:r>
            <a:r>
              <a:rPr sz="3500" dirty="0">
                <a:latin typeface="Times New Roman"/>
                <a:cs typeface="Times New Roman"/>
              </a:rPr>
              <a:t>,</a:t>
            </a:r>
            <a:r>
              <a:rPr sz="3500" spc="-5" dirty="0">
                <a:latin typeface="Times New Roman"/>
                <a:cs typeface="Times New Roman"/>
              </a:rPr>
              <a:t> </a:t>
            </a:r>
            <a:r>
              <a:rPr sz="3500" i="1" dirty="0">
                <a:latin typeface="Times New Roman"/>
                <a:cs typeface="Times New Roman"/>
              </a:rPr>
              <a:t>s</a:t>
            </a:r>
            <a:r>
              <a:rPr sz="3500" dirty="0">
                <a:latin typeface="Times New Roman"/>
                <a:cs typeface="Times New Roman"/>
              </a:rPr>
              <a:t>,</a:t>
            </a:r>
            <a:r>
              <a:rPr sz="3500" spc="20" dirty="0">
                <a:latin typeface="Times New Roman"/>
                <a:cs typeface="Times New Roman"/>
              </a:rPr>
              <a:t> </a:t>
            </a:r>
            <a:r>
              <a:rPr sz="3500" i="1" spc="-25" dirty="0">
                <a:latin typeface="Times New Roman"/>
                <a:cs typeface="Times New Roman"/>
              </a:rPr>
              <a:t>F</a:t>
            </a:r>
            <a:r>
              <a:rPr sz="3500" spc="-25" dirty="0">
                <a:latin typeface="Times New Roman"/>
                <a:cs typeface="Times New Roman"/>
              </a:rPr>
              <a:t>)</a:t>
            </a:r>
            <a:endParaRPr sz="3500">
              <a:latin typeface="Times New Roman"/>
              <a:cs typeface="Times New Roman"/>
            </a:endParaRPr>
          </a:p>
          <a:p>
            <a:pPr marL="323215" indent="-259715">
              <a:lnSpc>
                <a:spcPct val="100000"/>
              </a:lnSpc>
              <a:spcBef>
                <a:spcPts val="25"/>
              </a:spcBef>
              <a:buFont typeface="Times New Roman"/>
              <a:buChar char="•"/>
              <a:tabLst>
                <a:tab pos="323215" algn="l"/>
              </a:tabLst>
            </a:pP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Výstup:</a:t>
            </a:r>
            <a:r>
              <a:rPr sz="35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Úplný</a:t>
            </a:r>
            <a:r>
              <a:rPr sz="3500" spc="-1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DKA</a:t>
            </a:r>
            <a:r>
              <a:rPr sz="3500" spc="-175" dirty="0">
                <a:latin typeface="Times New Roman"/>
                <a:cs typeface="Times New Roman"/>
              </a:rPr>
              <a:t> </a:t>
            </a:r>
            <a:r>
              <a:rPr sz="3500" i="1" dirty="0">
                <a:latin typeface="Times New Roman"/>
                <a:cs typeface="Times New Roman"/>
              </a:rPr>
              <a:t>M</a:t>
            </a:r>
            <a:r>
              <a:rPr sz="3525" i="1" baseline="-20094" dirty="0">
                <a:latin typeface="Times New Roman"/>
                <a:cs typeface="Times New Roman"/>
              </a:rPr>
              <a:t>c</a:t>
            </a:r>
            <a:r>
              <a:rPr sz="3525" i="1" spc="434" baseline="-20094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=</a:t>
            </a:r>
            <a:r>
              <a:rPr sz="3500" spc="-1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(</a:t>
            </a:r>
            <a:r>
              <a:rPr sz="3500" i="1" dirty="0">
                <a:latin typeface="Times New Roman"/>
                <a:cs typeface="Times New Roman"/>
              </a:rPr>
              <a:t>Q</a:t>
            </a:r>
            <a:r>
              <a:rPr sz="3525" i="1" baseline="-20094" dirty="0">
                <a:latin typeface="Times New Roman"/>
                <a:cs typeface="Times New Roman"/>
              </a:rPr>
              <a:t>c</a:t>
            </a:r>
            <a:r>
              <a:rPr sz="3500" dirty="0">
                <a:latin typeface="Times New Roman"/>
                <a:cs typeface="Times New Roman"/>
              </a:rPr>
              <a:t>,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Symbol"/>
                <a:cs typeface="Symbol"/>
              </a:rPr>
              <a:t></a:t>
            </a:r>
            <a:r>
              <a:rPr sz="3500" dirty="0">
                <a:latin typeface="Times New Roman"/>
                <a:cs typeface="Times New Roman"/>
              </a:rPr>
              <a:t>,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i="1" dirty="0">
                <a:latin typeface="Times New Roman"/>
                <a:cs typeface="Times New Roman"/>
              </a:rPr>
              <a:t>R</a:t>
            </a:r>
            <a:r>
              <a:rPr sz="3525" i="1" baseline="-20094" dirty="0">
                <a:latin typeface="Times New Roman"/>
                <a:cs typeface="Times New Roman"/>
              </a:rPr>
              <a:t>c</a:t>
            </a:r>
            <a:r>
              <a:rPr sz="3500" dirty="0">
                <a:latin typeface="Times New Roman"/>
                <a:cs typeface="Times New Roman"/>
              </a:rPr>
              <a:t>,</a:t>
            </a:r>
            <a:r>
              <a:rPr sz="3500" spc="-5" dirty="0">
                <a:latin typeface="Times New Roman"/>
                <a:cs typeface="Times New Roman"/>
              </a:rPr>
              <a:t> </a:t>
            </a:r>
            <a:r>
              <a:rPr sz="3500" i="1" dirty="0">
                <a:latin typeface="Times New Roman"/>
                <a:cs typeface="Times New Roman"/>
              </a:rPr>
              <a:t>s</a:t>
            </a:r>
            <a:r>
              <a:rPr sz="3500" dirty="0">
                <a:latin typeface="Times New Roman"/>
                <a:cs typeface="Times New Roman"/>
              </a:rPr>
              <a:t>, </a:t>
            </a:r>
            <a:r>
              <a:rPr sz="3500" i="1" spc="-25" dirty="0">
                <a:latin typeface="Times New Roman"/>
                <a:cs typeface="Times New Roman"/>
              </a:rPr>
              <a:t>F</a:t>
            </a:r>
            <a:r>
              <a:rPr sz="3500" spc="-25" dirty="0">
                <a:latin typeface="Times New Roman"/>
                <a:cs typeface="Times New Roman"/>
              </a:rPr>
              <a:t>)</a:t>
            </a:r>
            <a:endParaRPr sz="3500">
              <a:latin typeface="Times New Roman"/>
              <a:cs typeface="Times New Roman"/>
            </a:endParaRPr>
          </a:p>
          <a:p>
            <a:pPr marL="330835" indent="-267335">
              <a:lnSpc>
                <a:spcPct val="100000"/>
              </a:lnSpc>
              <a:spcBef>
                <a:spcPts val="2150"/>
              </a:spcBef>
              <a:buFont typeface="Times New Roman"/>
              <a:buChar char="•"/>
              <a:tabLst>
                <a:tab pos="330835" algn="l"/>
              </a:tabLst>
            </a:pPr>
            <a:r>
              <a:rPr sz="35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Metoda:</a:t>
            </a:r>
            <a:endParaRPr sz="3500">
              <a:latin typeface="Times New Roman"/>
              <a:cs typeface="Times New Roman"/>
            </a:endParaRPr>
          </a:p>
          <a:p>
            <a:pPr marL="330835" indent="-267335">
              <a:lnSpc>
                <a:spcPct val="100000"/>
              </a:lnSpc>
              <a:spcBef>
                <a:spcPts val="35"/>
              </a:spcBef>
              <a:buFont typeface="Times New Roman"/>
              <a:buChar char="•"/>
              <a:tabLst>
                <a:tab pos="330835" algn="l"/>
              </a:tabLst>
            </a:pPr>
            <a:r>
              <a:rPr sz="3500" i="1" dirty="0">
                <a:latin typeface="Times New Roman"/>
                <a:cs typeface="Times New Roman"/>
              </a:rPr>
              <a:t>Q</a:t>
            </a:r>
            <a:r>
              <a:rPr sz="3525" i="1" baseline="-20094" dirty="0">
                <a:latin typeface="Times New Roman"/>
                <a:cs typeface="Times New Roman"/>
              </a:rPr>
              <a:t>c</a:t>
            </a:r>
            <a:r>
              <a:rPr sz="3525" i="1" spc="442" baseline="-20094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:=</a:t>
            </a:r>
            <a:r>
              <a:rPr sz="3500" spc="-5" dirty="0">
                <a:latin typeface="Times New Roman"/>
                <a:cs typeface="Times New Roman"/>
              </a:rPr>
              <a:t> </a:t>
            </a:r>
            <a:r>
              <a:rPr sz="3500" i="1" dirty="0">
                <a:latin typeface="Times New Roman"/>
                <a:cs typeface="Times New Roman"/>
              </a:rPr>
              <a:t>Q</a:t>
            </a:r>
            <a:r>
              <a:rPr sz="3500" i="1" spc="-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Symbol"/>
                <a:cs typeface="Symbol"/>
              </a:rPr>
              <a:t>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-10" dirty="0">
                <a:latin typeface="Times New Roman"/>
                <a:cs typeface="Times New Roman"/>
              </a:rPr>
              <a:t>{</a:t>
            </a:r>
            <a:r>
              <a:rPr sz="3500" i="1" spc="-10" dirty="0">
                <a:latin typeface="Times New Roman"/>
                <a:cs typeface="Times New Roman"/>
              </a:rPr>
              <a:t>q</a:t>
            </a:r>
            <a:r>
              <a:rPr sz="3525" i="1" spc="-15" baseline="-20094" dirty="0">
                <a:latin typeface="Times New Roman"/>
                <a:cs typeface="Times New Roman"/>
              </a:rPr>
              <a:t>false</a:t>
            </a:r>
            <a:r>
              <a:rPr sz="3500" spc="-10" dirty="0">
                <a:latin typeface="Times New Roman"/>
                <a:cs typeface="Times New Roman"/>
              </a:rPr>
              <a:t>};</a:t>
            </a:r>
            <a:endParaRPr sz="3500">
              <a:latin typeface="Times New Roman"/>
              <a:cs typeface="Times New Roman"/>
            </a:endParaRPr>
          </a:p>
          <a:p>
            <a:pPr marL="330835" indent="-267335">
              <a:lnSpc>
                <a:spcPct val="100000"/>
              </a:lnSpc>
              <a:spcBef>
                <a:spcPts val="35"/>
              </a:spcBef>
              <a:buFont typeface="Times New Roman"/>
              <a:buChar char="•"/>
              <a:tabLst>
                <a:tab pos="330835" algn="l"/>
              </a:tabLst>
            </a:pPr>
            <a:r>
              <a:rPr sz="3500" i="1" dirty="0">
                <a:latin typeface="Times New Roman"/>
                <a:cs typeface="Times New Roman"/>
              </a:rPr>
              <a:t>R</a:t>
            </a:r>
            <a:r>
              <a:rPr sz="3525" i="1" baseline="-20094" dirty="0">
                <a:latin typeface="Times New Roman"/>
                <a:cs typeface="Times New Roman"/>
              </a:rPr>
              <a:t>c</a:t>
            </a:r>
            <a:r>
              <a:rPr sz="3525" i="1" spc="-7" baseline="-20094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:=</a:t>
            </a:r>
            <a:r>
              <a:rPr sz="3500" spc="-10" dirty="0">
                <a:latin typeface="Times New Roman"/>
                <a:cs typeface="Times New Roman"/>
              </a:rPr>
              <a:t> </a:t>
            </a:r>
            <a:r>
              <a:rPr sz="3500" i="1" dirty="0">
                <a:latin typeface="Times New Roman"/>
                <a:cs typeface="Times New Roman"/>
              </a:rPr>
              <a:t>R </a:t>
            </a:r>
            <a:r>
              <a:rPr sz="3500" dirty="0">
                <a:latin typeface="Symbol"/>
                <a:cs typeface="Symbol"/>
              </a:rPr>
              <a:t></a:t>
            </a:r>
            <a:r>
              <a:rPr sz="3500" dirty="0">
                <a:latin typeface="Times New Roman"/>
                <a:cs typeface="Times New Roman"/>
              </a:rPr>
              <a:t> {</a:t>
            </a:r>
            <a:r>
              <a:rPr sz="3500" i="1" dirty="0">
                <a:latin typeface="Times New Roman"/>
                <a:cs typeface="Times New Roman"/>
              </a:rPr>
              <a:t>qa</a:t>
            </a:r>
            <a:r>
              <a:rPr sz="3500" i="1" spc="1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Symbol"/>
                <a:cs typeface="Symbol"/>
              </a:rPr>
              <a:t></a:t>
            </a:r>
            <a:r>
              <a:rPr sz="3500" spc="-10" dirty="0">
                <a:latin typeface="Times New Roman"/>
                <a:cs typeface="Times New Roman"/>
              </a:rPr>
              <a:t> </a:t>
            </a:r>
            <a:r>
              <a:rPr sz="3500" i="1" dirty="0">
                <a:latin typeface="Times New Roman"/>
                <a:cs typeface="Times New Roman"/>
              </a:rPr>
              <a:t>q</a:t>
            </a:r>
            <a:r>
              <a:rPr sz="3525" i="1" baseline="-20094" dirty="0">
                <a:latin typeface="Times New Roman"/>
                <a:cs typeface="Times New Roman"/>
              </a:rPr>
              <a:t>false</a:t>
            </a:r>
            <a:r>
              <a:rPr sz="3500" dirty="0">
                <a:latin typeface="Times New Roman"/>
                <a:cs typeface="Times New Roman"/>
              </a:rPr>
              <a:t>: </a:t>
            </a:r>
            <a:r>
              <a:rPr sz="3500" i="1" dirty="0">
                <a:latin typeface="Times New Roman"/>
                <a:cs typeface="Times New Roman"/>
              </a:rPr>
              <a:t>a</a:t>
            </a:r>
            <a:r>
              <a:rPr sz="3500" i="1" spc="-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Symbol"/>
                <a:cs typeface="Symbol"/>
              </a:rPr>
              <a:t>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Symbol"/>
                <a:cs typeface="Symbol"/>
              </a:rPr>
              <a:t></a:t>
            </a:r>
            <a:r>
              <a:rPr sz="3500" dirty="0">
                <a:latin typeface="Times New Roman"/>
                <a:cs typeface="Times New Roman"/>
              </a:rPr>
              <a:t>,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i="1" dirty="0">
                <a:latin typeface="Times New Roman"/>
                <a:cs typeface="Times New Roman"/>
              </a:rPr>
              <a:t>q</a:t>
            </a:r>
            <a:r>
              <a:rPr sz="3500" i="1" spc="-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Symbol"/>
                <a:cs typeface="Symbol"/>
              </a:rPr>
              <a:t>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i="1" spc="-25" dirty="0">
                <a:latin typeface="Times New Roman"/>
                <a:cs typeface="Times New Roman"/>
              </a:rPr>
              <a:t>Q</a:t>
            </a:r>
            <a:r>
              <a:rPr sz="3525" i="1" spc="-37" baseline="-20094" dirty="0">
                <a:latin typeface="Times New Roman"/>
                <a:cs typeface="Times New Roman"/>
              </a:rPr>
              <a:t>c</a:t>
            </a:r>
            <a:r>
              <a:rPr sz="3500" spc="-25" dirty="0">
                <a:latin typeface="Times New Roman"/>
                <a:cs typeface="Times New Roman"/>
              </a:rPr>
              <a:t>,</a:t>
            </a:r>
            <a:endParaRPr sz="3500">
              <a:latin typeface="Times New Roman"/>
              <a:cs typeface="Times New Roman"/>
            </a:endParaRPr>
          </a:p>
          <a:p>
            <a:pPr marL="2301875">
              <a:lnSpc>
                <a:spcPct val="100000"/>
              </a:lnSpc>
              <a:spcBef>
                <a:spcPts val="25"/>
              </a:spcBef>
              <a:tabLst>
                <a:tab pos="4793615" algn="l"/>
              </a:tabLst>
            </a:pPr>
            <a:r>
              <a:rPr sz="3500" i="1" dirty="0">
                <a:latin typeface="Times New Roman"/>
                <a:cs typeface="Times New Roman"/>
              </a:rPr>
              <a:t>qa </a:t>
            </a:r>
            <a:r>
              <a:rPr sz="3500" dirty="0">
                <a:latin typeface="Symbol"/>
                <a:cs typeface="Symbol"/>
              </a:rPr>
              <a:t>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i="1" dirty="0">
                <a:latin typeface="Times New Roman"/>
                <a:cs typeface="Times New Roman"/>
              </a:rPr>
              <a:t>p </a:t>
            </a:r>
            <a:r>
              <a:rPr sz="3500" dirty="0">
                <a:latin typeface="Symbol"/>
                <a:cs typeface="Symbol"/>
              </a:rPr>
              <a:t>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i="1" spc="-25" dirty="0">
                <a:latin typeface="Times New Roman"/>
                <a:cs typeface="Times New Roman"/>
              </a:rPr>
              <a:t>R</a:t>
            </a:r>
            <a:r>
              <a:rPr sz="3500" spc="-25" dirty="0">
                <a:latin typeface="Times New Roman"/>
                <a:cs typeface="Times New Roman"/>
              </a:rPr>
              <a:t>,</a:t>
            </a:r>
            <a:r>
              <a:rPr sz="3500" dirty="0">
                <a:latin typeface="Times New Roman"/>
                <a:cs typeface="Times New Roman"/>
              </a:rPr>
              <a:t>	</a:t>
            </a:r>
            <a:r>
              <a:rPr sz="3500" i="1" dirty="0">
                <a:latin typeface="Times New Roman"/>
                <a:cs typeface="Times New Roman"/>
              </a:rPr>
              <a:t>p</a:t>
            </a:r>
            <a:r>
              <a:rPr sz="3500" i="1" spc="-2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Symbol"/>
                <a:cs typeface="Symbol"/>
              </a:rPr>
              <a:t>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i="1" spc="-25" dirty="0">
                <a:latin typeface="Times New Roman"/>
                <a:cs typeface="Times New Roman"/>
              </a:rPr>
              <a:t>Q</a:t>
            </a:r>
            <a:r>
              <a:rPr sz="3500" spc="-25" dirty="0">
                <a:latin typeface="Times New Roman"/>
                <a:cs typeface="Times New Roman"/>
              </a:rPr>
              <a:t>}.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65157" y="1911095"/>
            <a:ext cx="8564880" cy="41275"/>
          </a:xfrm>
          <a:custGeom>
            <a:avLst/>
            <a:gdLst/>
            <a:ahLst/>
            <a:cxnLst/>
            <a:rect l="l" t="t" r="r" b="b"/>
            <a:pathLst>
              <a:path w="8564880" h="41275">
                <a:moveTo>
                  <a:pt x="8564879" y="41147"/>
                </a:moveTo>
                <a:lnTo>
                  <a:pt x="8564879" y="0"/>
                </a:lnTo>
                <a:lnTo>
                  <a:pt x="0" y="0"/>
                </a:lnTo>
                <a:lnTo>
                  <a:pt x="0" y="41147"/>
                </a:lnTo>
                <a:lnTo>
                  <a:pt x="856487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Zástupný symbol pro číslo snímku 10">
            <a:extLst>
              <a:ext uri="{FF2B5EF4-FFF2-40B4-BE49-F238E27FC236}">
                <a16:creationId xmlns:a16="http://schemas.microsoft.com/office/drawing/2014/main" id="{71028D66-26EF-0D3A-D07B-67733C54F7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pPr/>
              <a:t>33</a:t>
            </a:fld>
            <a:r>
              <a:rPr lang="cs-CZ"/>
              <a:t> / 36</a:t>
            </a:r>
            <a:endParaRPr lang="cs-CZ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9917" y="1328928"/>
            <a:ext cx="8595360" cy="2047239"/>
            <a:chOff x="1049917" y="1328928"/>
            <a:chExt cx="8595360" cy="2047239"/>
          </a:xfrm>
        </p:grpSpPr>
        <p:sp>
          <p:nvSpPr>
            <p:cNvPr id="3" name="object 3"/>
            <p:cNvSpPr/>
            <p:nvPr/>
          </p:nvSpPr>
          <p:spPr>
            <a:xfrm>
              <a:off x="1065157" y="1344168"/>
              <a:ext cx="8564880" cy="2014855"/>
            </a:xfrm>
            <a:custGeom>
              <a:avLst/>
              <a:gdLst/>
              <a:ahLst/>
              <a:cxnLst/>
              <a:rect l="l" t="t" r="r" b="b"/>
              <a:pathLst>
                <a:path w="8564880" h="2014854">
                  <a:moveTo>
                    <a:pt x="8564879" y="2014727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2014727"/>
                  </a:lnTo>
                  <a:lnTo>
                    <a:pt x="8564879" y="2014727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49917" y="1328928"/>
              <a:ext cx="8595360" cy="2047239"/>
            </a:xfrm>
            <a:custGeom>
              <a:avLst/>
              <a:gdLst/>
              <a:ahLst/>
              <a:cxnLst/>
              <a:rect l="l" t="t" r="r" b="b"/>
              <a:pathLst>
                <a:path w="8595360" h="2047239">
                  <a:moveTo>
                    <a:pt x="8595357" y="2046732"/>
                  </a:moveTo>
                  <a:lnTo>
                    <a:pt x="8595357" y="0"/>
                  </a:lnTo>
                  <a:lnTo>
                    <a:pt x="0" y="0"/>
                  </a:lnTo>
                  <a:lnTo>
                    <a:pt x="0" y="2046732"/>
                  </a:lnTo>
                  <a:lnTo>
                    <a:pt x="15240" y="2046732"/>
                  </a:lnTo>
                  <a:lnTo>
                    <a:pt x="15240" y="30480"/>
                  </a:lnTo>
                  <a:lnTo>
                    <a:pt x="32004" y="15240"/>
                  </a:lnTo>
                  <a:lnTo>
                    <a:pt x="32004" y="30480"/>
                  </a:lnTo>
                  <a:lnTo>
                    <a:pt x="8563353" y="30480"/>
                  </a:lnTo>
                  <a:lnTo>
                    <a:pt x="8563353" y="15240"/>
                  </a:lnTo>
                  <a:lnTo>
                    <a:pt x="8580117" y="30480"/>
                  </a:lnTo>
                  <a:lnTo>
                    <a:pt x="8580117" y="2046732"/>
                  </a:lnTo>
                  <a:lnTo>
                    <a:pt x="8595357" y="2046732"/>
                  </a:lnTo>
                  <a:close/>
                </a:path>
                <a:path w="8595360" h="2047239">
                  <a:moveTo>
                    <a:pt x="32004" y="30480"/>
                  </a:moveTo>
                  <a:lnTo>
                    <a:pt x="32004" y="15240"/>
                  </a:lnTo>
                  <a:lnTo>
                    <a:pt x="15240" y="30480"/>
                  </a:lnTo>
                  <a:lnTo>
                    <a:pt x="32004" y="30480"/>
                  </a:lnTo>
                  <a:close/>
                </a:path>
                <a:path w="8595360" h="2047239">
                  <a:moveTo>
                    <a:pt x="32004" y="2014728"/>
                  </a:moveTo>
                  <a:lnTo>
                    <a:pt x="32004" y="30480"/>
                  </a:lnTo>
                  <a:lnTo>
                    <a:pt x="15240" y="30480"/>
                  </a:lnTo>
                  <a:lnTo>
                    <a:pt x="15240" y="2014728"/>
                  </a:lnTo>
                  <a:lnTo>
                    <a:pt x="32004" y="2014728"/>
                  </a:lnTo>
                  <a:close/>
                </a:path>
                <a:path w="8595360" h="2047239">
                  <a:moveTo>
                    <a:pt x="8580117" y="2014728"/>
                  </a:moveTo>
                  <a:lnTo>
                    <a:pt x="15240" y="2014728"/>
                  </a:lnTo>
                  <a:lnTo>
                    <a:pt x="32004" y="2029968"/>
                  </a:lnTo>
                  <a:lnTo>
                    <a:pt x="32004" y="2046732"/>
                  </a:lnTo>
                  <a:lnTo>
                    <a:pt x="8563353" y="2046732"/>
                  </a:lnTo>
                  <a:lnTo>
                    <a:pt x="8563353" y="2029968"/>
                  </a:lnTo>
                  <a:lnTo>
                    <a:pt x="8580117" y="2014728"/>
                  </a:lnTo>
                  <a:close/>
                </a:path>
                <a:path w="8595360" h="2047239">
                  <a:moveTo>
                    <a:pt x="32004" y="2046732"/>
                  </a:moveTo>
                  <a:lnTo>
                    <a:pt x="32004" y="2029968"/>
                  </a:lnTo>
                  <a:lnTo>
                    <a:pt x="15240" y="2014728"/>
                  </a:lnTo>
                  <a:lnTo>
                    <a:pt x="15240" y="2046732"/>
                  </a:lnTo>
                  <a:lnTo>
                    <a:pt x="32004" y="2046732"/>
                  </a:lnTo>
                  <a:close/>
                </a:path>
                <a:path w="8595360" h="2047239">
                  <a:moveTo>
                    <a:pt x="8580117" y="30480"/>
                  </a:moveTo>
                  <a:lnTo>
                    <a:pt x="8563353" y="15240"/>
                  </a:lnTo>
                  <a:lnTo>
                    <a:pt x="8563353" y="30480"/>
                  </a:lnTo>
                  <a:lnTo>
                    <a:pt x="8580117" y="30480"/>
                  </a:lnTo>
                  <a:close/>
                </a:path>
                <a:path w="8595360" h="2047239">
                  <a:moveTo>
                    <a:pt x="8580117" y="2014728"/>
                  </a:moveTo>
                  <a:lnTo>
                    <a:pt x="8580117" y="30480"/>
                  </a:lnTo>
                  <a:lnTo>
                    <a:pt x="8563353" y="30480"/>
                  </a:lnTo>
                  <a:lnTo>
                    <a:pt x="8563353" y="2014728"/>
                  </a:lnTo>
                  <a:lnTo>
                    <a:pt x="8580117" y="2014728"/>
                  </a:lnTo>
                  <a:close/>
                </a:path>
                <a:path w="8595360" h="2047239">
                  <a:moveTo>
                    <a:pt x="8580117" y="2046732"/>
                  </a:moveTo>
                  <a:lnTo>
                    <a:pt x="8580117" y="2014728"/>
                  </a:lnTo>
                  <a:lnTo>
                    <a:pt x="8563353" y="2029968"/>
                  </a:lnTo>
                  <a:lnTo>
                    <a:pt x="8563353" y="2046732"/>
                  </a:lnTo>
                  <a:lnTo>
                    <a:pt x="8580117" y="20467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065157" y="3506723"/>
            <a:ext cx="8564880" cy="41275"/>
          </a:xfrm>
          <a:custGeom>
            <a:avLst/>
            <a:gdLst/>
            <a:ahLst/>
            <a:cxnLst/>
            <a:rect l="l" t="t" r="r" b="b"/>
            <a:pathLst>
              <a:path w="8564880" h="41275">
                <a:moveTo>
                  <a:pt x="8564879" y="41147"/>
                </a:moveTo>
                <a:lnTo>
                  <a:pt x="8564879" y="0"/>
                </a:lnTo>
                <a:lnTo>
                  <a:pt x="0" y="0"/>
                </a:lnTo>
                <a:lnTo>
                  <a:pt x="0" y="41147"/>
                </a:lnTo>
                <a:lnTo>
                  <a:pt x="856487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65157" y="4514088"/>
            <a:ext cx="8564880" cy="41275"/>
          </a:xfrm>
          <a:custGeom>
            <a:avLst/>
            <a:gdLst/>
            <a:ahLst/>
            <a:cxnLst/>
            <a:rect l="l" t="t" r="r" b="b"/>
            <a:pathLst>
              <a:path w="8564880" h="41275">
                <a:moveTo>
                  <a:pt x="8564879" y="41147"/>
                </a:moveTo>
                <a:lnTo>
                  <a:pt x="8564879" y="0"/>
                </a:lnTo>
                <a:lnTo>
                  <a:pt x="0" y="0"/>
                </a:lnTo>
                <a:lnTo>
                  <a:pt x="0" y="41147"/>
                </a:lnTo>
                <a:lnTo>
                  <a:pt x="856487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1049917" y="4686300"/>
            <a:ext cx="8595360" cy="1207135"/>
            <a:chOff x="1049917" y="4686300"/>
            <a:chExt cx="8595360" cy="1207135"/>
          </a:xfrm>
        </p:grpSpPr>
        <p:sp>
          <p:nvSpPr>
            <p:cNvPr id="8" name="object 8"/>
            <p:cNvSpPr/>
            <p:nvPr/>
          </p:nvSpPr>
          <p:spPr>
            <a:xfrm>
              <a:off x="1065157" y="4703063"/>
              <a:ext cx="8564880" cy="1175385"/>
            </a:xfrm>
            <a:custGeom>
              <a:avLst/>
              <a:gdLst/>
              <a:ahLst/>
              <a:cxnLst/>
              <a:rect l="l" t="t" r="r" b="b"/>
              <a:pathLst>
                <a:path w="8564880" h="1175385">
                  <a:moveTo>
                    <a:pt x="8564879" y="11750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1175003"/>
                  </a:lnTo>
                  <a:lnTo>
                    <a:pt x="8564879" y="1175003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49917" y="4686300"/>
              <a:ext cx="8595360" cy="1207135"/>
            </a:xfrm>
            <a:custGeom>
              <a:avLst/>
              <a:gdLst/>
              <a:ahLst/>
              <a:cxnLst/>
              <a:rect l="l" t="t" r="r" b="b"/>
              <a:pathLst>
                <a:path w="8595360" h="1207135">
                  <a:moveTo>
                    <a:pt x="8595357" y="1207008"/>
                  </a:moveTo>
                  <a:lnTo>
                    <a:pt x="8595357" y="0"/>
                  </a:lnTo>
                  <a:lnTo>
                    <a:pt x="0" y="0"/>
                  </a:lnTo>
                  <a:lnTo>
                    <a:pt x="0" y="1207008"/>
                  </a:lnTo>
                  <a:lnTo>
                    <a:pt x="15240" y="1207008"/>
                  </a:lnTo>
                  <a:lnTo>
                    <a:pt x="15240" y="32004"/>
                  </a:lnTo>
                  <a:lnTo>
                    <a:pt x="32004" y="16764"/>
                  </a:lnTo>
                  <a:lnTo>
                    <a:pt x="32004" y="32004"/>
                  </a:lnTo>
                  <a:lnTo>
                    <a:pt x="8563353" y="32004"/>
                  </a:lnTo>
                  <a:lnTo>
                    <a:pt x="8563353" y="16764"/>
                  </a:lnTo>
                  <a:lnTo>
                    <a:pt x="8580117" y="32004"/>
                  </a:lnTo>
                  <a:lnTo>
                    <a:pt x="8580117" y="1207008"/>
                  </a:lnTo>
                  <a:lnTo>
                    <a:pt x="8595357" y="1207008"/>
                  </a:lnTo>
                  <a:close/>
                </a:path>
                <a:path w="8595360" h="1207135">
                  <a:moveTo>
                    <a:pt x="32004" y="32004"/>
                  </a:moveTo>
                  <a:lnTo>
                    <a:pt x="32004" y="16764"/>
                  </a:lnTo>
                  <a:lnTo>
                    <a:pt x="15240" y="32004"/>
                  </a:lnTo>
                  <a:lnTo>
                    <a:pt x="32004" y="32004"/>
                  </a:lnTo>
                  <a:close/>
                </a:path>
                <a:path w="8595360" h="1207135">
                  <a:moveTo>
                    <a:pt x="32004" y="1176528"/>
                  </a:moveTo>
                  <a:lnTo>
                    <a:pt x="32004" y="32004"/>
                  </a:lnTo>
                  <a:lnTo>
                    <a:pt x="15240" y="32004"/>
                  </a:lnTo>
                  <a:lnTo>
                    <a:pt x="15240" y="1176528"/>
                  </a:lnTo>
                  <a:lnTo>
                    <a:pt x="32004" y="1176528"/>
                  </a:lnTo>
                  <a:close/>
                </a:path>
                <a:path w="8595360" h="1207135">
                  <a:moveTo>
                    <a:pt x="8580117" y="1176528"/>
                  </a:moveTo>
                  <a:lnTo>
                    <a:pt x="15240" y="1176528"/>
                  </a:lnTo>
                  <a:lnTo>
                    <a:pt x="32004" y="1191768"/>
                  </a:lnTo>
                  <a:lnTo>
                    <a:pt x="32004" y="1207008"/>
                  </a:lnTo>
                  <a:lnTo>
                    <a:pt x="8563353" y="1207008"/>
                  </a:lnTo>
                  <a:lnTo>
                    <a:pt x="8563353" y="1191768"/>
                  </a:lnTo>
                  <a:lnTo>
                    <a:pt x="8580117" y="1176528"/>
                  </a:lnTo>
                  <a:close/>
                </a:path>
                <a:path w="8595360" h="1207135">
                  <a:moveTo>
                    <a:pt x="32004" y="1207008"/>
                  </a:moveTo>
                  <a:lnTo>
                    <a:pt x="32004" y="1191768"/>
                  </a:lnTo>
                  <a:lnTo>
                    <a:pt x="15240" y="1176528"/>
                  </a:lnTo>
                  <a:lnTo>
                    <a:pt x="15240" y="1207008"/>
                  </a:lnTo>
                  <a:lnTo>
                    <a:pt x="32004" y="1207008"/>
                  </a:lnTo>
                  <a:close/>
                </a:path>
                <a:path w="8595360" h="1207135">
                  <a:moveTo>
                    <a:pt x="8580117" y="32004"/>
                  </a:moveTo>
                  <a:lnTo>
                    <a:pt x="8563353" y="16764"/>
                  </a:lnTo>
                  <a:lnTo>
                    <a:pt x="8563353" y="32004"/>
                  </a:lnTo>
                  <a:lnTo>
                    <a:pt x="8580117" y="32004"/>
                  </a:lnTo>
                  <a:close/>
                </a:path>
                <a:path w="8595360" h="1207135">
                  <a:moveTo>
                    <a:pt x="8580117" y="1176528"/>
                  </a:moveTo>
                  <a:lnTo>
                    <a:pt x="8580117" y="32004"/>
                  </a:lnTo>
                  <a:lnTo>
                    <a:pt x="8563353" y="32004"/>
                  </a:lnTo>
                  <a:lnTo>
                    <a:pt x="8563353" y="1176528"/>
                  </a:lnTo>
                  <a:lnTo>
                    <a:pt x="8580117" y="1176528"/>
                  </a:lnTo>
                  <a:close/>
                </a:path>
                <a:path w="8595360" h="1207135">
                  <a:moveTo>
                    <a:pt x="8580117" y="1207008"/>
                  </a:moveTo>
                  <a:lnTo>
                    <a:pt x="8580117" y="1176528"/>
                  </a:lnTo>
                  <a:lnTo>
                    <a:pt x="8563353" y="1191768"/>
                  </a:lnTo>
                  <a:lnTo>
                    <a:pt x="8563353" y="1207008"/>
                  </a:lnTo>
                  <a:lnTo>
                    <a:pt x="8580117" y="12070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031120" y="1284223"/>
            <a:ext cx="8811380" cy="5077416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33985" marR="30480">
              <a:lnSpc>
                <a:spcPts val="3829"/>
              </a:lnSpc>
              <a:spcBef>
                <a:spcPts val="225"/>
              </a:spcBef>
            </a:pPr>
            <a:r>
              <a:rPr sz="3200" b="1" dirty="0">
                <a:latin typeface="Times New Roman"/>
                <a:cs typeface="Times New Roman"/>
              </a:rPr>
              <a:t>Definice:</a:t>
            </a:r>
            <a:r>
              <a:rPr sz="3200" b="1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Nechť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b="1" i="1" dirty="0">
                <a:latin typeface="Times New Roman"/>
                <a:cs typeface="Times New Roman"/>
              </a:rPr>
              <a:t>M</a:t>
            </a:r>
            <a:r>
              <a:rPr sz="3200" b="1" i="1" spc="-4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=</a:t>
            </a:r>
            <a:r>
              <a:rPr sz="3200" b="1" spc="-4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(</a:t>
            </a:r>
            <a:r>
              <a:rPr sz="3200" b="1" i="1" dirty="0">
                <a:latin typeface="Times New Roman"/>
                <a:cs typeface="Times New Roman"/>
              </a:rPr>
              <a:t>Q</a:t>
            </a:r>
            <a:r>
              <a:rPr sz="3200" b="1" dirty="0">
                <a:latin typeface="Times New Roman"/>
                <a:cs typeface="Times New Roman"/>
              </a:rPr>
              <a:t>,</a:t>
            </a:r>
            <a:r>
              <a:rPr sz="3200" b="1" spc="-4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Symbol"/>
                <a:cs typeface="Symbol"/>
              </a:rPr>
              <a:t></a:t>
            </a:r>
            <a:r>
              <a:rPr sz="3200" b="1" dirty="0">
                <a:latin typeface="Times New Roman"/>
                <a:cs typeface="Times New Roman"/>
              </a:rPr>
              <a:t>,</a:t>
            </a:r>
            <a:r>
              <a:rPr sz="3200" b="1" spc="-30" dirty="0">
                <a:latin typeface="Times New Roman"/>
                <a:cs typeface="Times New Roman"/>
              </a:rPr>
              <a:t> </a:t>
            </a:r>
            <a:r>
              <a:rPr sz="3200" b="1" i="1" dirty="0">
                <a:latin typeface="Times New Roman"/>
                <a:cs typeface="Times New Roman"/>
              </a:rPr>
              <a:t>R</a:t>
            </a:r>
            <a:r>
              <a:rPr sz="3200" b="1" dirty="0">
                <a:latin typeface="Times New Roman"/>
                <a:cs typeface="Times New Roman"/>
              </a:rPr>
              <a:t>,</a:t>
            </a:r>
            <a:r>
              <a:rPr sz="3200" b="1" spc="-35" dirty="0">
                <a:latin typeface="Times New Roman"/>
                <a:cs typeface="Times New Roman"/>
              </a:rPr>
              <a:t> </a:t>
            </a:r>
            <a:r>
              <a:rPr sz="3200" b="1" i="1" dirty="0">
                <a:latin typeface="Times New Roman"/>
                <a:cs typeface="Times New Roman"/>
              </a:rPr>
              <a:t>s</a:t>
            </a:r>
            <a:r>
              <a:rPr sz="3200" b="1" dirty="0">
                <a:latin typeface="Times New Roman"/>
                <a:cs typeface="Times New Roman"/>
              </a:rPr>
              <a:t>,</a:t>
            </a:r>
            <a:r>
              <a:rPr sz="3200" b="1" spc="-50" dirty="0">
                <a:latin typeface="Times New Roman"/>
                <a:cs typeface="Times New Roman"/>
              </a:rPr>
              <a:t> </a:t>
            </a:r>
            <a:r>
              <a:rPr sz="3200" b="1" i="1" dirty="0">
                <a:latin typeface="Times New Roman"/>
                <a:cs typeface="Times New Roman"/>
              </a:rPr>
              <a:t>F</a:t>
            </a:r>
            <a:r>
              <a:rPr sz="3200" b="1" dirty="0">
                <a:latin typeface="Times New Roman"/>
                <a:cs typeface="Times New Roman"/>
              </a:rPr>
              <a:t>)</a:t>
            </a:r>
            <a:r>
              <a:rPr sz="3200" b="1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je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úplný</a:t>
            </a:r>
            <a:r>
              <a:rPr sz="3200" b="1" u="sng" spc="-5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b="1" u="sng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DKA</a:t>
            </a:r>
            <a:r>
              <a:rPr sz="3200" u="none" spc="-20" dirty="0">
                <a:latin typeface="Times New Roman"/>
                <a:cs typeface="Times New Roman"/>
              </a:rPr>
              <a:t>. </a:t>
            </a:r>
            <a:r>
              <a:rPr sz="3200" u="none" dirty="0">
                <a:latin typeface="Times New Roman"/>
                <a:cs typeface="Times New Roman"/>
              </a:rPr>
              <a:t>Pak</a:t>
            </a:r>
            <a:r>
              <a:rPr sz="3200" u="none" spc="-105" dirty="0">
                <a:latin typeface="Times New Roman"/>
                <a:cs typeface="Times New Roman"/>
              </a:rPr>
              <a:t> </a:t>
            </a:r>
            <a:r>
              <a:rPr sz="3200" b="1" i="1" u="none" dirty="0">
                <a:latin typeface="Times New Roman"/>
                <a:cs typeface="Times New Roman"/>
              </a:rPr>
              <a:t>M</a:t>
            </a:r>
            <a:r>
              <a:rPr sz="3200" i="1" u="none" spc="-70" dirty="0">
                <a:latin typeface="Times New Roman"/>
                <a:cs typeface="Times New Roman"/>
              </a:rPr>
              <a:t> </a:t>
            </a:r>
            <a:r>
              <a:rPr sz="3200" u="none" dirty="0">
                <a:latin typeface="Times New Roman"/>
                <a:cs typeface="Times New Roman"/>
              </a:rPr>
              <a:t>je</a:t>
            </a:r>
            <a:r>
              <a:rPr sz="3200" u="none" spc="-80" dirty="0">
                <a:latin typeface="Times New Roman"/>
                <a:cs typeface="Times New Roman"/>
              </a:rPr>
              <a:t> </a:t>
            </a:r>
            <a:r>
              <a:rPr sz="3200" b="1" i="1" u="none" dirty="0">
                <a:solidFill>
                  <a:srgbClr val="C00000"/>
                </a:solidFill>
                <a:latin typeface="Times New Roman"/>
                <a:cs typeface="Times New Roman"/>
              </a:rPr>
              <a:t>dobře</a:t>
            </a:r>
            <a:r>
              <a:rPr sz="3200" b="1" i="1" u="none" spc="-6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200" b="1" i="1" u="none" dirty="0">
                <a:solidFill>
                  <a:srgbClr val="C00000"/>
                </a:solidFill>
                <a:latin typeface="Times New Roman"/>
                <a:cs typeface="Times New Roman"/>
              </a:rPr>
              <a:t>specifikovaný</a:t>
            </a:r>
            <a:r>
              <a:rPr sz="3200" b="1" i="1" u="none" spc="-9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200" b="1" i="1" u="none" spc="-20" dirty="0">
                <a:latin typeface="Times New Roman"/>
                <a:cs typeface="Times New Roman"/>
              </a:rPr>
              <a:t>KA</a:t>
            </a:r>
            <a:r>
              <a:rPr sz="3200" b="1" i="1" u="none" spc="-180" dirty="0">
                <a:latin typeface="Times New Roman"/>
                <a:cs typeface="Times New Roman"/>
              </a:rPr>
              <a:t> </a:t>
            </a:r>
            <a:r>
              <a:rPr sz="3200" u="none" dirty="0">
                <a:latin typeface="Times New Roman"/>
                <a:cs typeface="Times New Roman"/>
              </a:rPr>
              <a:t>(DSKA),</a:t>
            </a:r>
            <a:r>
              <a:rPr sz="3200" u="none" spc="-55" dirty="0">
                <a:latin typeface="Times New Roman"/>
                <a:cs typeface="Times New Roman"/>
              </a:rPr>
              <a:t> </a:t>
            </a:r>
            <a:r>
              <a:rPr sz="3200" u="none" spc="-10" dirty="0">
                <a:latin typeface="Times New Roman"/>
                <a:cs typeface="Times New Roman"/>
              </a:rPr>
              <a:t>pokud:</a:t>
            </a:r>
            <a:endParaRPr sz="3200" dirty="0">
              <a:latin typeface="Times New Roman"/>
              <a:cs typeface="Times New Roman"/>
            </a:endParaRPr>
          </a:p>
          <a:p>
            <a:pPr marL="572135" indent="-438150">
              <a:lnSpc>
                <a:spcPts val="3700"/>
              </a:lnSpc>
              <a:buFont typeface="Times New Roman"/>
              <a:buAutoNum type="arabicParenR"/>
              <a:tabLst>
                <a:tab pos="572135" algn="l"/>
              </a:tabLst>
            </a:pPr>
            <a:r>
              <a:rPr sz="3200" b="1" i="1" dirty="0">
                <a:latin typeface="Times New Roman"/>
                <a:cs typeface="Times New Roman"/>
              </a:rPr>
              <a:t>Q</a:t>
            </a:r>
            <a:r>
              <a:rPr sz="3200" b="1" i="1" spc="-85" dirty="0">
                <a:latin typeface="Times New Roman"/>
                <a:cs typeface="Times New Roman"/>
              </a:rPr>
              <a:t> </a:t>
            </a:r>
            <a:r>
              <a:rPr sz="3200" u="sng" dirty="0">
                <a:latin typeface="Times New Roman"/>
                <a:cs typeface="Times New Roman"/>
              </a:rPr>
              <a:t>nemá</a:t>
            </a:r>
            <a:r>
              <a:rPr sz="3200" u="sng" spc="-80" dirty="0">
                <a:latin typeface="Times New Roman"/>
                <a:cs typeface="Times New Roman"/>
              </a:rPr>
              <a:t> </a:t>
            </a:r>
            <a:r>
              <a:rPr sz="3200" u="sng" dirty="0">
                <a:latin typeface="Times New Roman"/>
                <a:cs typeface="Times New Roman"/>
              </a:rPr>
              <a:t>nedostupné</a:t>
            </a:r>
            <a:r>
              <a:rPr sz="3200" u="sng" spc="-90" dirty="0">
                <a:latin typeface="Times New Roman"/>
                <a:cs typeface="Times New Roman"/>
              </a:rPr>
              <a:t> </a:t>
            </a:r>
            <a:r>
              <a:rPr sz="3200" u="sng" spc="-10" dirty="0">
                <a:latin typeface="Times New Roman"/>
                <a:cs typeface="Times New Roman"/>
              </a:rPr>
              <a:t>stavy</a:t>
            </a:r>
            <a:endParaRPr sz="3200" u="sng" dirty="0">
              <a:latin typeface="Times New Roman"/>
              <a:cs typeface="Times New Roman"/>
            </a:endParaRPr>
          </a:p>
          <a:p>
            <a:pPr marL="572135" indent="-438150">
              <a:lnSpc>
                <a:spcPct val="100000"/>
              </a:lnSpc>
              <a:buFont typeface="Times New Roman"/>
              <a:buAutoNum type="arabicParenR"/>
              <a:tabLst>
                <a:tab pos="572135" algn="l"/>
              </a:tabLst>
            </a:pPr>
            <a:r>
              <a:rPr sz="3200" b="1" i="1" dirty="0">
                <a:latin typeface="Times New Roman"/>
                <a:cs typeface="Times New Roman"/>
              </a:rPr>
              <a:t>Q</a:t>
            </a:r>
            <a:r>
              <a:rPr sz="3200" i="1" spc="-100" dirty="0">
                <a:latin typeface="Times New Roman"/>
                <a:cs typeface="Times New Roman"/>
              </a:rPr>
              <a:t> </a:t>
            </a:r>
            <a:r>
              <a:rPr sz="3200" u="sng" dirty="0">
                <a:latin typeface="Times New Roman"/>
                <a:cs typeface="Times New Roman"/>
              </a:rPr>
              <a:t>má</a:t>
            </a:r>
            <a:r>
              <a:rPr sz="3200" u="sng" spc="-95" dirty="0">
                <a:latin typeface="Times New Roman"/>
                <a:cs typeface="Times New Roman"/>
              </a:rPr>
              <a:t> </a:t>
            </a:r>
            <a:r>
              <a:rPr sz="3200" u="sng" dirty="0">
                <a:latin typeface="Times New Roman"/>
                <a:cs typeface="Times New Roman"/>
              </a:rPr>
              <a:t>maximálně</a:t>
            </a:r>
            <a:r>
              <a:rPr sz="3200" u="sng" spc="-114" dirty="0">
                <a:latin typeface="Times New Roman"/>
                <a:cs typeface="Times New Roman"/>
              </a:rPr>
              <a:t> </a:t>
            </a:r>
            <a:r>
              <a:rPr sz="3200" u="sng" dirty="0">
                <a:latin typeface="Times New Roman"/>
                <a:cs typeface="Times New Roman"/>
              </a:rPr>
              <a:t>jeden</a:t>
            </a:r>
            <a:r>
              <a:rPr sz="3200" u="sng" spc="-95" dirty="0">
                <a:latin typeface="Times New Roman"/>
                <a:cs typeface="Times New Roman"/>
              </a:rPr>
              <a:t> </a:t>
            </a:r>
            <a:r>
              <a:rPr sz="3200" u="sng" dirty="0">
                <a:latin typeface="Times New Roman"/>
                <a:cs typeface="Times New Roman"/>
              </a:rPr>
              <a:t>neukončující</a:t>
            </a:r>
            <a:r>
              <a:rPr sz="3200" u="sng" spc="-105" dirty="0">
                <a:latin typeface="Times New Roman"/>
                <a:cs typeface="Times New Roman"/>
              </a:rPr>
              <a:t> </a:t>
            </a:r>
            <a:r>
              <a:rPr sz="3200" u="sng" spc="-20" dirty="0">
                <a:latin typeface="Times New Roman"/>
                <a:cs typeface="Times New Roman"/>
              </a:rPr>
              <a:t>stav</a:t>
            </a:r>
            <a:endParaRPr sz="3200" u="sng" dirty="0">
              <a:latin typeface="Times New Roman"/>
              <a:cs typeface="Times New Roman"/>
            </a:endParaRPr>
          </a:p>
          <a:p>
            <a:pPr marL="133985" marR="165735">
              <a:lnSpc>
                <a:spcPct val="101299"/>
              </a:lnSpc>
              <a:spcBef>
                <a:spcPts val="2505"/>
              </a:spcBef>
            </a:pPr>
            <a:r>
              <a:rPr sz="3050" b="1" dirty="0">
                <a:latin typeface="Times New Roman"/>
                <a:cs typeface="Times New Roman"/>
              </a:rPr>
              <a:t>Pozn.:</a:t>
            </a:r>
            <a:r>
              <a:rPr sz="3050" b="1" spc="9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Pokud</a:t>
            </a:r>
            <a:r>
              <a:rPr sz="3050" spc="8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dobře</a:t>
            </a:r>
            <a:r>
              <a:rPr sz="3050" spc="7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specifikovaný</a:t>
            </a:r>
            <a:r>
              <a:rPr sz="3050" spc="5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KA</a:t>
            </a:r>
            <a:r>
              <a:rPr sz="3050" spc="-95" dirty="0">
                <a:latin typeface="Times New Roman"/>
                <a:cs typeface="Times New Roman"/>
              </a:rPr>
              <a:t> </a:t>
            </a:r>
            <a:r>
              <a:rPr sz="3050" spc="-25" dirty="0">
                <a:latin typeface="Times New Roman"/>
                <a:cs typeface="Times New Roman"/>
              </a:rPr>
              <a:t>má </a:t>
            </a:r>
            <a:r>
              <a:rPr sz="3050" dirty="0">
                <a:latin typeface="Times New Roman"/>
                <a:cs typeface="Times New Roman"/>
              </a:rPr>
              <a:t>neukončující</a:t>
            </a:r>
            <a:r>
              <a:rPr sz="3050" spc="-1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stav,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je</a:t>
            </a:r>
            <a:r>
              <a:rPr sz="3050" spc="1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to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q</a:t>
            </a:r>
            <a:r>
              <a:rPr sz="3075" b="1" i="1" baseline="-20325" dirty="0">
                <a:latin typeface="Times New Roman"/>
                <a:cs typeface="Times New Roman"/>
              </a:rPr>
              <a:t>false</a:t>
            </a:r>
            <a:r>
              <a:rPr sz="3075" i="1" spc="-52" baseline="-203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z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předchozího</a:t>
            </a:r>
            <a:r>
              <a:rPr sz="3050" spc="-25" dirty="0">
                <a:latin typeface="Times New Roman"/>
                <a:cs typeface="Times New Roman"/>
              </a:rPr>
              <a:t> </a:t>
            </a:r>
            <a:r>
              <a:rPr sz="3050" spc="-10" dirty="0">
                <a:latin typeface="Times New Roman"/>
                <a:cs typeface="Times New Roman"/>
              </a:rPr>
              <a:t>algoritmu</a:t>
            </a:r>
            <a:endParaRPr sz="3050" dirty="0">
              <a:latin typeface="Times New Roman"/>
              <a:cs typeface="Times New Roman"/>
            </a:endParaRPr>
          </a:p>
          <a:p>
            <a:pPr marL="50800" marR="517525" indent="83820">
              <a:lnSpc>
                <a:spcPct val="103299"/>
              </a:lnSpc>
              <a:spcBef>
                <a:spcPts val="1010"/>
              </a:spcBef>
            </a:pPr>
            <a:r>
              <a:rPr sz="3750" b="1" dirty="0">
                <a:latin typeface="Times New Roman"/>
                <a:cs typeface="Times New Roman"/>
              </a:rPr>
              <a:t>Tvrzení:</a:t>
            </a:r>
            <a:r>
              <a:rPr sz="3750" b="1" spc="-105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Pro</a:t>
            </a:r>
            <a:r>
              <a:rPr sz="3750" spc="-75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každý</a:t>
            </a:r>
            <a:r>
              <a:rPr sz="3750" spc="-50" dirty="0">
                <a:latin typeface="Times New Roman"/>
                <a:cs typeface="Times New Roman"/>
              </a:rPr>
              <a:t> </a:t>
            </a:r>
            <a:r>
              <a:rPr sz="3750" spc="-35" dirty="0">
                <a:latin typeface="Times New Roman"/>
                <a:cs typeface="Times New Roman"/>
              </a:rPr>
              <a:t>KA</a:t>
            </a:r>
            <a:r>
              <a:rPr sz="3750" spc="-210" dirty="0">
                <a:latin typeface="Times New Roman"/>
                <a:cs typeface="Times New Roman"/>
              </a:rPr>
              <a:t> </a:t>
            </a:r>
            <a:r>
              <a:rPr sz="3750" b="1" i="1" dirty="0">
                <a:latin typeface="Times New Roman"/>
                <a:cs typeface="Times New Roman"/>
              </a:rPr>
              <a:t>M</a:t>
            </a:r>
            <a:r>
              <a:rPr sz="3750" i="1" spc="-75" dirty="0">
                <a:latin typeface="Times New Roman"/>
                <a:cs typeface="Times New Roman"/>
              </a:rPr>
              <a:t> </a:t>
            </a:r>
            <a:r>
              <a:rPr sz="3750" spc="-10" dirty="0">
                <a:latin typeface="Times New Roman"/>
                <a:cs typeface="Times New Roman"/>
              </a:rPr>
              <a:t>existuje </a:t>
            </a:r>
            <a:r>
              <a:rPr sz="3750" dirty="0">
                <a:latin typeface="Times New Roman"/>
                <a:cs typeface="Times New Roman"/>
              </a:rPr>
              <a:t>ekvivalentní</a:t>
            </a:r>
            <a:r>
              <a:rPr sz="3750" spc="-165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dobře</a:t>
            </a:r>
            <a:r>
              <a:rPr sz="3750" spc="-114" dirty="0">
                <a:latin typeface="Times New Roman"/>
                <a:cs typeface="Times New Roman"/>
              </a:rPr>
              <a:t> </a:t>
            </a:r>
            <a:r>
              <a:rPr sz="3750" dirty="0">
                <a:latin typeface="Times New Roman"/>
                <a:cs typeface="Times New Roman"/>
              </a:rPr>
              <a:t>specifikovaný</a:t>
            </a:r>
            <a:r>
              <a:rPr sz="3750" spc="-70" dirty="0">
                <a:latin typeface="Times New Roman"/>
                <a:cs typeface="Times New Roman"/>
              </a:rPr>
              <a:t> </a:t>
            </a:r>
            <a:r>
              <a:rPr sz="3750" spc="-35" dirty="0">
                <a:latin typeface="Times New Roman"/>
                <a:cs typeface="Times New Roman"/>
              </a:rPr>
              <a:t>KA</a:t>
            </a:r>
            <a:r>
              <a:rPr sz="3750" spc="-210" dirty="0">
                <a:latin typeface="Times New Roman"/>
                <a:cs typeface="Times New Roman"/>
              </a:rPr>
              <a:t> </a:t>
            </a:r>
            <a:r>
              <a:rPr sz="3750" b="1" i="1" spc="-25" dirty="0">
                <a:latin typeface="Times New Roman"/>
                <a:cs typeface="Times New Roman"/>
              </a:rPr>
              <a:t>M</a:t>
            </a:r>
            <a:r>
              <a:rPr sz="3750" b="1" i="1" spc="-37" baseline="-20000" dirty="0">
                <a:latin typeface="Times New Roman"/>
                <a:cs typeface="Times New Roman"/>
              </a:rPr>
              <a:t>ds </a:t>
            </a:r>
            <a:r>
              <a:rPr sz="3500" b="1" dirty="0">
                <a:latin typeface="Times New Roman"/>
                <a:cs typeface="Times New Roman"/>
              </a:rPr>
              <a:t>Důkaz:</a:t>
            </a:r>
            <a:r>
              <a:rPr sz="3500" b="1" spc="-1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Použij</a:t>
            </a:r>
            <a:r>
              <a:rPr sz="3500" spc="-1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následující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-10" dirty="0">
                <a:latin typeface="Times New Roman"/>
                <a:cs typeface="Times New Roman"/>
              </a:rPr>
              <a:t>algoritmus</a:t>
            </a:r>
            <a:endParaRPr sz="3500" dirty="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045345" y="483108"/>
            <a:ext cx="8606155" cy="798830"/>
            <a:chOff x="1045345" y="483108"/>
            <a:chExt cx="8606155" cy="798830"/>
          </a:xfrm>
        </p:grpSpPr>
        <p:sp>
          <p:nvSpPr>
            <p:cNvPr id="12" name="object 12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56030">
              <a:lnSpc>
                <a:spcPct val="100000"/>
              </a:lnSpc>
              <a:spcBef>
                <a:spcPts val="95"/>
              </a:spcBef>
            </a:pPr>
            <a:r>
              <a:rPr sz="4850" dirty="0"/>
              <a:t>Dobře</a:t>
            </a:r>
            <a:r>
              <a:rPr sz="4850" spc="-150" dirty="0"/>
              <a:t> </a:t>
            </a:r>
            <a:r>
              <a:rPr sz="4850" dirty="0"/>
              <a:t>specifikovaný</a:t>
            </a:r>
            <a:r>
              <a:rPr sz="4850" spc="-135" dirty="0"/>
              <a:t> </a:t>
            </a:r>
            <a:r>
              <a:rPr sz="4850" spc="-25" dirty="0"/>
              <a:t>KA</a:t>
            </a:r>
            <a:endParaRPr sz="4850"/>
          </a:p>
        </p:txBody>
      </p:sp>
      <p:sp>
        <p:nvSpPr>
          <p:cNvPr id="17" name="Zástupný symbol pro číslo snímku 16">
            <a:extLst>
              <a:ext uri="{FF2B5EF4-FFF2-40B4-BE49-F238E27FC236}">
                <a16:creationId xmlns:a16="http://schemas.microsoft.com/office/drawing/2014/main" id="{840867B2-4E38-760D-EB2D-5500872418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pPr/>
              <a:t>34</a:t>
            </a:fld>
            <a:r>
              <a:rPr lang="cs-CZ"/>
              <a:t> / 36</a:t>
            </a:r>
            <a:endParaRPr lang="cs-CZ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5157" y="2414016"/>
            <a:ext cx="8412480" cy="44450"/>
          </a:xfrm>
          <a:custGeom>
            <a:avLst/>
            <a:gdLst/>
            <a:ahLst/>
            <a:cxnLst/>
            <a:rect l="l" t="t" r="r" b="b"/>
            <a:pathLst>
              <a:path w="8412480" h="44450">
                <a:moveTo>
                  <a:pt x="8412476" y="44195"/>
                </a:moveTo>
                <a:lnTo>
                  <a:pt x="8412476" y="3047"/>
                </a:lnTo>
                <a:lnTo>
                  <a:pt x="0" y="0"/>
                </a:lnTo>
                <a:lnTo>
                  <a:pt x="0" y="42671"/>
                </a:lnTo>
                <a:lnTo>
                  <a:pt x="8412476" y="441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47300" y="1281175"/>
            <a:ext cx="8772525" cy="5568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10515" indent="-259715">
              <a:lnSpc>
                <a:spcPct val="100000"/>
              </a:lnSpc>
              <a:spcBef>
                <a:spcPts val="125"/>
              </a:spcBef>
              <a:buFont typeface="Times New Roman"/>
              <a:buChar char="•"/>
              <a:tabLst>
                <a:tab pos="310515" algn="l"/>
              </a:tabLst>
            </a:pP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Vstup: </a:t>
            </a:r>
            <a:r>
              <a:rPr sz="3500" dirty="0">
                <a:latin typeface="Times New Roman"/>
                <a:cs typeface="Times New Roman"/>
              </a:rPr>
              <a:t>KA</a:t>
            </a:r>
            <a:r>
              <a:rPr sz="3500" spc="-190" dirty="0">
                <a:latin typeface="Times New Roman"/>
                <a:cs typeface="Times New Roman"/>
              </a:rPr>
              <a:t> </a:t>
            </a:r>
            <a:r>
              <a:rPr sz="3500" b="1" i="1" spc="-50" dirty="0">
                <a:latin typeface="Times New Roman"/>
                <a:cs typeface="Times New Roman"/>
              </a:rPr>
              <a:t>M</a:t>
            </a:r>
            <a:endParaRPr sz="3500">
              <a:latin typeface="Times New Roman"/>
              <a:cs typeface="Times New Roman"/>
            </a:endParaRPr>
          </a:p>
          <a:p>
            <a:pPr marL="310515" indent="-259715">
              <a:lnSpc>
                <a:spcPct val="100000"/>
              </a:lnSpc>
              <a:spcBef>
                <a:spcPts val="25"/>
              </a:spcBef>
              <a:buFont typeface="Times New Roman"/>
              <a:buChar char="•"/>
              <a:tabLst>
                <a:tab pos="310515" algn="l"/>
              </a:tabLst>
            </a:pP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Výstup: </a:t>
            </a:r>
            <a:r>
              <a:rPr sz="3500" dirty="0">
                <a:latin typeface="Times New Roman"/>
                <a:cs typeface="Times New Roman"/>
              </a:rPr>
              <a:t>DSKA</a:t>
            </a:r>
            <a:r>
              <a:rPr sz="3500" spc="-190" dirty="0">
                <a:latin typeface="Times New Roman"/>
                <a:cs typeface="Times New Roman"/>
              </a:rPr>
              <a:t> </a:t>
            </a:r>
            <a:r>
              <a:rPr sz="3500" b="1" i="1" spc="-25" dirty="0">
                <a:latin typeface="Times New Roman"/>
                <a:cs typeface="Times New Roman"/>
              </a:rPr>
              <a:t>M</a:t>
            </a:r>
            <a:r>
              <a:rPr sz="3525" b="1" i="1" spc="-37" baseline="-20094" dirty="0">
                <a:latin typeface="Times New Roman"/>
                <a:cs typeface="Times New Roman"/>
              </a:rPr>
              <a:t>ds</a:t>
            </a:r>
            <a:endParaRPr sz="3525" baseline="-20094">
              <a:latin typeface="Times New Roman"/>
              <a:cs typeface="Times New Roman"/>
            </a:endParaRPr>
          </a:p>
          <a:p>
            <a:pPr marL="318135" indent="-267335">
              <a:lnSpc>
                <a:spcPct val="100000"/>
              </a:lnSpc>
              <a:spcBef>
                <a:spcPts val="840"/>
              </a:spcBef>
              <a:buFont typeface="Times New Roman"/>
              <a:buChar char="•"/>
              <a:tabLst>
                <a:tab pos="318135" algn="l"/>
              </a:tabLst>
            </a:pPr>
            <a:r>
              <a:rPr sz="35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Metoda:</a:t>
            </a:r>
            <a:endParaRPr sz="3500">
              <a:latin typeface="Times New Roman"/>
              <a:cs typeface="Times New Roman"/>
            </a:endParaRPr>
          </a:p>
          <a:p>
            <a:pPr marL="318135" indent="-267335">
              <a:lnSpc>
                <a:spcPct val="100000"/>
              </a:lnSpc>
              <a:spcBef>
                <a:spcPts val="475"/>
              </a:spcBef>
              <a:buSzPct val="114754"/>
              <a:buChar char="•"/>
              <a:tabLst>
                <a:tab pos="318135" algn="l"/>
              </a:tabLst>
            </a:pPr>
            <a:r>
              <a:rPr sz="3050" dirty="0">
                <a:latin typeface="Times New Roman"/>
                <a:cs typeface="Times New Roman"/>
              </a:rPr>
              <a:t>převeď</a:t>
            </a:r>
            <a:r>
              <a:rPr sz="3050" spc="5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KA</a:t>
            </a:r>
            <a:r>
              <a:rPr sz="3050" spc="-114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M</a:t>
            </a:r>
            <a:r>
              <a:rPr sz="3050" b="1" i="1" spc="7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na</a:t>
            </a:r>
            <a:r>
              <a:rPr sz="3050" spc="5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ekvivalentní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KA</a:t>
            </a:r>
            <a:r>
              <a:rPr sz="3050" spc="-114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M</a:t>
            </a:r>
            <a:r>
              <a:rPr sz="3050" b="1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3050" b="1" spc="-18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bez</a:t>
            </a:r>
            <a:r>
              <a:rPr sz="3050" spc="5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</a:t>
            </a:r>
            <a:r>
              <a:rPr sz="3050" dirty="0">
                <a:latin typeface="Times New Roman"/>
                <a:cs typeface="Times New Roman"/>
              </a:rPr>
              <a:t>-</a:t>
            </a:r>
            <a:r>
              <a:rPr sz="3050" spc="-10" dirty="0">
                <a:latin typeface="Times New Roman"/>
                <a:cs typeface="Times New Roman"/>
              </a:rPr>
              <a:t>přechodů</a:t>
            </a:r>
            <a:endParaRPr sz="3050">
              <a:latin typeface="Times New Roman"/>
              <a:cs typeface="Times New Roman"/>
            </a:endParaRPr>
          </a:p>
          <a:p>
            <a:pPr marL="50800" marR="1492885" indent="234315">
              <a:lnSpc>
                <a:spcPct val="101299"/>
              </a:lnSpc>
              <a:spcBef>
                <a:spcPts val="95"/>
              </a:spcBef>
              <a:buChar char="•"/>
              <a:tabLst>
                <a:tab pos="285115" algn="l"/>
              </a:tabLst>
            </a:pPr>
            <a:r>
              <a:rPr sz="3050" dirty="0">
                <a:latin typeface="Times New Roman"/>
                <a:cs typeface="Times New Roman"/>
              </a:rPr>
              <a:t>převeď</a:t>
            </a:r>
            <a:r>
              <a:rPr sz="3050" spc="4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KA</a:t>
            </a:r>
            <a:r>
              <a:rPr sz="3050" spc="-114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M</a:t>
            </a:r>
            <a:r>
              <a:rPr sz="3050" b="1" dirty="0">
                <a:solidFill>
                  <a:srgbClr val="3232CC"/>
                </a:solidFill>
                <a:latin typeface="Times New Roman"/>
                <a:cs typeface="Times New Roman"/>
              </a:rPr>
              <a:t>’</a:t>
            </a:r>
            <a:r>
              <a:rPr sz="3050" b="1" spc="7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na</a:t>
            </a:r>
            <a:r>
              <a:rPr sz="3050" spc="5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ekvivalentní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DKA</a:t>
            </a:r>
            <a:r>
              <a:rPr sz="3050" spc="-125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M</a:t>
            </a:r>
            <a:r>
              <a:rPr sz="3075" b="1" i="1" baseline="-20325" dirty="0">
                <a:solidFill>
                  <a:srgbClr val="3232CC"/>
                </a:solidFill>
                <a:latin typeface="Times New Roman"/>
                <a:cs typeface="Times New Roman"/>
              </a:rPr>
              <a:t>d</a:t>
            </a:r>
            <a:r>
              <a:rPr sz="3075" b="1" i="1" spc="480" baseline="-2032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50" spc="-25" dirty="0">
                <a:latin typeface="Times New Roman"/>
                <a:cs typeface="Times New Roman"/>
              </a:rPr>
              <a:t>bez </a:t>
            </a:r>
            <a:r>
              <a:rPr sz="3050" dirty="0">
                <a:latin typeface="Times New Roman"/>
                <a:cs typeface="Times New Roman"/>
              </a:rPr>
              <a:t>nedostupných</a:t>
            </a:r>
            <a:r>
              <a:rPr sz="3050" spc="155" dirty="0">
                <a:latin typeface="Times New Roman"/>
                <a:cs typeface="Times New Roman"/>
              </a:rPr>
              <a:t> </a:t>
            </a:r>
            <a:r>
              <a:rPr sz="3050" spc="-20" dirty="0">
                <a:latin typeface="Times New Roman"/>
                <a:cs typeface="Times New Roman"/>
              </a:rPr>
              <a:t>stavů</a:t>
            </a:r>
            <a:endParaRPr sz="3050">
              <a:latin typeface="Times New Roman"/>
              <a:cs typeface="Times New Roman"/>
            </a:endParaRPr>
          </a:p>
          <a:p>
            <a:pPr marL="50800" marR="1268730" indent="234315">
              <a:lnSpc>
                <a:spcPts val="3710"/>
              </a:lnSpc>
              <a:spcBef>
                <a:spcPts val="120"/>
              </a:spcBef>
              <a:buChar char="•"/>
              <a:tabLst>
                <a:tab pos="285115" algn="l"/>
              </a:tabLst>
            </a:pPr>
            <a:r>
              <a:rPr sz="3050" dirty="0">
                <a:latin typeface="Times New Roman"/>
                <a:cs typeface="Times New Roman"/>
              </a:rPr>
              <a:t>převeď</a:t>
            </a:r>
            <a:r>
              <a:rPr sz="3050" spc="4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DKA</a:t>
            </a:r>
            <a:r>
              <a:rPr sz="3050" spc="-114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M</a:t>
            </a:r>
            <a:r>
              <a:rPr sz="3075" b="1" i="1" baseline="-20325" dirty="0">
                <a:solidFill>
                  <a:srgbClr val="3232CC"/>
                </a:solidFill>
                <a:latin typeface="Times New Roman"/>
                <a:cs typeface="Times New Roman"/>
              </a:rPr>
              <a:t>d</a:t>
            </a:r>
            <a:r>
              <a:rPr sz="3075" b="1" i="1" spc="480" baseline="-2032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na</a:t>
            </a:r>
            <a:r>
              <a:rPr sz="3050" spc="5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ekvivalentní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DKA</a:t>
            </a:r>
            <a:r>
              <a:rPr sz="3050" spc="-110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M</a:t>
            </a:r>
            <a:r>
              <a:rPr sz="3075" b="1" i="1" baseline="-20325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3075" b="1" i="1" spc="465" baseline="-2032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50" spc="-25" dirty="0">
                <a:latin typeface="Times New Roman"/>
                <a:cs typeface="Times New Roman"/>
              </a:rPr>
              <a:t>bez </a:t>
            </a:r>
            <a:r>
              <a:rPr sz="3050" dirty="0">
                <a:latin typeface="Times New Roman"/>
                <a:cs typeface="Times New Roman"/>
              </a:rPr>
              <a:t>neukončujících</a:t>
            </a:r>
            <a:r>
              <a:rPr sz="3050" spc="100" dirty="0">
                <a:latin typeface="Times New Roman"/>
                <a:cs typeface="Times New Roman"/>
              </a:rPr>
              <a:t> </a:t>
            </a:r>
            <a:r>
              <a:rPr sz="3050" spc="-10" dirty="0">
                <a:latin typeface="Times New Roman"/>
                <a:cs typeface="Times New Roman"/>
              </a:rPr>
              <a:t>stavů</a:t>
            </a:r>
            <a:endParaRPr sz="3050">
              <a:latin typeface="Times New Roman"/>
              <a:cs typeface="Times New Roman"/>
            </a:endParaRPr>
          </a:p>
          <a:p>
            <a:pPr marL="285115" indent="-234315">
              <a:lnSpc>
                <a:spcPts val="3560"/>
              </a:lnSpc>
              <a:buChar char="•"/>
              <a:tabLst>
                <a:tab pos="285115" algn="l"/>
                <a:tab pos="2982595" algn="l"/>
              </a:tabLst>
            </a:pPr>
            <a:r>
              <a:rPr sz="3050" dirty="0">
                <a:latin typeface="Times New Roman"/>
                <a:cs typeface="Times New Roman"/>
              </a:rPr>
              <a:t>převeď</a:t>
            </a:r>
            <a:r>
              <a:rPr sz="3050" spc="7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DKA</a:t>
            </a:r>
            <a:r>
              <a:rPr sz="3050" spc="-100" dirty="0">
                <a:latin typeface="Times New Roman"/>
                <a:cs typeface="Times New Roman"/>
              </a:rPr>
              <a:t> </a:t>
            </a:r>
            <a:r>
              <a:rPr sz="3050" b="1" i="1" spc="-25" dirty="0">
                <a:solidFill>
                  <a:srgbClr val="3232CC"/>
                </a:solidFill>
                <a:latin typeface="Times New Roman"/>
                <a:cs typeface="Times New Roman"/>
              </a:rPr>
              <a:t>M</a:t>
            </a:r>
            <a:r>
              <a:rPr sz="3075" b="1" i="1" spc="-37" baseline="-20325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3075" b="1" i="1" baseline="-20325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3050" dirty="0">
                <a:latin typeface="Times New Roman"/>
                <a:cs typeface="Times New Roman"/>
              </a:rPr>
              <a:t>na</a:t>
            </a:r>
            <a:r>
              <a:rPr sz="3050" spc="6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ekvivalentní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úplný</a:t>
            </a:r>
            <a:r>
              <a:rPr sz="3050" spc="7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DKA</a:t>
            </a:r>
            <a:r>
              <a:rPr sz="3050" spc="-114" dirty="0">
                <a:latin typeface="Times New Roman"/>
                <a:cs typeface="Times New Roman"/>
              </a:rPr>
              <a:t> </a:t>
            </a:r>
            <a:r>
              <a:rPr sz="3050" b="1" i="1" spc="-25" dirty="0">
                <a:solidFill>
                  <a:srgbClr val="3232CC"/>
                </a:solidFill>
                <a:latin typeface="Times New Roman"/>
                <a:cs typeface="Times New Roman"/>
              </a:rPr>
              <a:t>M</a:t>
            </a:r>
            <a:r>
              <a:rPr sz="3075" b="1" i="1" spc="-37" baseline="-20325" dirty="0">
                <a:solidFill>
                  <a:srgbClr val="3232CC"/>
                </a:solidFill>
                <a:latin typeface="Times New Roman"/>
                <a:cs typeface="Times New Roman"/>
              </a:rPr>
              <a:t>c</a:t>
            </a:r>
            <a:endParaRPr sz="3075" baseline="-20325">
              <a:latin typeface="Times New Roman"/>
              <a:cs typeface="Times New Roman"/>
            </a:endParaRPr>
          </a:p>
          <a:p>
            <a:pPr marL="285115" indent="-234315">
              <a:lnSpc>
                <a:spcPct val="100000"/>
              </a:lnSpc>
              <a:spcBef>
                <a:spcPts val="45"/>
              </a:spcBef>
              <a:buClr>
                <a:srgbClr val="000000"/>
              </a:buClr>
              <a:buFont typeface="Times New Roman"/>
              <a:buChar char="•"/>
              <a:tabLst>
                <a:tab pos="285115" algn="l"/>
              </a:tabLst>
            </a:pP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M</a:t>
            </a:r>
            <a:r>
              <a:rPr sz="3075" b="1" i="1" baseline="-20325" dirty="0">
                <a:solidFill>
                  <a:srgbClr val="3232CC"/>
                </a:solidFill>
                <a:latin typeface="Times New Roman"/>
                <a:cs typeface="Times New Roman"/>
              </a:rPr>
              <a:t>ds</a:t>
            </a:r>
            <a:r>
              <a:rPr sz="3075" b="1" i="1" spc="382" baseline="-2032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:=</a:t>
            </a:r>
            <a:r>
              <a:rPr sz="3050" spc="15" dirty="0">
                <a:latin typeface="Times New Roman"/>
                <a:cs typeface="Times New Roman"/>
              </a:rPr>
              <a:t> </a:t>
            </a:r>
            <a:r>
              <a:rPr sz="3050" b="1" i="1" spc="-25" dirty="0">
                <a:solidFill>
                  <a:srgbClr val="3232CC"/>
                </a:solidFill>
                <a:latin typeface="Times New Roman"/>
                <a:cs typeface="Times New Roman"/>
              </a:rPr>
              <a:t>M</a:t>
            </a:r>
            <a:r>
              <a:rPr sz="3075" b="1" i="1" spc="-37" baseline="-20325" dirty="0">
                <a:solidFill>
                  <a:srgbClr val="3232CC"/>
                </a:solidFill>
                <a:latin typeface="Times New Roman"/>
                <a:cs typeface="Times New Roman"/>
              </a:rPr>
              <a:t>c</a:t>
            </a:r>
            <a:endParaRPr sz="3075" baseline="-20325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40"/>
              </a:spcBef>
            </a:pPr>
            <a:r>
              <a:rPr sz="3050" b="1" dirty="0">
                <a:latin typeface="Times New Roman"/>
                <a:cs typeface="Times New Roman"/>
              </a:rPr>
              <a:t>Pozn.:</a:t>
            </a:r>
            <a:r>
              <a:rPr sz="3050" b="1" spc="1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V</a:t>
            </a:r>
            <a:r>
              <a:rPr sz="3050" spc="5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M</a:t>
            </a:r>
            <a:r>
              <a:rPr sz="3075" b="1" i="1" baseline="-20325" dirty="0">
                <a:solidFill>
                  <a:srgbClr val="3232CC"/>
                </a:solidFill>
                <a:latin typeface="Times New Roman"/>
                <a:cs typeface="Times New Roman"/>
              </a:rPr>
              <a:t>ds</a:t>
            </a:r>
            <a:r>
              <a:rPr sz="3075" b="1" i="1" spc="465" baseline="-2032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je</a:t>
            </a:r>
            <a:r>
              <a:rPr sz="3050" spc="6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max.</a:t>
            </a:r>
            <a:r>
              <a:rPr sz="3050" spc="4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jeden</a:t>
            </a:r>
            <a:r>
              <a:rPr sz="3050" spc="5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neukončující</a:t>
            </a:r>
            <a:r>
              <a:rPr sz="3050" spc="1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stav—</a:t>
            </a:r>
            <a:r>
              <a:rPr sz="3050" i="1" spc="-10" dirty="0">
                <a:latin typeface="Times New Roman"/>
                <a:cs typeface="Times New Roman"/>
              </a:rPr>
              <a:t>q</a:t>
            </a:r>
            <a:r>
              <a:rPr sz="3075" i="1" spc="-15" baseline="-20325" dirty="0">
                <a:latin typeface="Times New Roman"/>
                <a:cs typeface="Times New Roman"/>
              </a:rPr>
              <a:t>false</a:t>
            </a:r>
            <a:endParaRPr sz="3075" baseline="-20325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45345" y="483108"/>
            <a:ext cx="8453755" cy="798830"/>
            <a:chOff x="1045345" y="483108"/>
            <a:chExt cx="8453755" cy="798830"/>
          </a:xfrm>
        </p:grpSpPr>
        <p:sp>
          <p:nvSpPr>
            <p:cNvPr id="5" name="object 5"/>
            <p:cNvSpPr/>
            <p:nvPr/>
          </p:nvSpPr>
          <p:spPr>
            <a:xfrm>
              <a:off x="1065157" y="504443"/>
              <a:ext cx="8412480" cy="756285"/>
            </a:xfrm>
            <a:custGeom>
              <a:avLst/>
              <a:gdLst/>
              <a:ahLst/>
              <a:cxnLst/>
              <a:rect l="l" t="t" r="r" b="b"/>
              <a:pathLst>
                <a:path w="8412480" h="756285">
                  <a:moveTo>
                    <a:pt x="8412479" y="755903"/>
                  </a:moveTo>
                  <a:lnTo>
                    <a:pt x="84124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4124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45345" y="483108"/>
              <a:ext cx="8453755" cy="798830"/>
            </a:xfrm>
            <a:custGeom>
              <a:avLst/>
              <a:gdLst/>
              <a:ahLst/>
              <a:cxnLst/>
              <a:rect l="l" t="t" r="r" b="b"/>
              <a:pathLst>
                <a:path w="8453755" h="798830">
                  <a:moveTo>
                    <a:pt x="8453625" y="798576"/>
                  </a:moveTo>
                  <a:lnTo>
                    <a:pt x="84536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410953" y="42672"/>
                  </a:lnTo>
                  <a:lnTo>
                    <a:pt x="8410953" y="21336"/>
                  </a:lnTo>
                  <a:lnTo>
                    <a:pt x="8432289" y="42672"/>
                  </a:lnTo>
                  <a:lnTo>
                    <a:pt x="8432289" y="798576"/>
                  </a:lnTo>
                  <a:lnTo>
                    <a:pt x="8453625" y="798576"/>
                  </a:lnTo>
                  <a:close/>
                </a:path>
                <a:path w="84537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4537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453755" h="798830">
                  <a:moveTo>
                    <a:pt x="84322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410953" y="798576"/>
                  </a:lnTo>
                  <a:lnTo>
                    <a:pt x="8410953" y="777240"/>
                  </a:lnTo>
                  <a:lnTo>
                    <a:pt x="8432289" y="755904"/>
                  </a:lnTo>
                  <a:close/>
                </a:path>
                <a:path w="84537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453755" h="798830">
                  <a:moveTo>
                    <a:pt x="8432289" y="42672"/>
                  </a:moveTo>
                  <a:lnTo>
                    <a:pt x="8410953" y="21336"/>
                  </a:lnTo>
                  <a:lnTo>
                    <a:pt x="8410953" y="42672"/>
                  </a:lnTo>
                  <a:lnTo>
                    <a:pt x="8432289" y="42672"/>
                  </a:lnTo>
                  <a:close/>
                </a:path>
                <a:path w="8453755" h="798830">
                  <a:moveTo>
                    <a:pt x="8432289" y="755904"/>
                  </a:moveTo>
                  <a:lnTo>
                    <a:pt x="8432289" y="42672"/>
                  </a:lnTo>
                  <a:lnTo>
                    <a:pt x="8410953" y="42672"/>
                  </a:lnTo>
                  <a:lnTo>
                    <a:pt x="8410953" y="755904"/>
                  </a:lnTo>
                  <a:lnTo>
                    <a:pt x="8432289" y="755904"/>
                  </a:lnTo>
                  <a:close/>
                </a:path>
                <a:path w="8453755" h="798830">
                  <a:moveTo>
                    <a:pt x="8432289" y="798576"/>
                  </a:moveTo>
                  <a:lnTo>
                    <a:pt x="8432289" y="755904"/>
                  </a:lnTo>
                  <a:lnTo>
                    <a:pt x="8410953" y="777240"/>
                  </a:lnTo>
                  <a:lnTo>
                    <a:pt x="8410953" y="798576"/>
                  </a:lnTo>
                  <a:lnTo>
                    <a:pt x="84322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24154">
              <a:lnSpc>
                <a:spcPct val="100000"/>
              </a:lnSpc>
              <a:spcBef>
                <a:spcPts val="130"/>
              </a:spcBef>
            </a:pPr>
            <a:r>
              <a:rPr dirty="0"/>
              <a:t>Algoritmus:</a:t>
            </a:r>
            <a:r>
              <a:rPr spc="-35" dirty="0"/>
              <a:t> </a:t>
            </a:r>
            <a:r>
              <a:rPr dirty="0"/>
              <a:t>Převod</a:t>
            </a:r>
            <a:r>
              <a:rPr spc="-15" dirty="0"/>
              <a:t> </a:t>
            </a:r>
            <a:r>
              <a:rPr dirty="0"/>
              <a:t>KA na</a:t>
            </a:r>
            <a:r>
              <a:rPr spc="-10" dirty="0"/>
              <a:t> </a:t>
            </a:r>
            <a:r>
              <a:rPr spc="-20" dirty="0"/>
              <a:t>DSKA</a:t>
            </a:r>
          </a:p>
        </p:txBody>
      </p:sp>
      <p:sp>
        <p:nvSpPr>
          <p:cNvPr id="10" name="Zástupný symbol pro číslo snímku 9">
            <a:extLst>
              <a:ext uri="{FF2B5EF4-FFF2-40B4-BE49-F238E27FC236}">
                <a16:creationId xmlns:a16="http://schemas.microsoft.com/office/drawing/2014/main" id="{D94B9582-4C2E-D91D-179F-BC41130BE7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pPr/>
              <a:t>35</a:t>
            </a:fld>
            <a:r>
              <a:rPr lang="cs-CZ"/>
              <a:t> / 36</a:t>
            </a:r>
            <a:endParaRPr lang="cs-CZ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5345" y="483108"/>
            <a:ext cx="8606155" cy="798830"/>
            <a:chOff x="1045345" y="483108"/>
            <a:chExt cx="8606155" cy="798830"/>
          </a:xfrm>
        </p:grpSpPr>
        <p:sp>
          <p:nvSpPr>
            <p:cNvPr id="3" name="object 3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93096" y="366"/>
            <a:ext cx="4506595" cy="124206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R="76200" algn="ctr">
              <a:lnSpc>
                <a:spcPct val="100000"/>
              </a:lnSpc>
              <a:spcBef>
                <a:spcPts val="350"/>
              </a:spcBef>
            </a:pPr>
            <a:endParaRPr lang="cs-CZ" sz="2600" dirty="0"/>
          </a:p>
          <a:p>
            <a:pPr algn="ctr">
              <a:lnSpc>
                <a:spcPct val="100000"/>
              </a:lnSpc>
              <a:spcBef>
                <a:spcPts val="390"/>
              </a:spcBef>
            </a:pPr>
            <a:r>
              <a:rPr sz="4850" dirty="0" err="1"/>
              <a:t>Typy</a:t>
            </a:r>
            <a:r>
              <a:rPr sz="4850" spc="-65" dirty="0"/>
              <a:t> </a:t>
            </a:r>
            <a:r>
              <a:rPr sz="4850" dirty="0"/>
              <a:t>KA:</a:t>
            </a:r>
            <a:r>
              <a:rPr sz="4850" spc="-80" dirty="0"/>
              <a:t> </a:t>
            </a:r>
            <a:r>
              <a:rPr sz="4850" spc="-10" dirty="0"/>
              <a:t>Shrnutí</a:t>
            </a:r>
            <a:endParaRPr sz="4850" dirty="0"/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897972"/>
              </p:ext>
            </p:extLst>
          </p:nvPr>
        </p:nvGraphicFramePr>
        <p:xfrm>
          <a:off x="1044583" y="1322831"/>
          <a:ext cx="8583293" cy="5707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98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4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4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98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2600" spc="-2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KA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157480" marB="0" vert="vert270" anchor="ctr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1595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KA</a:t>
                      </a:r>
                      <a:r>
                        <a:rPr sz="2000" spc="-12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bez</a:t>
                      </a:r>
                      <a:r>
                        <a:rPr sz="2000" spc="1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Symbol"/>
                          <a:cs typeface="Symbol"/>
                        </a:rPr>
                        <a:t></a:t>
                      </a:r>
                      <a:r>
                        <a:rPr lang="cs-CZ" sz="2000" b="0" dirty="0">
                          <a:solidFill>
                            <a:srgbClr val="FF0000"/>
                          </a:solidFill>
                          <a:latin typeface="Symbol"/>
                          <a:cs typeface="Symbol"/>
                        </a:rPr>
                        <a:t>-</a:t>
                      </a:r>
                      <a:r>
                        <a:rPr sz="2000" spc="-10" dirty="0" err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přech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02565" marB="0" vert="vert270" anchor="ctr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1585"/>
                        </a:spcBef>
                      </a:pPr>
                      <a:r>
                        <a:rPr sz="2600" spc="-2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DKA</a:t>
                      </a:r>
                      <a:endParaRPr sz="2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01295" marB="0" vert="vert270" anchor="ctr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1789"/>
                        </a:spcBef>
                      </a:pPr>
                      <a:r>
                        <a:rPr sz="26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Úplný</a:t>
                      </a:r>
                      <a:r>
                        <a:rPr sz="2600" spc="8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spc="-2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KA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227329" marB="0" vert="vert270" anchor="ctr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1600"/>
                        </a:spcBef>
                      </a:pPr>
                      <a:r>
                        <a:rPr sz="2600" spc="-2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DSKA</a:t>
                      </a:r>
                      <a:endParaRPr sz="2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03200" marB="0" vert="vert270" anchor="ctr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3925">
                <a:tc>
                  <a:txBody>
                    <a:bodyPr/>
                    <a:lstStyle/>
                    <a:p>
                      <a:pPr marL="99695" marR="497840">
                        <a:lnSpc>
                          <a:spcPct val="100400"/>
                        </a:lnSpc>
                        <a:spcBef>
                          <a:spcPts val="325"/>
                        </a:spcBef>
                      </a:pPr>
                      <a:r>
                        <a:rPr sz="2300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Počet</a:t>
                      </a:r>
                      <a:r>
                        <a:rPr sz="2300" spc="-10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300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všech pravidel</a:t>
                      </a:r>
                      <a:r>
                        <a:rPr sz="2300" spc="-5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300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tvaru </a:t>
                      </a:r>
                      <a:r>
                        <a:rPr sz="2300" i="1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2300" i="1" spc="10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300" dirty="0">
                          <a:solidFill>
                            <a:srgbClr val="3232CC"/>
                          </a:solidFill>
                          <a:latin typeface="Symbol"/>
                          <a:cs typeface="Symbol"/>
                        </a:rPr>
                        <a:t></a:t>
                      </a:r>
                      <a:r>
                        <a:rPr sz="2300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300" i="1" spc="-25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2300" spc="-25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, </a:t>
                      </a:r>
                      <a:r>
                        <a:rPr sz="2300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kde</a:t>
                      </a:r>
                      <a:r>
                        <a:rPr sz="2300" spc="-10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300" i="1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2300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, </a:t>
                      </a:r>
                      <a:r>
                        <a:rPr sz="2300" i="1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q </a:t>
                      </a:r>
                      <a:r>
                        <a:rPr sz="2300" dirty="0">
                          <a:solidFill>
                            <a:srgbClr val="3232CC"/>
                          </a:solidFill>
                          <a:latin typeface="Symbol"/>
                          <a:cs typeface="Symbol"/>
                        </a:rPr>
                        <a:t></a:t>
                      </a:r>
                      <a:r>
                        <a:rPr sz="2300" spc="10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300" i="1" spc="-50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Q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1594" algn="ctr">
                        <a:lnSpc>
                          <a:spcPct val="100000"/>
                        </a:lnSpc>
                        <a:spcBef>
                          <a:spcPts val="2330"/>
                        </a:spcBef>
                      </a:pPr>
                      <a:r>
                        <a:rPr sz="2600" b="1" dirty="0">
                          <a:solidFill>
                            <a:srgbClr val="329932"/>
                          </a:solidFill>
                          <a:latin typeface="Times New Roman"/>
                          <a:cs typeface="Times New Roman"/>
                        </a:rPr>
                        <a:t>0-</a:t>
                      </a:r>
                      <a:r>
                        <a:rPr sz="2600" b="1" spc="-50" dirty="0">
                          <a:solidFill>
                            <a:srgbClr val="329932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29591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 marR="12065" algn="ctr">
                        <a:lnSpc>
                          <a:spcPct val="100000"/>
                        </a:lnSpc>
                        <a:spcBef>
                          <a:spcPts val="2330"/>
                        </a:spcBef>
                      </a:pPr>
                      <a:r>
                        <a:rPr sz="2600" b="1" spc="-50" dirty="0">
                          <a:solidFill>
                            <a:srgbClr val="32993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29591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680" algn="ctr">
                        <a:lnSpc>
                          <a:spcPct val="100000"/>
                        </a:lnSpc>
                        <a:spcBef>
                          <a:spcPts val="2330"/>
                        </a:spcBef>
                      </a:pPr>
                      <a:r>
                        <a:rPr sz="2600" b="1" spc="-50" dirty="0">
                          <a:solidFill>
                            <a:srgbClr val="32993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29591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7030">
                        <a:lnSpc>
                          <a:spcPct val="100000"/>
                        </a:lnSpc>
                        <a:spcBef>
                          <a:spcPts val="2330"/>
                        </a:spcBef>
                      </a:pPr>
                      <a:r>
                        <a:rPr sz="2600" b="1" spc="-50" dirty="0">
                          <a:solidFill>
                            <a:srgbClr val="32993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29591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680" algn="ctr">
                        <a:lnSpc>
                          <a:spcPct val="100000"/>
                        </a:lnSpc>
                        <a:spcBef>
                          <a:spcPts val="2330"/>
                        </a:spcBef>
                      </a:pPr>
                      <a:r>
                        <a:rPr sz="2600" b="1" spc="-50" dirty="0">
                          <a:solidFill>
                            <a:srgbClr val="32993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29591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8835">
                <a:tc>
                  <a:txBody>
                    <a:bodyPr/>
                    <a:lstStyle/>
                    <a:p>
                      <a:pPr marL="99695" marR="413384">
                        <a:lnSpc>
                          <a:spcPct val="100400"/>
                        </a:lnSpc>
                        <a:spcBef>
                          <a:spcPts val="320"/>
                        </a:spcBef>
                        <a:tabLst>
                          <a:tab pos="3642995" algn="l"/>
                        </a:tabLst>
                      </a:pPr>
                      <a:r>
                        <a:rPr sz="2300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Počet</a:t>
                      </a:r>
                      <a:r>
                        <a:rPr sz="2300" spc="-5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300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pravidel</a:t>
                      </a:r>
                      <a:r>
                        <a:rPr sz="2300" spc="-5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300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tvaru </a:t>
                      </a:r>
                      <a:r>
                        <a:rPr sz="2300" i="1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pa </a:t>
                      </a:r>
                      <a:r>
                        <a:rPr sz="2300" dirty="0">
                          <a:solidFill>
                            <a:srgbClr val="3232CC"/>
                          </a:solidFill>
                          <a:latin typeface="Symbol"/>
                          <a:cs typeface="Symbol"/>
                        </a:rPr>
                        <a:t></a:t>
                      </a:r>
                      <a:r>
                        <a:rPr sz="2300" spc="15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300" i="1" spc="-35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2300" spc="-35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2300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300" spc="-25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pro </a:t>
                      </a:r>
                      <a:r>
                        <a:rPr sz="2300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libovolné</a:t>
                      </a:r>
                      <a:r>
                        <a:rPr sz="2300" spc="-40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300" i="1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2300" i="1" spc="10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300" dirty="0">
                          <a:solidFill>
                            <a:srgbClr val="3232CC"/>
                          </a:solidFill>
                          <a:latin typeface="Symbol"/>
                          <a:cs typeface="Symbol"/>
                        </a:rPr>
                        <a:t></a:t>
                      </a:r>
                      <a:r>
                        <a:rPr sz="2300" spc="10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300" i="1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2300" i="1" spc="5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300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300" spc="5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300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libovolné</a:t>
                      </a:r>
                      <a:r>
                        <a:rPr sz="2300" spc="-30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300" i="1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300" i="1" spc="10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300" dirty="0">
                          <a:solidFill>
                            <a:srgbClr val="3232CC"/>
                          </a:solidFill>
                          <a:latin typeface="Symbol"/>
                          <a:cs typeface="Symbol"/>
                        </a:rPr>
                        <a:t></a:t>
                      </a:r>
                      <a:r>
                        <a:rPr sz="2300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300" spc="-50" dirty="0">
                          <a:solidFill>
                            <a:srgbClr val="3232CC"/>
                          </a:solidFill>
                          <a:latin typeface="Symbol"/>
                          <a:cs typeface="Symbol"/>
                        </a:rPr>
                        <a:t></a:t>
                      </a:r>
                      <a:endParaRPr sz="2300">
                        <a:latin typeface="Symbol"/>
                        <a:cs typeface="Symbol"/>
                      </a:endParaRPr>
                    </a:p>
                  </a:txBody>
                  <a:tcPr marL="0" marR="0" marT="4064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1594" algn="ctr">
                        <a:lnSpc>
                          <a:spcPct val="100000"/>
                        </a:lnSpc>
                        <a:spcBef>
                          <a:spcPts val="1664"/>
                        </a:spcBef>
                      </a:pPr>
                      <a:r>
                        <a:rPr sz="2600" b="1" dirty="0">
                          <a:solidFill>
                            <a:srgbClr val="329932"/>
                          </a:solidFill>
                          <a:latin typeface="Times New Roman"/>
                          <a:cs typeface="Times New Roman"/>
                        </a:rPr>
                        <a:t>0-</a:t>
                      </a:r>
                      <a:r>
                        <a:rPr sz="2600" b="1" spc="-50" dirty="0">
                          <a:solidFill>
                            <a:srgbClr val="329932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211454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 marR="12065" algn="ctr">
                        <a:lnSpc>
                          <a:spcPct val="100000"/>
                        </a:lnSpc>
                        <a:spcBef>
                          <a:spcPts val="1664"/>
                        </a:spcBef>
                      </a:pPr>
                      <a:r>
                        <a:rPr sz="2600" b="1" dirty="0">
                          <a:solidFill>
                            <a:srgbClr val="329932"/>
                          </a:solidFill>
                          <a:latin typeface="Times New Roman"/>
                          <a:cs typeface="Times New Roman"/>
                        </a:rPr>
                        <a:t>0-</a:t>
                      </a:r>
                      <a:r>
                        <a:rPr sz="2600" b="1" spc="-50" dirty="0">
                          <a:solidFill>
                            <a:srgbClr val="329932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211454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 algn="ctr">
                        <a:lnSpc>
                          <a:spcPct val="100000"/>
                        </a:lnSpc>
                        <a:spcBef>
                          <a:spcPts val="1664"/>
                        </a:spcBef>
                      </a:pPr>
                      <a:r>
                        <a:rPr sz="2600" b="1" dirty="0">
                          <a:solidFill>
                            <a:srgbClr val="329932"/>
                          </a:solidFill>
                          <a:latin typeface="Times New Roman"/>
                          <a:cs typeface="Times New Roman"/>
                        </a:rPr>
                        <a:t>0-</a:t>
                      </a:r>
                      <a:r>
                        <a:rPr sz="2600" b="1" spc="-50" dirty="0">
                          <a:solidFill>
                            <a:srgbClr val="32993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211454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7030">
                        <a:lnSpc>
                          <a:spcPct val="100000"/>
                        </a:lnSpc>
                        <a:spcBef>
                          <a:spcPts val="1664"/>
                        </a:spcBef>
                      </a:pPr>
                      <a:r>
                        <a:rPr sz="2600" b="1" spc="-50" dirty="0">
                          <a:solidFill>
                            <a:srgbClr val="32993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211454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680" algn="ctr">
                        <a:lnSpc>
                          <a:spcPct val="100000"/>
                        </a:lnSpc>
                        <a:spcBef>
                          <a:spcPts val="1664"/>
                        </a:spcBef>
                      </a:pPr>
                      <a:r>
                        <a:rPr sz="2600" b="1" spc="-50" dirty="0">
                          <a:solidFill>
                            <a:srgbClr val="32993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211454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19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2300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Počet</a:t>
                      </a:r>
                      <a:r>
                        <a:rPr sz="2300" spc="-20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300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všech</a:t>
                      </a:r>
                      <a:r>
                        <a:rPr sz="2300" spc="-5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300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nedostupných</a:t>
                      </a:r>
                      <a:r>
                        <a:rPr sz="2300" spc="-30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300" spc="-10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stavů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1594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600" b="1" dirty="0">
                          <a:solidFill>
                            <a:srgbClr val="329932"/>
                          </a:solidFill>
                          <a:latin typeface="Times New Roman"/>
                          <a:cs typeface="Times New Roman"/>
                        </a:rPr>
                        <a:t>0-</a:t>
                      </a:r>
                      <a:r>
                        <a:rPr sz="2600" b="1" spc="-50" dirty="0">
                          <a:solidFill>
                            <a:srgbClr val="329932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4445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 marR="1206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600" b="1" dirty="0">
                          <a:solidFill>
                            <a:srgbClr val="329932"/>
                          </a:solidFill>
                          <a:latin typeface="Times New Roman"/>
                          <a:cs typeface="Times New Roman"/>
                        </a:rPr>
                        <a:t>0-</a:t>
                      </a:r>
                      <a:r>
                        <a:rPr sz="2600" b="1" spc="-50" dirty="0">
                          <a:solidFill>
                            <a:srgbClr val="329932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4445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600" b="1" dirty="0">
                          <a:solidFill>
                            <a:srgbClr val="329932"/>
                          </a:solidFill>
                          <a:latin typeface="Times New Roman"/>
                          <a:cs typeface="Times New Roman"/>
                        </a:rPr>
                        <a:t>0-</a:t>
                      </a:r>
                      <a:r>
                        <a:rPr sz="2600" b="1" spc="-50" dirty="0">
                          <a:solidFill>
                            <a:srgbClr val="329932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4445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1285" algn="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600" b="1" dirty="0">
                          <a:solidFill>
                            <a:srgbClr val="329932"/>
                          </a:solidFill>
                          <a:latin typeface="Times New Roman"/>
                          <a:cs typeface="Times New Roman"/>
                        </a:rPr>
                        <a:t>0-</a:t>
                      </a:r>
                      <a:r>
                        <a:rPr sz="2600" b="1" spc="-50" dirty="0">
                          <a:solidFill>
                            <a:srgbClr val="329932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4445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68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2600" b="1" spc="-50" dirty="0">
                          <a:solidFill>
                            <a:srgbClr val="329932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4445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555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300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Počet</a:t>
                      </a:r>
                      <a:r>
                        <a:rPr sz="2300" spc="-15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300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všech neukončujících</a:t>
                      </a:r>
                      <a:r>
                        <a:rPr sz="2300" spc="-20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300" spc="-10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stavů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1594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600" b="1" dirty="0">
                          <a:solidFill>
                            <a:srgbClr val="329932"/>
                          </a:solidFill>
                          <a:latin typeface="Times New Roman"/>
                          <a:cs typeface="Times New Roman"/>
                        </a:rPr>
                        <a:t>0-</a:t>
                      </a:r>
                      <a:r>
                        <a:rPr sz="2600" b="1" spc="-50" dirty="0">
                          <a:solidFill>
                            <a:srgbClr val="329932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 marR="1206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600" b="1" dirty="0">
                          <a:solidFill>
                            <a:srgbClr val="329932"/>
                          </a:solidFill>
                          <a:latin typeface="Times New Roman"/>
                          <a:cs typeface="Times New Roman"/>
                        </a:rPr>
                        <a:t>0-</a:t>
                      </a:r>
                      <a:r>
                        <a:rPr sz="2600" b="1" spc="-50" dirty="0">
                          <a:solidFill>
                            <a:srgbClr val="329932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600" b="1" dirty="0">
                          <a:solidFill>
                            <a:srgbClr val="329932"/>
                          </a:solidFill>
                          <a:latin typeface="Times New Roman"/>
                          <a:cs typeface="Times New Roman"/>
                        </a:rPr>
                        <a:t>0-</a:t>
                      </a:r>
                      <a:r>
                        <a:rPr sz="2600" b="1" spc="-50" dirty="0">
                          <a:solidFill>
                            <a:srgbClr val="329932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1285" algn="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600" b="1" dirty="0">
                          <a:solidFill>
                            <a:srgbClr val="329932"/>
                          </a:solidFill>
                          <a:latin typeface="Times New Roman"/>
                          <a:cs typeface="Times New Roman"/>
                        </a:rPr>
                        <a:t>0-</a:t>
                      </a:r>
                      <a:r>
                        <a:rPr sz="2600" b="1" spc="-50" dirty="0">
                          <a:solidFill>
                            <a:srgbClr val="329932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600" b="1" dirty="0">
                          <a:solidFill>
                            <a:srgbClr val="329932"/>
                          </a:solidFill>
                          <a:latin typeface="Times New Roman"/>
                          <a:cs typeface="Times New Roman"/>
                        </a:rPr>
                        <a:t>0-</a:t>
                      </a:r>
                      <a:r>
                        <a:rPr sz="2600" b="1" spc="-50" dirty="0">
                          <a:solidFill>
                            <a:srgbClr val="329932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8835">
                <a:tc>
                  <a:txBody>
                    <a:bodyPr/>
                    <a:lstStyle/>
                    <a:p>
                      <a:pPr marL="99695" marR="367665">
                        <a:lnSpc>
                          <a:spcPct val="100899"/>
                        </a:lnSpc>
                        <a:spcBef>
                          <a:spcPts val="295"/>
                        </a:spcBef>
                      </a:pPr>
                      <a:r>
                        <a:rPr sz="2300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Počet</a:t>
                      </a:r>
                      <a:r>
                        <a:rPr sz="2300" spc="-15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300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všech</a:t>
                      </a:r>
                      <a:r>
                        <a:rPr sz="2300" spc="-10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300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možných </a:t>
                      </a:r>
                      <a:r>
                        <a:rPr sz="2300" spc="-10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těchto </a:t>
                      </a:r>
                      <a:r>
                        <a:rPr sz="2300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automatů</a:t>
                      </a:r>
                      <a:r>
                        <a:rPr sz="2300" spc="15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300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pro jeden</a:t>
                      </a:r>
                      <a:r>
                        <a:rPr sz="2300" spc="-5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300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regulární</a:t>
                      </a:r>
                      <a:r>
                        <a:rPr sz="2300" spc="-5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300" spc="-10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jazyk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7475" algn="ctr">
                        <a:lnSpc>
                          <a:spcPct val="100000"/>
                        </a:lnSpc>
                        <a:spcBef>
                          <a:spcPts val="1690"/>
                        </a:spcBef>
                      </a:pPr>
                      <a:r>
                        <a:rPr sz="2600" spc="-50" dirty="0">
                          <a:solidFill>
                            <a:srgbClr val="329932"/>
                          </a:solidFill>
                          <a:latin typeface="Symbol"/>
                          <a:cs typeface="Symbol"/>
                        </a:rPr>
                        <a:t></a:t>
                      </a:r>
                      <a:endParaRPr sz="2600">
                        <a:latin typeface="Symbol"/>
                        <a:cs typeface="Symbol"/>
                      </a:endParaRPr>
                    </a:p>
                  </a:txBody>
                  <a:tcPr marL="0" marR="0" marT="21463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marR="12065" algn="ctr">
                        <a:lnSpc>
                          <a:spcPct val="100000"/>
                        </a:lnSpc>
                        <a:spcBef>
                          <a:spcPts val="1690"/>
                        </a:spcBef>
                      </a:pPr>
                      <a:r>
                        <a:rPr sz="2600" spc="-50" dirty="0">
                          <a:solidFill>
                            <a:srgbClr val="329932"/>
                          </a:solidFill>
                          <a:latin typeface="Symbol"/>
                          <a:cs typeface="Symbol"/>
                        </a:rPr>
                        <a:t></a:t>
                      </a:r>
                      <a:endParaRPr sz="2600">
                        <a:latin typeface="Symbol"/>
                        <a:cs typeface="Symbol"/>
                      </a:endParaRPr>
                    </a:p>
                  </a:txBody>
                  <a:tcPr marL="0" marR="0" marT="21463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690"/>
                        </a:spcBef>
                      </a:pPr>
                      <a:r>
                        <a:rPr sz="2600" spc="-50" dirty="0">
                          <a:solidFill>
                            <a:srgbClr val="329932"/>
                          </a:solidFill>
                          <a:latin typeface="Symbol"/>
                          <a:cs typeface="Symbol"/>
                        </a:rPr>
                        <a:t></a:t>
                      </a:r>
                      <a:endParaRPr sz="2600">
                        <a:latin typeface="Symbol"/>
                        <a:cs typeface="Symbol"/>
                      </a:endParaRPr>
                    </a:p>
                  </a:txBody>
                  <a:tcPr marL="0" marR="0" marT="21463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690"/>
                        </a:spcBef>
                      </a:pPr>
                      <a:r>
                        <a:rPr sz="2600" spc="-50" dirty="0">
                          <a:solidFill>
                            <a:srgbClr val="329932"/>
                          </a:solidFill>
                          <a:latin typeface="Symbol"/>
                          <a:cs typeface="Symbol"/>
                        </a:rPr>
                        <a:t></a:t>
                      </a:r>
                      <a:endParaRPr sz="2600">
                        <a:latin typeface="Symbol"/>
                        <a:cs typeface="Symbol"/>
                      </a:endParaRPr>
                    </a:p>
                  </a:txBody>
                  <a:tcPr marL="0" marR="0" marT="21463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690"/>
                        </a:spcBef>
                      </a:pPr>
                      <a:r>
                        <a:rPr sz="2600" spc="-50" dirty="0">
                          <a:solidFill>
                            <a:srgbClr val="329932"/>
                          </a:solidFill>
                          <a:latin typeface="Symbol"/>
                          <a:cs typeface="Symbol"/>
                        </a:rPr>
                        <a:t></a:t>
                      </a:r>
                      <a:endParaRPr sz="2600" dirty="0">
                        <a:latin typeface="Symbol"/>
                        <a:cs typeface="Symbol"/>
                      </a:endParaRPr>
                    </a:p>
                  </a:txBody>
                  <a:tcPr marL="0" marR="0" marT="21463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Zástupný symbol pro číslo snímku 7">
            <a:extLst>
              <a:ext uri="{FF2B5EF4-FFF2-40B4-BE49-F238E27FC236}">
                <a16:creationId xmlns:a16="http://schemas.microsoft.com/office/drawing/2014/main" id="{7AE4C53A-6D80-764E-2C8F-D23A1C6EE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pPr/>
              <a:t>36</a:t>
            </a:fld>
            <a:r>
              <a:rPr lang="cs-CZ"/>
              <a:t> / 36</a:t>
            </a:r>
            <a:endParaRPr lang="cs-CZ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5157" y="2330195"/>
            <a:ext cx="8564880" cy="43180"/>
          </a:xfrm>
          <a:custGeom>
            <a:avLst/>
            <a:gdLst/>
            <a:ahLst/>
            <a:cxnLst/>
            <a:rect l="l" t="t" r="r" b="b"/>
            <a:pathLst>
              <a:path w="8564880" h="43180">
                <a:moveTo>
                  <a:pt x="8564879" y="42671"/>
                </a:moveTo>
                <a:lnTo>
                  <a:pt x="8564879" y="0"/>
                </a:lnTo>
                <a:lnTo>
                  <a:pt x="0" y="0"/>
                </a:lnTo>
                <a:lnTo>
                  <a:pt x="0" y="42671"/>
                </a:lnTo>
                <a:lnTo>
                  <a:pt x="8564879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049917" y="4602480"/>
            <a:ext cx="8595360" cy="2298700"/>
            <a:chOff x="1049917" y="4602480"/>
            <a:chExt cx="8595360" cy="2298700"/>
          </a:xfrm>
        </p:grpSpPr>
        <p:sp>
          <p:nvSpPr>
            <p:cNvPr id="4" name="object 4"/>
            <p:cNvSpPr/>
            <p:nvPr/>
          </p:nvSpPr>
          <p:spPr>
            <a:xfrm>
              <a:off x="1065157" y="4619244"/>
              <a:ext cx="8564880" cy="2266315"/>
            </a:xfrm>
            <a:custGeom>
              <a:avLst/>
              <a:gdLst/>
              <a:ahLst/>
              <a:cxnLst/>
              <a:rect l="l" t="t" r="r" b="b"/>
              <a:pathLst>
                <a:path w="8564880" h="2266315">
                  <a:moveTo>
                    <a:pt x="8564879" y="2266187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2266187"/>
                  </a:lnTo>
                  <a:lnTo>
                    <a:pt x="8564879" y="2266187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49917" y="4602480"/>
              <a:ext cx="8595360" cy="2298700"/>
            </a:xfrm>
            <a:custGeom>
              <a:avLst/>
              <a:gdLst/>
              <a:ahLst/>
              <a:cxnLst/>
              <a:rect l="l" t="t" r="r" b="b"/>
              <a:pathLst>
                <a:path w="8595360" h="2298700">
                  <a:moveTo>
                    <a:pt x="8595357" y="2298192"/>
                  </a:moveTo>
                  <a:lnTo>
                    <a:pt x="8595357" y="0"/>
                  </a:lnTo>
                  <a:lnTo>
                    <a:pt x="0" y="0"/>
                  </a:lnTo>
                  <a:lnTo>
                    <a:pt x="0" y="2298192"/>
                  </a:lnTo>
                  <a:lnTo>
                    <a:pt x="15240" y="2298192"/>
                  </a:lnTo>
                  <a:lnTo>
                    <a:pt x="15240" y="32004"/>
                  </a:lnTo>
                  <a:lnTo>
                    <a:pt x="32004" y="16764"/>
                  </a:lnTo>
                  <a:lnTo>
                    <a:pt x="32004" y="32004"/>
                  </a:lnTo>
                  <a:lnTo>
                    <a:pt x="8563353" y="32004"/>
                  </a:lnTo>
                  <a:lnTo>
                    <a:pt x="8563353" y="16764"/>
                  </a:lnTo>
                  <a:lnTo>
                    <a:pt x="8580117" y="32004"/>
                  </a:lnTo>
                  <a:lnTo>
                    <a:pt x="8580117" y="2298192"/>
                  </a:lnTo>
                  <a:lnTo>
                    <a:pt x="8595357" y="2298192"/>
                  </a:lnTo>
                  <a:close/>
                </a:path>
                <a:path w="8595360" h="2298700">
                  <a:moveTo>
                    <a:pt x="32004" y="32004"/>
                  </a:moveTo>
                  <a:lnTo>
                    <a:pt x="32004" y="16764"/>
                  </a:lnTo>
                  <a:lnTo>
                    <a:pt x="15240" y="32004"/>
                  </a:lnTo>
                  <a:lnTo>
                    <a:pt x="32004" y="32004"/>
                  </a:lnTo>
                  <a:close/>
                </a:path>
                <a:path w="8595360" h="2298700">
                  <a:moveTo>
                    <a:pt x="32004" y="2267712"/>
                  </a:moveTo>
                  <a:lnTo>
                    <a:pt x="32004" y="32004"/>
                  </a:lnTo>
                  <a:lnTo>
                    <a:pt x="15240" y="32004"/>
                  </a:lnTo>
                  <a:lnTo>
                    <a:pt x="15240" y="2267712"/>
                  </a:lnTo>
                  <a:lnTo>
                    <a:pt x="32004" y="2267712"/>
                  </a:lnTo>
                  <a:close/>
                </a:path>
                <a:path w="8595360" h="2298700">
                  <a:moveTo>
                    <a:pt x="8580117" y="2267712"/>
                  </a:moveTo>
                  <a:lnTo>
                    <a:pt x="15240" y="2267712"/>
                  </a:lnTo>
                  <a:lnTo>
                    <a:pt x="32004" y="2282952"/>
                  </a:lnTo>
                  <a:lnTo>
                    <a:pt x="32004" y="2298192"/>
                  </a:lnTo>
                  <a:lnTo>
                    <a:pt x="8563353" y="2298192"/>
                  </a:lnTo>
                  <a:lnTo>
                    <a:pt x="8563353" y="2282952"/>
                  </a:lnTo>
                  <a:lnTo>
                    <a:pt x="8580117" y="2267712"/>
                  </a:lnTo>
                  <a:close/>
                </a:path>
                <a:path w="8595360" h="2298700">
                  <a:moveTo>
                    <a:pt x="32004" y="2298192"/>
                  </a:moveTo>
                  <a:lnTo>
                    <a:pt x="32004" y="2282952"/>
                  </a:lnTo>
                  <a:lnTo>
                    <a:pt x="15240" y="2267712"/>
                  </a:lnTo>
                  <a:lnTo>
                    <a:pt x="15240" y="2298192"/>
                  </a:lnTo>
                  <a:lnTo>
                    <a:pt x="32004" y="2298192"/>
                  </a:lnTo>
                  <a:close/>
                </a:path>
                <a:path w="8595360" h="2298700">
                  <a:moveTo>
                    <a:pt x="8580117" y="32004"/>
                  </a:moveTo>
                  <a:lnTo>
                    <a:pt x="8563353" y="16764"/>
                  </a:lnTo>
                  <a:lnTo>
                    <a:pt x="8563353" y="32004"/>
                  </a:lnTo>
                  <a:lnTo>
                    <a:pt x="8580117" y="32004"/>
                  </a:lnTo>
                  <a:close/>
                </a:path>
                <a:path w="8595360" h="2298700">
                  <a:moveTo>
                    <a:pt x="8580117" y="2267712"/>
                  </a:moveTo>
                  <a:lnTo>
                    <a:pt x="8580117" y="32004"/>
                  </a:lnTo>
                  <a:lnTo>
                    <a:pt x="8563353" y="32004"/>
                  </a:lnTo>
                  <a:lnTo>
                    <a:pt x="8563353" y="2267712"/>
                  </a:lnTo>
                  <a:lnTo>
                    <a:pt x="8580117" y="2267712"/>
                  </a:lnTo>
                  <a:close/>
                </a:path>
                <a:path w="8595360" h="2298700">
                  <a:moveTo>
                    <a:pt x="8580117" y="2298192"/>
                  </a:moveTo>
                  <a:lnTo>
                    <a:pt x="8580117" y="2267712"/>
                  </a:lnTo>
                  <a:lnTo>
                    <a:pt x="8563353" y="2282952"/>
                  </a:lnTo>
                  <a:lnTo>
                    <a:pt x="8563353" y="2298192"/>
                  </a:lnTo>
                  <a:lnTo>
                    <a:pt x="8580117" y="22981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36860" y="4641594"/>
            <a:ext cx="8148440" cy="2251194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algn="just">
              <a:lnSpc>
                <a:spcPct val="97600"/>
              </a:lnSpc>
              <a:spcBef>
                <a:spcPts val="240"/>
              </a:spcBef>
            </a:pPr>
            <a:r>
              <a:rPr sz="3600" b="1" dirty="0">
                <a:latin typeface="Times New Roman"/>
                <a:cs typeface="Times New Roman"/>
              </a:rPr>
              <a:t>Definice:</a:t>
            </a:r>
            <a:r>
              <a:rPr sz="3600" b="1" spc="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Nechť</a:t>
            </a:r>
            <a:r>
              <a:rPr sz="3600" spc="25" dirty="0">
                <a:latin typeface="Times New Roman"/>
                <a:cs typeface="Times New Roman"/>
              </a:rPr>
              <a:t> </a:t>
            </a:r>
            <a:r>
              <a:rPr sz="3600" b="1" i="1" dirty="0">
                <a:latin typeface="Times New Roman"/>
                <a:cs typeface="Times New Roman"/>
              </a:rPr>
              <a:t>M</a:t>
            </a:r>
            <a:r>
              <a:rPr sz="3600" b="1" i="1" spc="15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=</a:t>
            </a:r>
            <a:r>
              <a:rPr sz="3600" b="1" spc="10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(</a:t>
            </a:r>
            <a:r>
              <a:rPr sz="3600" b="1" i="1" dirty="0">
                <a:latin typeface="Times New Roman"/>
                <a:cs typeface="Times New Roman"/>
              </a:rPr>
              <a:t>Q</a:t>
            </a:r>
            <a:r>
              <a:rPr sz="3600" b="1" dirty="0">
                <a:latin typeface="Times New Roman"/>
                <a:cs typeface="Times New Roman"/>
              </a:rPr>
              <a:t>,</a:t>
            </a:r>
            <a:r>
              <a:rPr sz="3600" b="1" spc="25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Symbol"/>
                <a:cs typeface="Symbol"/>
              </a:rPr>
              <a:t></a:t>
            </a:r>
            <a:r>
              <a:rPr sz="3600" b="1" dirty="0">
                <a:latin typeface="Times New Roman"/>
                <a:cs typeface="Times New Roman"/>
              </a:rPr>
              <a:t>,</a:t>
            </a:r>
            <a:r>
              <a:rPr sz="3600" b="1" spc="25" dirty="0">
                <a:latin typeface="Times New Roman"/>
                <a:cs typeface="Times New Roman"/>
              </a:rPr>
              <a:t> </a:t>
            </a:r>
            <a:r>
              <a:rPr sz="3600" b="1" i="1" dirty="0">
                <a:latin typeface="Times New Roman"/>
                <a:cs typeface="Times New Roman"/>
              </a:rPr>
              <a:t>R</a:t>
            </a:r>
            <a:r>
              <a:rPr sz="3600" b="1" dirty="0">
                <a:latin typeface="Times New Roman"/>
                <a:cs typeface="Times New Roman"/>
              </a:rPr>
              <a:t>,</a:t>
            </a:r>
            <a:r>
              <a:rPr sz="3600" b="1" spc="10" dirty="0">
                <a:latin typeface="Times New Roman"/>
                <a:cs typeface="Times New Roman"/>
              </a:rPr>
              <a:t> </a:t>
            </a:r>
            <a:r>
              <a:rPr sz="3600" b="1" i="1" dirty="0">
                <a:latin typeface="Times New Roman"/>
                <a:cs typeface="Times New Roman"/>
              </a:rPr>
              <a:t>s</a:t>
            </a:r>
            <a:r>
              <a:rPr sz="3600" b="1" dirty="0">
                <a:latin typeface="Times New Roman"/>
                <a:cs typeface="Times New Roman"/>
              </a:rPr>
              <a:t>,</a:t>
            </a:r>
            <a:r>
              <a:rPr sz="3600" b="1" spc="25" dirty="0">
                <a:latin typeface="Times New Roman"/>
                <a:cs typeface="Times New Roman"/>
              </a:rPr>
              <a:t> </a:t>
            </a:r>
            <a:r>
              <a:rPr sz="3600" b="1" i="1" dirty="0">
                <a:latin typeface="Times New Roman"/>
                <a:cs typeface="Times New Roman"/>
              </a:rPr>
              <a:t>F</a:t>
            </a:r>
            <a:r>
              <a:rPr sz="3600" b="1" dirty="0">
                <a:latin typeface="Times New Roman"/>
                <a:cs typeface="Times New Roman"/>
              </a:rPr>
              <a:t>)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je</a:t>
            </a:r>
            <a:r>
              <a:rPr sz="3600" spc="15" dirty="0">
                <a:latin typeface="Times New Roman"/>
                <a:cs typeface="Times New Roman"/>
              </a:rPr>
              <a:t> </a:t>
            </a:r>
            <a:r>
              <a:rPr sz="3600" spc="-25" dirty="0">
                <a:latin typeface="Times New Roman"/>
                <a:cs typeface="Times New Roman"/>
              </a:rPr>
              <a:t>KA. </a:t>
            </a:r>
            <a:r>
              <a:rPr sz="3600" b="1" i="1" dirty="0">
                <a:latin typeface="Times New Roman"/>
                <a:cs typeface="Times New Roman"/>
              </a:rPr>
              <a:t>M</a:t>
            </a:r>
            <a:r>
              <a:rPr sz="3600" i="1" spc="5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je</a:t>
            </a:r>
            <a:r>
              <a:rPr sz="3600" spc="60" dirty="0">
                <a:latin typeface="Times New Roman"/>
                <a:cs typeface="Times New Roman"/>
              </a:rPr>
              <a:t> </a:t>
            </a:r>
            <a:r>
              <a:rPr sz="3600" b="1" i="1" dirty="0">
                <a:solidFill>
                  <a:srgbClr val="C00000"/>
                </a:solidFill>
                <a:latin typeface="Times New Roman"/>
                <a:cs typeface="Times New Roman"/>
              </a:rPr>
              <a:t>KA</a:t>
            </a:r>
            <a:r>
              <a:rPr sz="3600" b="1" i="1" spc="-15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600" b="1" i="1" dirty="0">
                <a:solidFill>
                  <a:srgbClr val="C00000"/>
                </a:solidFill>
                <a:latin typeface="Times New Roman"/>
                <a:cs typeface="Times New Roman"/>
              </a:rPr>
              <a:t>bez</a:t>
            </a:r>
            <a:r>
              <a:rPr sz="3600" b="1" i="1" spc="8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850" b="1" i="1" spc="-60" dirty="0">
                <a:solidFill>
                  <a:srgbClr val="C00000"/>
                </a:solidFill>
                <a:latin typeface="Symbol"/>
                <a:cs typeface="Symbol"/>
              </a:rPr>
              <a:t></a:t>
            </a:r>
            <a:r>
              <a:rPr sz="3600" b="1" i="1" spc="-60" dirty="0">
                <a:solidFill>
                  <a:srgbClr val="C00000"/>
                </a:solidFill>
                <a:latin typeface="Times New Roman"/>
                <a:cs typeface="Times New Roman"/>
              </a:rPr>
              <a:t>-</a:t>
            </a:r>
            <a:r>
              <a:rPr sz="3600" b="1" i="1" dirty="0">
                <a:solidFill>
                  <a:srgbClr val="C00000"/>
                </a:solidFill>
                <a:latin typeface="Times New Roman"/>
                <a:cs typeface="Times New Roman"/>
              </a:rPr>
              <a:t>přechodů</a:t>
            </a:r>
            <a:r>
              <a:rPr sz="3600" dirty="0">
                <a:latin typeface="Times New Roman"/>
                <a:cs typeface="Times New Roman"/>
              </a:rPr>
              <a:t>,</a:t>
            </a:r>
            <a:r>
              <a:rPr sz="3600" spc="3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pokud</a:t>
            </a:r>
            <a:r>
              <a:rPr sz="3600" spc="3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pro</a:t>
            </a:r>
            <a:r>
              <a:rPr sz="3600" spc="60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každé </a:t>
            </a:r>
            <a:r>
              <a:rPr sz="3600" dirty="0">
                <a:latin typeface="Times New Roman"/>
                <a:cs typeface="Times New Roman"/>
              </a:rPr>
              <a:t>pravidlo</a:t>
            </a:r>
            <a:r>
              <a:rPr sz="3600" spc="10" dirty="0">
                <a:latin typeface="Times New Roman"/>
                <a:cs typeface="Times New Roman"/>
              </a:rPr>
              <a:t> </a:t>
            </a:r>
            <a:r>
              <a:rPr sz="3600" b="1" i="1" dirty="0">
                <a:latin typeface="Times New Roman"/>
                <a:cs typeface="Times New Roman"/>
              </a:rPr>
              <a:t>pa</a:t>
            </a:r>
            <a:r>
              <a:rPr sz="3600" b="1" i="1" spc="35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Symbol"/>
                <a:cs typeface="Symbol"/>
              </a:rPr>
              <a:t></a:t>
            </a:r>
            <a:r>
              <a:rPr sz="3600" b="1" spc="40" dirty="0">
                <a:latin typeface="Times New Roman"/>
                <a:cs typeface="Times New Roman"/>
              </a:rPr>
              <a:t> </a:t>
            </a:r>
            <a:r>
              <a:rPr sz="3600" b="1" i="1" dirty="0">
                <a:latin typeface="Times New Roman"/>
                <a:cs typeface="Times New Roman"/>
              </a:rPr>
              <a:t>q</a:t>
            </a:r>
            <a:r>
              <a:rPr sz="3600" b="1" i="1" spc="45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Symbol"/>
                <a:cs typeface="Symbol"/>
              </a:rPr>
              <a:t></a:t>
            </a:r>
            <a:r>
              <a:rPr sz="3600" b="1" spc="30" dirty="0">
                <a:latin typeface="Times New Roman"/>
                <a:cs typeface="Times New Roman"/>
              </a:rPr>
              <a:t> </a:t>
            </a:r>
            <a:r>
              <a:rPr sz="3600" b="1" i="1" dirty="0">
                <a:latin typeface="Times New Roman"/>
                <a:cs typeface="Times New Roman"/>
              </a:rPr>
              <a:t>R</a:t>
            </a:r>
            <a:r>
              <a:rPr sz="3600" dirty="0">
                <a:latin typeface="Times New Roman"/>
                <a:cs typeface="Times New Roman"/>
              </a:rPr>
              <a:t>,</a:t>
            </a:r>
            <a:r>
              <a:rPr sz="3600" spc="3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kde</a:t>
            </a:r>
            <a:r>
              <a:rPr sz="3600" spc="20" dirty="0">
                <a:latin typeface="Times New Roman"/>
                <a:cs typeface="Times New Roman"/>
              </a:rPr>
              <a:t> </a:t>
            </a:r>
            <a:r>
              <a:rPr sz="3600" b="1" i="1" dirty="0">
                <a:latin typeface="Times New Roman"/>
                <a:cs typeface="Times New Roman"/>
              </a:rPr>
              <a:t>p</a:t>
            </a:r>
            <a:r>
              <a:rPr sz="3600" b="1" dirty="0">
                <a:latin typeface="Times New Roman"/>
                <a:cs typeface="Times New Roman"/>
              </a:rPr>
              <a:t>,</a:t>
            </a:r>
            <a:r>
              <a:rPr sz="3600" b="1" spc="30" dirty="0">
                <a:latin typeface="Times New Roman"/>
                <a:cs typeface="Times New Roman"/>
              </a:rPr>
              <a:t> </a:t>
            </a:r>
            <a:r>
              <a:rPr sz="3600" b="1" i="1" dirty="0">
                <a:latin typeface="Times New Roman"/>
                <a:cs typeface="Times New Roman"/>
              </a:rPr>
              <a:t>q</a:t>
            </a:r>
            <a:r>
              <a:rPr sz="3600" b="1" i="1" spc="35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Symbol"/>
                <a:cs typeface="Symbol"/>
              </a:rPr>
              <a:t></a:t>
            </a:r>
            <a:r>
              <a:rPr sz="3600" b="1" spc="45" dirty="0">
                <a:latin typeface="Times New Roman"/>
                <a:cs typeface="Times New Roman"/>
              </a:rPr>
              <a:t> </a:t>
            </a:r>
            <a:r>
              <a:rPr sz="3600" b="1" i="1" dirty="0">
                <a:latin typeface="Times New Roman"/>
                <a:cs typeface="Times New Roman"/>
              </a:rPr>
              <a:t>Q</a:t>
            </a:r>
            <a:r>
              <a:rPr sz="3600" dirty="0">
                <a:latin typeface="Times New Roman"/>
                <a:cs typeface="Times New Roman"/>
              </a:rPr>
              <a:t>,</a:t>
            </a:r>
            <a:r>
              <a:rPr sz="3600" spc="4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platí:</a:t>
            </a:r>
            <a:endParaRPr sz="3600" dirty="0">
              <a:latin typeface="Times New Roman"/>
              <a:cs typeface="Times New Roman"/>
            </a:endParaRPr>
          </a:p>
          <a:p>
            <a:pPr marL="214629" algn="ctr">
              <a:lnSpc>
                <a:spcPct val="100000"/>
              </a:lnSpc>
              <a:spcBef>
                <a:spcPts val="35"/>
              </a:spcBef>
            </a:pPr>
            <a:r>
              <a:rPr sz="3600" b="1" i="1" dirty="0">
                <a:latin typeface="Times New Roman"/>
                <a:cs typeface="Times New Roman"/>
              </a:rPr>
              <a:t>a</a:t>
            </a:r>
            <a:r>
              <a:rPr sz="3600" b="1" i="1" spc="20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Symbol"/>
                <a:cs typeface="Symbol"/>
              </a:rPr>
              <a:t></a:t>
            </a:r>
            <a:r>
              <a:rPr sz="3600" b="1" spc="30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Symbol"/>
                <a:cs typeface="Symbol"/>
              </a:rPr>
              <a:t></a:t>
            </a:r>
            <a:r>
              <a:rPr sz="3600" b="1" spc="15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(</a:t>
            </a:r>
            <a:r>
              <a:rPr sz="3600" b="1" i="1" dirty="0">
                <a:latin typeface="Times New Roman"/>
                <a:cs typeface="Times New Roman"/>
              </a:rPr>
              <a:t>a</a:t>
            </a:r>
            <a:r>
              <a:rPr sz="3600" b="1" i="1" spc="35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Symbol"/>
                <a:cs typeface="Symbol"/>
              </a:rPr>
              <a:t></a:t>
            </a:r>
            <a:r>
              <a:rPr sz="3600" b="1" spc="25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Symbol"/>
                <a:cs typeface="Symbol"/>
              </a:rPr>
              <a:t></a:t>
            </a:r>
            <a:r>
              <a:rPr sz="3600" b="1" spc="30" dirty="0">
                <a:latin typeface="Times New Roman"/>
                <a:cs typeface="Times New Roman"/>
              </a:rPr>
              <a:t> </a:t>
            </a:r>
            <a:r>
              <a:rPr sz="3600" b="1" spc="-50" dirty="0">
                <a:latin typeface="Times New Roman"/>
                <a:cs typeface="Times New Roman"/>
              </a:rPr>
              <a:t>)</a:t>
            </a:r>
            <a:endParaRPr sz="3600" b="1" dirty="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960001" y="483108"/>
            <a:ext cx="8606155" cy="798830"/>
            <a:chOff x="960001" y="483108"/>
            <a:chExt cx="8606155" cy="798830"/>
          </a:xfrm>
        </p:grpSpPr>
        <p:sp>
          <p:nvSpPr>
            <p:cNvPr id="8" name="object 8"/>
            <p:cNvSpPr/>
            <p:nvPr/>
          </p:nvSpPr>
          <p:spPr>
            <a:xfrm>
              <a:off x="98133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60001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21336" y="798576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8564877" y="42672"/>
                  </a:lnTo>
                  <a:lnTo>
                    <a:pt x="8564877" y="21336"/>
                  </a:lnTo>
                  <a:lnTo>
                    <a:pt x="8586213" y="42672"/>
                  </a:lnTo>
                  <a:lnTo>
                    <a:pt x="8586213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8606155" h="798830">
                  <a:moveTo>
                    <a:pt x="42672" y="755904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755904"/>
                  </a:lnTo>
                  <a:lnTo>
                    <a:pt x="42672" y="755904"/>
                  </a:lnTo>
                  <a:close/>
                </a:path>
                <a:path w="8606155" h="798830">
                  <a:moveTo>
                    <a:pt x="8586213" y="755904"/>
                  </a:moveTo>
                  <a:lnTo>
                    <a:pt x="21336" y="755904"/>
                  </a:lnTo>
                  <a:lnTo>
                    <a:pt x="42672" y="777240"/>
                  </a:lnTo>
                  <a:lnTo>
                    <a:pt x="42672" y="798576"/>
                  </a:lnTo>
                  <a:lnTo>
                    <a:pt x="8564877" y="798576"/>
                  </a:lnTo>
                  <a:lnTo>
                    <a:pt x="8564877" y="777240"/>
                  </a:lnTo>
                  <a:lnTo>
                    <a:pt x="8586213" y="755904"/>
                  </a:lnTo>
                  <a:close/>
                </a:path>
                <a:path w="8606155" h="798830">
                  <a:moveTo>
                    <a:pt x="42672" y="798576"/>
                  </a:moveTo>
                  <a:lnTo>
                    <a:pt x="42672" y="777240"/>
                  </a:lnTo>
                  <a:lnTo>
                    <a:pt x="21336" y="755904"/>
                  </a:lnTo>
                  <a:lnTo>
                    <a:pt x="21336" y="798576"/>
                  </a:lnTo>
                  <a:lnTo>
                    <a:pt x="42672" y="798576"/>
                  </a:lnTo>
                  <a:close/>
                </a:path>
                <a:path w="8606155" h="798830">
                  <a:moveTo>
                    <a:pt x="8586213" y="42672"/>
                  </a:moveTo>
                  <a:lnTo>
                    <a:pt x="8564877" y="21336"/>
                  </a:lnTo>
                  <a:lnTo>
                    <a:pt x="8564877" y="42672"/>
                  </a:lnTo>
                  <a:lnTo>
                    <a:pt x="8586213" y="42672"/>
                  </a:lnTo>
                  <a:close/>
                </a:path>
                <a:path w="8606155" h="798830">
                  <a:moveTo>
                    <a:pt x="8586213" y="755904"/>
                  </a:moveTo>
                  <a:lnTo>
                    <a:pt x="8586213" y="42672"/>
                  </a:lnTo>
                  <a:lnTo>
                    <a:pt x="8564877" y="42672"/>
                  </a:lnTo>
                  <a:lnTo>
                    <a:pt x="8564877" y="755904"/>
                  </a:lnTo>
                  <a:lnTo>
                    <a:pt x="8586213" y="755904"/>
                  </a:lnTo>
                  <a:close/>
                </a:path>
                <a:path w="8606155" h="798830">
                  <a:moveTo>
                    <a:pt x="8586213" y="798576"/>
                  </a:moveTo>
                  <a:lnTo>
                    <a:pt x="8586213" y="755904"/>
                  </a:lnTo>
                  <a:lnTo>
                    <a:pt x="8564877" y="777240"/>
                  </a:lnTo>
                  <a:lnTo>
                    <a:pt x="8564877" y="798576"/>
                  </a:lnTo>
                  <a:lnTo>
                    <a:pt x="8586213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700" dirty="0"/>
              <a:t>Převod</a:t>
            </a:r>
            <a:r>
              <a:rPr sz="4700" spc="5" dirty="0"/>
              <a:t> </a:t>
            </a:r>
            <a:r>
              <a:rPr sz="4700" dirty="0"/>
              <a:t>KA</a:t>
            </a:r>
            <a:r>
              <a:rPr sz="4700" spc="-5" dirty="0"/>
              <a:t> </a:t>
            </a:r>
            <a:r>
              <a:rPr sz="4700" dirty="0"/>
              <a:t>na</a:t>
            </a:r>
            <a:r>
              <a:rPr sz="4700" spc="20" dirty="0"/>
              <a:t> </a:t>
            </a:r>
            <a:r>
              <a:rPr sz="4700" dirty="0"/>
              <a:t>DKA:</a:t>
            </a:r>
            <a:r>
              <a:rPr sz="4700" spc="10" dirty="0"/>
              <a:t> </a:t>
            </a:r>
            <a:r>
              <a:rPr sz="4700" dirty="0"/>
              <a:t>Myšlenka</a:t>
            </a:r>
            <a:r>
              <a:rPr sz="4700" spc="5" dirty="0"/>
              <a:t> </a:t>
            </a:r>
            <a:r>
              <a:rPr sz="4700" spc="-25" dirty="0"/>
              <a:t>1/2</a:t>
            </a:r>
            <a:endParaRPr sz="4700"/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25502" y="2834640"/>
            <a:ext cx="5730240" cy="1385316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2949840" y="2971290"/>
            <a:ext cx="322072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499870" algn="l"/>
                <a:tab pos="3011805" algn="l"/>
              </a:tabLst>
            </a:pPr>
            <a:r>
              <a:rPr sz="3050" b="1" i="1" spc="-50" dirty="0">
                <a:latin typeface="Times New Roman"/>
                <a:cs typeface="Times New Roman"/>
              </a:rPr>
              <a:t>s</a:t>
            </a:r>
            <a:r>
              <a:rPr sz="3050" b="1" i="1" dirty="0">
                <a:latin typeface="Times New Roman"/>
                <a:cs typeface="Times New Roman"/>
              </a:rPr>
              <a:t>	</a:t>
            </a:r>
            <a:r>
              <a:rPr sz="3050" b="1" i="1" spc="-50" dirty="0">
                <a:latin typeface="Times New Roman"/>
                <a:cs typeface="Times New Roman"/>
              </a:rPr>
              <a:t>p</a:t>
            </a:r>
            <a:r>
              <a:rPr sz="3050" b="1" i="1" dirty="0">
                <a:latin typeface="Times New Roman"/>
                <a:cs typeface="Times New Roman"/>
              </a:rPr>
              <a:t>	</a:t>
            </a:r>
            <a:r>
              <a:rPr sz="3050" b="1" i="1" spc="-50" dirty="0">
                <a:latin typeface="Times New Roman"/>
                <a:cs typeface="Times New Roman"/>
              </a:rPr>
              <a:t>q</a:t>
            </a:r>
            <a:endParaRPr sz="305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78226" y="2971290"/>
            <a:ext cx="15621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latin typeface="Times New Roman"/>
                <a:cs typeface="Times New Roman"/>
              </a:rPr>
              <a:t>f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19303" y="3126738"/>
            <a:ext cx="278130" cy="631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95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79579" y="3545838"/>
            <a:ext cx="278130" cy="631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95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01580" y="1282699"/>
            <a:ext cx="8995410" cy="15735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95"/>
              </a:spcBef>
            </a:pPr>
            <a:r>
              <a:rPr sz="2850" b="1" dirty="0">
                <a:solidFill>
                  <a:srgbClr val="FF0000"/>
                </a:solidFill>
                <a:latin typeface="Times New Roman"/>
                <a:cs typeface="Times New Roman"/>
              </a:rPr>
              <a:t>Požadavek</a:t>
            </a:r>
            <a:r>
              <a:rPr sz="285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50" b="1" dirty="0">
                <a:solidFill>
                  <a:srgbClr val="FF0000"/>
                </a:solidFill>
                <a:latin typeface="Times New Roman"/>
                <a:cs typeface="Times New Roman"/>
              </a:rPr>
              <a:t>do praxe:</a:t>
            </a:r>
            <a:r>
              <a:rPr sz="285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50" i="1" dirty="0">
                <a:solidFill>
                  <a:srgbClr val="C00000"/>
                </a:solidFill>
                <a:latin typeface="Times New Roman"/>
                <a:cs typeface="Times New Roman"/>
              </a:rPr>
              <a:t>Deterministický</a:t>
            </a:r>
            <a:r>
              <a:rPr sz="2850" i="1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50" i="1" dirty="0">
                <a:solidFill>
                  <a:srgbClr val="C00000"/>
                </a:solidFill>
                <a:latin typeface="Times New Roman"/>
                <a:cs typeface="Times New Roman"/>
              </a:rPr>
              <a:t>KA</a:t>
            </a:r>
            <a:r>
              <a:rPr sz="2850" i="1" spc="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(DKA):</a:t>
            </a:r>
            <a:r>
              <a:rPr sz="2850" spc="-35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KA,</a:t>
            </a:r>
            <a:r>
              <a:rPr sz="2850" spc="-15" dirty="0">
                <a:latin typeface="Times New Roman"/>
                <a:cs typeface="Times New Roman"/>
              </a:rPr>
              <a:t> </a:t>
            </a:r>
            <a:r>
              <a:rPr sz="2850" spc="-10" dirty="0">
                <a:latin typeface="Times New Roman"/>
                <a:cs typeface="Times New Roman"/>
              </a:rPr>
              <a:t>který </a:t>
            </a:r>
            <a:r>
              <a:rPr sz="2850" dirty="0">
                <a:latin typeface="Times New Roman"/>
                <a:cs typeface="Times New Roman"/>
              </a:rPr>
              <a:t>z</a:t>
            </a:r>
            <a:r>
              <a:rPr sz="2850" spc="-20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každé</a:t>
            </a:r>
            <a:r>
              <a:rPr sz="2850" spc="-40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konfigurace</a:t>
            </a:r>
            <a:r>
              <a:rPr sz="2850" spc="-55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může přejít</a:t>
            </a:r>
            <a:r>
              <a:rPr sz="2850" spc="-10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maximálně</a:t>
            </a:r>
            <a:r>
              <a:rPr sz="2850" spc="20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do</a:t>
            </a:r>
            <a:r>
              <a:rPr sz="2850" spc="-25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jedné</a:t>
            </a:r>
            <a:r>
              <a:rPr sz="2850" spc="-25" dirty="0">
                <a:latin typeface="Times New Roman"/>
                <a:cs typeface="Times New Roman"/>
              </a:rPr>
              <a:t> </a:t>
            </a:r>
            <a:r>
              <a:rPr sz="2850" spc="-10" dirty="0">
                <a:latin typeface="Times New Roman"/>
                <a:cs typeface="Times New Roman"/>
              </a:rPr>
              <a:t>další.</a:t>
            </a:r>
            <a:endParaRPr sz="2850" dirty="0">
              <a:latin typeface="Times New Roman"/>
              <a:cs typeface="Times New Roman"/>
            </a:endParaRPr>
          </a:p>
          <a:p>
            <a:pPr marL="263525">
              <a:lnSpc>
                <a:spcPct val="100000"/>
              </a:lnSpc>
              <a:spcBef>
                <a:spcPts val="1100"/>
              </a:spcBef>
            </a:pPr>
            <a:r>
              <a:rPr sz="3500" b="1" dirty="0">
                <a:latin typeface="Times New Roman"/>
                <a:cs typeface="Times New Roman"/>
              </a:rPr>
              <a:t>1)</a:t>
            </a:r>
            <a:r>
              <a:rPr sz="3500" b="1" spc="15" dirty="0">
                <a:latin typeface="Times New Roman"/>
                <a:cs typeface="Times New Roman"/>
              </a:rPr>
              <a:t> 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Myšlenka:</a:t>
            </a:r>
            <a:r>
              <a:rPr sz="35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Odstranění</a:t>
            </a:r>
            <a:r>
              <a:rPr sz="35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dirty="0">
                <a:solidFill>
                  <a:srgbClr val="FF0000"/>
                </a:solidFill>
                <a:latin typeface="Symbol"/>
                <a:cs typeface="Symbol"/>
              </a:rPr>
              <a:t>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r>
              <a:rPr sz="35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přechodů</a:t>
            </a:r>
            <a:endParaRPr sz="3500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065157" y="4430267"/>
            <a:ext cx="8564880" cy="41275"/>
          </a:xfrm>
          <a:custGeom>
            <a:avLst/>
            <a:gdLst/>
            <a:ahLst/>
            <a:cxnLst/>
            <a:rect l="l" t="t" r="r" b="b"/>
            <a:pathLst>
              <a:path w="8564880" h="41275">
                <a:moveTo>
                  <a:pt x="8564879" y="41147"/>
                </a:moveTo>
                <a:lnTo>
                  <a:pt x="8564879" y="0"/>
                </a:lnTo>
                <a:lnTo>
                  <a:pt x="0" y="0"/>
                </a:lnTo>
                <a:lnTo>
                  <a:pt x="0" y="41147"/>
                </a:lnTo>
                <a:lnTo>
                  <a:pt x="856487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673740" y="2709162"/>
            <a:ext cx="3214370" cy="631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522730" algn="l"/>
                <a:tab pos="2948940" algn="l"/>
              </a:tabLst>
            </a:pPr>
            <a:r>
              <a:rPr sz="3950" spc="-50" dirty="0">
                <a:latin typeface="Symbol"/>
                <a:cs typeface="Symbol"/>
              </a:rPr>
              <a:t></a:t>
            </a:r>
            <a:r>
              <a:rPr sz="3950" dirty="0">
                <a:latin typeface="Times New Roman"/>
                <a:cs typeface="Times New Roman"/>
              </a:rPr>
              <a:t>	</a:t>
            </a:r>
            <a:r>
              <a:rPr sz="3950" spc="-50" dirty="0">
                <a:latin typeface="Symbol"/>
                <a:cs typeface="Symbol"/>
              </a:rPr>
              <a:t></a:t>
            </a:r>
            <a:r>
              <a:rPr sz="3950" dirty="0">
                <a:latin typeface="Times New Roman"/>
                <a:cs typeface="Times New Roman"/>
              </a:rPr>
              <a:t>	</a:t>
            </a:r>
            <a:r>
              <a:rPr sz="3950" b="1" i="1" spc="-50" dirty="0">
                <a:latin typeface="Times New Roman"/>
                <a:cs typeface="Times New Roman"/>
              </a:rPr>
              <a:t>a</a:t>
            </a:r>
            <a:endParaRPr sz="3950" dirty="0">
              <a:latin typeface="Times New Roman"/>
              <a:cs typeface="Times New Roman"/>
            </a:endParaRPr>
          </a:p>
        </p:txBody>
      </p:sp>
      <p:sp>
        <p:nvSpPr>
          <p:cNvPr id="21" name="Zástupný symbol pro číslo snímku 20">
            <a:extLst>
              <a:ext uri="{FF2B5EF4-FFF2-40B4-BE49-F238E27FC236}">
                <a16:creationId xmlns:a16="http://schemas.microsoft.com/office/drawing/2014/main" id="{AEF91EB4-7763-8716-75E3-09C29FD929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pPr/>
              <a:t>4</a:t>
            </a:fld>
            <a:r>
              <a:rPr lang="cs-CZ"/>
              <a:t> / 36</a:t>
            </a:r>
            <a:endParaRPr lang="cs-CZ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66097" y="3930396"/>
            <a:ext cx="8595360" cy="2802890"/>
            <a:chOff x="966097" y="3930396"/>
            <a:chExt cx="8595360" cy="2802890"/>
          </a:xfrm>
        </p:grpSpPr>
        <p:sp>
          <p:nvSpPr>
            <p:cNvPr id="3" name="object 3"/>
            <p:cNvSpPr/>
            <p:nvPr/>
          </p:nvSpPr>
          <p:spPr>
            <a:xfrm>
              <a:off x="981337" y="3947159"/>
              <a:ext cx="8564880" cy="2771140"/>
            </a:xfrm>
            <a:custGeom>
              <a:avLst/>
              <a:gdLst/>
              <a:ahLst/>
              <a:cxnLst/>
              <a:rect l="l" t="t" r="r" b="b"/>
              <a:pathLst>
                <a:path w="8564880" h="2771140">
                  <a:moveTo>
                    <a:pt x="8564879" y="2770631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2770631"/>
                  </a:lnTo>
                  <a:lnTo>
                    <a:pt x="8564879" y="2770631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66097" y="3930396"/>
              <a:ext cx="8595360" cy="2802890"/>
            </a:xfrm>
            <a:custGeom>
              <a:avLst/>
              <a:gdLst/>
              <a:ahLst/>
              <a:cxnLst/>
              <a:rect l="l" t="t" r="r" b="b"/>
              <a:pathLst>
                <a:path w="8595360" h="2802890">
                  <a:moveTo>
                    <a:pt x="8595357" y="2802636"/>
                  </a:moveTo>
                  <a:lnTo>
                    <a:pt x="8595357" y="0"/>
                  </a:lnTo>
                  <a:lnTo>
                    <a:pt x="0" y="0"/>
                  </a:lnTo>
                  <a:lnTo>
                    <a:pt x="0" y="2802636"/>
                  </a:lnTo>
                  <a:lnTo>
                    <a:pt x="15240" y="2802636"/>
                  </a:lnTo>
                  <a:lnTo>
                    <a:pt x="15240" y="32004"/>
                  </a:lnTo>
                  <a:lnTo>
                    <a:pt x="32004" y="16764"/>
                  </a:lnTo>
                  <a:lnTo>
                    <a:pt x="32004" y="32004"/>
                  </a:lnTo>
                  <a:lnTo>
                    <a:pt x="8563353" y="32004"/>
                  </a:lnTo>
                  <a:lnTo>
                    <a:pt x="8563353" y="16764"/>
                  </a:lnTo>
                  <a:lnTo>
                    <a:pt x="8580117" y="32004"/>
                  </a:lnTo>
                  <a:lnTo>
                    <a:pt x="8580117" y="2802636"/>
                  </a:lnTo>
                  <a:lnTo>
                    <a:pt x="8595357" y="2802636"/>
                  </a:lnTo>
                  <a:close/>
                </a:path>
                <a:path w="8595360" h="2802890">
                  <a:moveTo>
                    <a:pt x="32004" y="32004"/>
                  </a:moveTo>
                  <a:lnTo>
                    <a:pt x="32004" y="16764"/>
                  </a:lnTo>
                  <a:lnTo>
                    <a:pt x="15240" y="32004"/>
                  </a:lnTo>
                  <a:lnTo>
                    <a:pt x="32004" y="32004"/>
                  </a:lnTo>
                  <a:close/>
                </a:path>
                <a:path w="8595360" h="2802890">
                  <a:moveTo>
                    <a:pt x="32004" y="2772156"/>
                  </a:moveTo>
                  <a:lnTo>
                    <a:pt x="32004" y="32004"/>
                  </a:lnTo>
                  <a:lnTo>
                    <a:pt x="15240" y="32004"/>
                  </a:lnTo>
                  <a:lnTo>
                    <a:pt x="15240" y="2772156"/>
                  </a:lnTo>
                  <a:lnTo>
                    <a:pt x="32004" y="2772156"/>
                  </a:lnTo>
                  <a:close/>
                </a:path>
                <a:path w="8595360" h="2802890">
                  <a:moveTo>
                    <a:pt x="8580117" y="2772156"/>
                  </a:moveTo>
                  <a:lnTo>
                    <a:pt x="15240" y="2772156"/>
                  </a:lnTo>
                  <a:lnTo>
                    <a:pt x="32004" y="2787396"/>
                  </a:lnTo>
                  <a:lnTo>
                    <a:pt x="32004" y="2802636"/>
                  </a:lnTo>
                  <a:lnTo>
                    <a:pt x="8563353" y="2802636"/>
                  </a:lnTo>
                  <a:lnTo>
                    <a:pt x="8563353" y="2787396"/>
                  </a:lnTo>
                  <a:lnTo>
                    <a:pt x="8580117" y="2772156"/>
                  </a:lnTo>
                  <a:close/>
                </a:path>
                <a:path w="8595360" h="2802890">
                  <a:moveTo>
                    <a:pt x="32004" y="2802636"/>
                  </a:moveTo>
                  <a:lnTo>
                    <a:pt x="32004" y="2787396"/>
                  </a:lnTo>
                  <a:lnTo>
                    <a:pt x="15240" y="2772156"/>
                  </a:lnTo>
                  <a:lnTo>
                    <a:pt x="15240" y="2802636"/>
                  </a:lnTo>
                  <a:lnTo>
                    <a:pt x="32004" y="2802636"/>
                  </a:lnTo>
                  <a:close/>
                </a:path>
                <a:path w="8595360" h="2802890">
                  <a:moveTo>
                    <a:pt x="8580117" y="32004"/>
                  </a:moveTo>
                  <a:lnTo>
                    <a:pt x="8563353" y="16764"/>
                  </a:lnTo>
                  <a:lnTo>
                    <a:pt x="8563353" y="32004"/>
                  </a:lnTo>
                  <a:lnTo>
                    <a:pt x="8580117" y="32004"/>
                  </a:lnTo>
                  <a:close/>
                </a:path>
                <a:path w="8595360" h="2802890">
                  <a:moveTo>
                    <a:pt x="8580117" y="2772156"/>
                  </a:moveTo>
                  <a:lnTo>
                    <a:pt x="8580117" y="32004"/>
                  </a:lnTo>
                  <a:lnTo>
                    <a:pt x="8563353" y="32004"/>
                  </a:lnTo>
                  <a:lnTo>
                    <a:pt x="8563353" y="2772156"/>
                  </a:lnTo>
                  <a:lnTo>
                    <a:pt x="8580117" y="2772156"/>
                  </a:lnTo>
                  <a:close/>
                </a:path>
                <a:path w="8595360" h="2802890">
                  <a:moveTo>
                    <a:pt x="8580117" y="2802636"/>
                  </a:moveTo>
                  <a:lnTo>
                    <a:pt x="8580117" y="2772156"/>
                  </a:lnTo>
                  <a:lnTo>
                    <a:pt x="8563353" y="2787396"/>
                  </a:lnTo>
                  <a:lnTo>
                    <a:pt x="8563353" y="2802636"/>
                  </a:lnTo>
                  <a:lnTo>
                    <a:pt x="8580117" y="28026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985400" y="3969510"/>
            <a:ext cx="8560817" cy="269984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dirty="0">
                <a:latin typeface="Times New Roman"/>
                <a:cs typeface="Times New Roman"/>
              </a:rPr>
              <a:t>Definice:</a:t>
            </a:r>
            <a:r>
              <a:rPr sz="3500" b="1" spc="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Nechť</a:t>
            </a:r>
            <a:r>
              <a:rPr sz="3500" spc="30" dirty="0">
                <a:latin typeface="Times New Roman"/>
                <a:cs typeface="Times New Roman"/>
              </a:rPr>
              <a:t> </a:t>
            </a:r>
            <a:r>
              <a:rPr sz="3500" b="1" i="1" dirty="0">
                <a:latin typeface="Times New Roman"/>
                <a:cs typeface="Times New Roman"/>
              </a:rPr>
              <a:t>M</a:t>
            </a:r>
            <a:r>
              <a:rPr sz="3500" b="1" i="1" spc="-5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Times New Roman"/>
                <a:cs typeface="Times New Roman"/>
              </a:rPr>
              <a:t>=</a:t>
            </a:r>
            <a:r>
              <a:rPr sz="3500" b="1" spc="10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Times New Roman"/>
                <a:cs typeface="Times New Roman"/>
              </a:rPr>
              <a:t>(</a:t>
            </a:r>
            <a:r>
              <a:rPr sz="3500" b="1" i="1" dirty="0">
                <a:latin typeface="Times New Roman"/>
                <a:cs typeface="Times New Roman"/>
              </a:rPr>
              <a:t>Q</a:t>
            </a:r>
            <a:r>
              <a:rPr sz="3500" b="1" dirty="0">
                <a:latin typeface="Times New Roman"/>
                <a:cs typeface="Times New Roman"/>
              </a:rPr>
              <a:t>,</a:t>
            </a:r>
            <a:r>
              <a:rPr sz="3500" b="1" spc="10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Symbol"/>
                <a:cs typeface="Symbol"/>
              </a:rPr>
              <a:t></a:t>
            </a:r>
            <a:r>
              <a:rPr sz="3500" b="1" dirty="0">
                <a:latin typeface="Times New Roman"/>
                <a:cs typeface="Times New Roman"/>
              </a:rPr>
              <a:t>,</a:t>
            </a:r>
            <a:r>
              <a:rPr sz="3500" b="1" spc="10" dirty="0">
                <a:latin typeface="Times New Roman"/>
                <a:cs typeface="Times New Roman"/>
              </a:rPr>
              <a:t> </a:t>
            </a:r>
            <a:r>
              <a:rPr sz="3500" b="1" i="1" dirty="0">
                <a:latin typeface="Times New Roman"/>
                <a:cs typeface="Times New Roman"/>
              </a:rPr>
              <a:t>R</a:t>
            </a:r>
            <a:r>
              <a:rPr sz="3500" b="1" dirty="0">
                <a:latin typeface="Times New Roman"/>
                <a:cs typeface="Times New Roman"/>
              </a:rPr>
              <a:t>,</a:t>
            </a:r>
            <a:r>
              <a:rPr sz="3500" b="1" spc="5" dirty="0">
                <a:latin typeface="Times New Roman"/>
                <a:cs typeface="Times New Roman"/>
              </a:rPr>
              <a:t> </a:t>
            </a:r>
            <a:r>
              <a:rPr sz="3500" b="1" i="1" dirty="0">
                <a:latin typeface="Times New Roman"/>
                <a:cs typeface="Times New Roman"/>
              </a:rPr>
              <a:t>s</a:t>
            </a:r>
            <a:r>
              <a:rPr sz="3500" b="1" dirty="0">
                <a:latin typeface="Times New Roman"/>
                <a:cs typeface="Times New Roman"/>
              </a:rPr>
              <a:t>,</a:t>
            </a:r>
            <a:r>
              <a:rPr sz="3500" b="1" spc="20" dirty="0">
                <a:latin typeface="Times New Roman"/>
                <a:cs typeface="Times New Roman"/>
              </a:rPr>
              <a:t> </a:t>
            </a:r>
            <a:r>
              <a:rPr sz="3500" b="1" i="1" dirty="0">
                <a:latin typeface="Times New Roman"/>
                <a:cs typeface="Times New Roman"/>
              </a:rPr>
              <a:t>F</a:t>
            </a:r>
            <a:r>
              <a:rPr sz="3500" b="1" dirty="0">
                <a:latin typeface="Times New Roman"/>
                <a:cs typeface="Times New Roman"/>
              </a:rPr>
              <a:t>)</a:t>
            </a:r>
            <a:r>
              <a:rPr sz="3500" b="1" spc="-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je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KA</a:t>
            </a:r>
            <a:r>
              <a:rPr sz="3500" b="1" u="sng" spc="-204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500" b="1" u="sng" spc="-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bez</a:t>
            </a:r>
            <a:endParaRPr sz="3500" u="sng" dirty="0">
              <a:latin typeface="Times New Roman"/>
              <a:cs typeface="Times New Roman"/>
            </a:endParaRPr>
          </a:p>
          <a:p>
            <a:pPr marL="12700" marR="46990" indent="1270">
              <a:lnSpc>
                <a:spcPct val="100600"/>
              </a:lnSpc>
              <a:spcBef>
                <a:spcPts val="10"/>
              </a:spcBef>
            </a:pPr>
            <a:r>
              <a:rPr sz="35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Symbol"/>
                <a:cs typeface="Symbol"/>
              </a:rPr>
              <a:t></a:t>
            </a:r>
            <a:r>
              <a:rPr sz="35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-přechodů</a:t>
            </a:r>
            <a:r>
              <a:rPr sz="3500" u="none" dirty="0">
                <a:latin typeface="Times New Roman"/>
                <a:cs typeface="Times New Roman"/>
              </a:rPr>
              <a:t>.</a:t>
            </a:r>
            <a:r>
              <a:rPr sz="3500" u="none" spc="-20" dirty="0">
                <a:latin typeface="Times New Roman"/>
                <a:cs typeface="Times New Roman"/>
              </a:rPr>
              <a:t> </a:t>
            </a:r>
            <a:r>
              <a:rPr sz="3500" b="1" i="1" u="none" dirty="0">
                <a:latin typeface="Times New Roman"/>
                <a:cs typeface="Times New Roman"/>
              </a:rPr>
              <a:t>M</a:t>
            </a:r>
            <a:r>
              <a:rPr sz="3500" i="1" u="none" spc="15" dirty="0">
                <a:latin typeface="Times New Roman"/>
                <a:cs typeface="Times New Roman"/>
              </a:rPr>
              <a:t> </a:t>
            </a:r>
            <a:r>
              <a:rPr sz="3500" u="none" dirty="0">
                <a:latin typeface="Times New Roman"/>
                <a:cs typeface="Times New Roman"/>
              </a:rPr>
              <a:t>je</a:t>
            </a:r>
            <a:r>
              <a:rPr sz="3500" u="none" spc="20" dirty="0">
                <a:latin typeface="Times New Roman"/>
                <a:cs typeface="Times New Roman"/>
              </a:rPr>
              <a:t> </a:t>
            </a:r>
            <a:r>
              <a:rPr sz="3500" b="1" i="1" u="none" dirty="0">
                <a:solidFill>
                  <a:srgbClr val="C00000"/>
                </a:solidFill>
                <a:latin typeface="Times New Roman"/>
                <a:cs typeface="Times New Roman"/>
              </a:rPr>
              <a:t>deterministický</a:t>
            </a:r>
            <a:r>
              <a:rPr sz="3500" b="1" i="1" u="none" spc="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500" b="1" i="1" u="none" spc="-10" dirty="0">
                <a:solidFill>
                  <a:srgbClr val="C00000"/>
                </a:solidFill>
                <a:latin typeface="Times New Roman"/>
                <a:cs typeface="Times New Roman"/>
              </a:rPr>
              <a:t>konečný </a:t>
            </a:r>
            <a:r>
              <a:rPr sz="3500" b="1" i="1" u="none" dirty="0">
                <a:solidFill>
                  <a:srgbClr val="C00000"/>
                </a:solidFill>
                <a:latin typeface="Times New Roman"/>
                <a:cs typeface="Times New Roman"/>
              </a:rPr>
              <a:t>automat</a:t>
            </a:r>
            <a:r>
              <a:rPr sz="3500" b="1" i="1" u="none" spc="-35" dirty="0">
                <a:latin typeface="Times New Roman"/>
                <a:cs typeface="Times New Roman"/>
              </a:rPr>
              <a:t> </a:t>
            </a:r>
            <a:r>
              <a:rPr sz="3500" u="none" dirty="0">
                <a:latin typeface="Times New Roman"/>
                <a:cs typeface="Times New Roman"/>
              </a:rPr>
              <a:t>(DK</a:t>
            </a:r>
            <a:r>
              <a:rPr lang="cs-CZ" sz="3500" u="none" dirty="0">
                <a:latin typeface="Times New Roman"/>
                <a:cs typeface="Times New Roman"/>
              </a:rPr>
              <a:t> </a:t>
            </a:r>
            <a:r>
              <a:rPr sz="3500" u="none" dirty="0">
                <a:latin typeface="Times New Roman"/>
                <a:cs typeface="Times New Roman"/>
              </a:rPr>
              <a:t>A),</a:t>
            </a:r>
            <a:r>
              <a:rPr sz="3500" u="none" spc="5" dirty="0">
                <a:latin typeface="Times New Roman"/>
                <a:cs typeface="Times New Roman"/>
              </a:rPr>
              <a:t> </a:t>
            </a:r>
            <a:r>
              <a:rPr sz="3500" u="none" dirty="0">
                <a:latin typeface="Times New Roman"/>
                <a:cs typeface="Times New Roman"/>
              </a:rPr>
              <a:t>pokud pro každé</a:t>
            </a:r>
            <a:r>
              <a:rPr sz="3500" u="none" spc="35" dirty="0">
                <a:latin typeface="Times New Roman"/>
                <a:cs typeface="Times New Roman"/>
              </a:rPr>
              <a:t> </a:t>
            </a:r>
            <a:r>
              <a:rPr sz="3500" b="1" i="1" u="none" dirty="0">
                <a:solidFill>
                  <a:srgbClr val="3232CC"/>
                </a:solidFill>
                <a:latin typeface="Times New Roman"/>
                <a:cs typeface="Times New Roman"/>
              </a:rPr>
              <a:t>pa </a:t>
            </a:r>
            <a:r>
              <a:rPr sz="3500" b="1" u="none" dirty="0">
                <a:latin typeface="Symbol"/>
                <a:cs typeface="Symbol"/>
              </a:rPr>
              <a:t></a:t>
            </a:r>
            <a:r>
              <a:rPr sz="3500" u="none" spc="10" dirty="0">
                <a:latin typeface="Times New Roman"/>
                <a:cs typeface="Times New Roman"/>
              </a:rPr>
              <a:t> </a:t>
            </a:r>
            <a:r>
              <a:rPr sz="3500" b="1" i="1" u="none" dirty="0">
                <a:solidFill>
                  <a:srgbClr val="FF0000"/>
                </a:solidFill>
                <a:latin typeface="Times New Roman"/>
                <a:cs typeface="Times New Roman"/>
              </a:rPr>
              <a:t>q </a:t>
            </a:r>
            <a:r>
              <a:rPr sz="3500" b="1" u="none" dirty="0">
                <a:latin typeface="Symbol"/>
                <a:cs typeface="Symbol"/>
              </a:rPr>
              <a:t></a:t>
            </a:r>
            <a:r>
              <a:rPr sz="3500" b="1" u="none" spc="-275" dirty="0">
                <a:latin typeface="Times New Roman"/>
                <a:cs typeface="Times New Roman"/>
              </a:rPr>
              <a:t> </a:t>
            </a:r>
            <a:r>
              <a:rPr sz="3500" b="1" i="1" u="none" spc="-50" dirty="0">
                <a:latin typeface="Times New Roman"/>
                <a:cs typeface="Times New Roman"/>
              </a:rPr>
              <a:t>R</a:t>
            </a:r>
            <a:r>
              <a:rPr sz="3500" i="1" u="none" spc="-50" dirty="0">
                <a:latin typeface="Times New Roman"/>
                <a:cs typeface="Times New Roman"/>
              </a:rPr>
              <a:t> </a:t>
            </a:r>
            <a:r>
              <a:rPr sz="3500" u="none" dirty="0">
                <a:latin typeface="Times New Roman"/>
                <a:cs typeface="Times New Roman"/>
              </a:rPr>
              <a:t>platí, že</a:t>
            </a:r>
            <a:r>
              <a:rPr sz="3500" u="none" spc="20" dirty="0">
                <a:latin typeface="Times New Roman"/>
                <a:cs typeface="Times New Roman"/>
              </a:rPr>
              <a:t> </a:t>
            </a:r>
            <a:r>
              <a:rPr sz="3500" u="none" dirty="0">
                <a:latin typeface="Times New Roman"/>
                <a:cs typeface="Times New Roman"/>
              </a:rPr>
              <a:t>množina</a:t>
            </a:r>
            <a:r>
              <a:rPr sz="3500" u="none" spc="10" dirty="0">
                <a:latin typeface="Times New Roman"/>
                <a:cs typeface="Times New Roman"/>
              </a:rPr>
              <a:t> </a:t>
            </a:r>
            <a:r>
              <a:rPr sz="3500" b="1" i="1" u="none" dirty="0">
                <a:latin typeface="Times New Roman"/>
                <a:cs typeface="Times New Roman"/>
              </a:rPr>
              <a:t>R</a:t>
            </a:r>
            <a:r>
              <a:rPr sz="3500" b="1" i="1" u="none" spc="-5" dirty="0">
                <a:latin typeface="Times New Roman"/>
                <a:cs typeface="Times New Roman"/>
              </a:rPr>
              <a:t> </a:t>
            </a:r>
            <a:r>
              <a:rPr sz="3500" b="1" u="none" dirty="0">
                <a:latin typeface="Times New Roman"/>
                <a:cs typeface="Times New Roman"/>
              </a:rPr>
              <a:t>–</a:t>
            </a:r>
            <a:r>
              <a:rPr sz="3500" b="1" u="none" spc="15" dirty="0">
                <a:latin typeface="Times New Roman"/>
                <a:cs typeface="Times New Roman"/>
              </a:rPr>
              <a:t> </a:t>
            </a:r>
            <a:r>
              <a:rPr sz="3500" b="1" u="none" dirty="0">
                <a:latin typeface="Times New Roman"/>
                <a:cs typeface="Times New Roman"/>
              </a:rPr>
              <a:t>{</a:t>
            </a:r>
            <a:r>
              <a:rPr sz="3500" b="1" i="1" u="none" dirty="0">
                <a:solidFill>
                  <a:srgbClr val="3232CC"/>
                </a:solidFill>
                <a:latin typeface="Times New Roman"/>
                <a:cs typeface="Times New Roman"/>
              </a:rPr>
              <a:t>pa</a:t>
            </a:r>
            <a:r>
              <a:rPr sz="3500" b="1" i="1" u="none" spc="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500" b="1" u="none" dirty="0">
                <a:latin typeface="Symbol"/>
                <a:cs typeface="Symbol"/>
              </a:rPr>
              <a:t></a:t>
            </a:r>
            <a:r>
              <a:rPr sz="3500" b="1" u="none" spc="15" dirty="0">
                <a:latin typeface="Times New Roman"/>
                <a:cs typeface="Times New Roman"/>
              </a:rPr>
              <a:t> </a:t>
            </a:r>
            <a:r>
              <a:rPr sz="3500" b="1" i="1" u="none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3500" b="1" u="none" dirty="0">
                <a:latin typeface="Times New Roman"/>
                <a:cs typeface="Times New Roman"/>
              </a:rPr>
              <a:t>}</a:t>
            </a:r>
            <a:r>
              <a:rPr sz="3500" b="1" u="none" spc="5" dirty="0">
                <a:latin typeface="Times New Roman"/>
                <a:cs typeface="Times New Roman"/>
              </a:rPr>
              <a:t> </a:t>
            </a:r>
            <a:r>
              <a:rPr sz="3500" u="none" spc="-10" dirty="0">
                <a:latin typeface="Times New Roman"/>
                <a:cs typeface="Times New Roman"/>
              </a:rPr>
              <a:t>neobsahuje </a:t>
            </a:r>
            <a:r>
              <a:rPr sz="3500" u="none" dirty="0">
                <a:latin typeface="Times New Roman"/>
                <a:cs typeface="Times New Roman"/>
              </a:rPr>
              <a:t>žádné</a:t>
            </a:r>
            <a:r>
              <a:rPr sz="3500" u="none" spc="35" dirty="0">
                <a:latin typeface="Times New Roman"/>
                <a:cs typeface="Times New Roman"/>
              </a:rPr>
              <a:t> </a:t>
            </a:r>
            <a:r>
              <a:rPr sz="3500" u="none" dirty="0">
                <a:latin typeface="Times New Roman"/>
                <a:cs typeface="Times New Roman"/>
              </a:rPr>
              <a:t>pravidlo</a:t>
            </a:r>
            <a:r>
              <a:rPr sz="3500" u="none" spc="-10" dirty="0">
                <a:latin typeface="Times New Roman"/>
                <a:cs typeface="Times New Roman"/>
              </a:rPr>
              <a:t> </a:t>
            </a:r>
            <a:r>
              <a:rPr sz="3500" u="none" dirty="0">
                <a:latin typeface="Times New Roman"/>
                <a:cs typeface="Times New Roman"/>
              </a:rPr>
              <a:t>s</a:t>
            </a:r>
            <a:r>
              <a:rPr sz="3500" u="none" spc="15" dirty="0">
                <a:latin typeface="Times New Roman"/>
                <a:cs typeface="Times New Roman"/>
              </a:rPr>
              <a:t> </a:t>
            </a:r>
            <a:r>
              <a:rPr sz="3500" u="none" dirty="0">
                <a:latin typeface="Times New Roman"/>
                <a:cs typeface="Times New Roman"/>
              </a:rPr>
              <a:t>levou</a:t>
            </a:r>
            <a:r>
              <a:rPr sz="3500" u="none" spc="15" dirty="0">
                <a:latin typeface="Times New Roman"/>
                <a:cs typeface="Times New Roman"/>
              </a:rPr>
              <a:t> </a:t>
            </a:r>
            <a:r>
              <a:rPr sz="3500" u="none" dirty="0">
                <a:latin typeface="Times New Roman"/>
                <a:cs typeface="Times New Roman"/>
              </a:rPr>
              <a:t>stranou</a:t>
            </a:r>
            <a:r>
              <a:rPr sz="3500" u="none" spc="5" dirty="0">
                <a:latin typeface="Times New Roman"/>
                <a:cs typeface="Times New Roman"/>
              </a:rPr>
              <a:t> </a:t>
            </a:r>
            <a:r>
              <a:rPr sz="3500" b="1" i="1" u="none" spc="-25" dirty="0">
                <a:solidFill>
                  <a:srgbClr val="3232CC"/>
                </a:solidFill>
                <a:latin typeface="Times New Roman"/>
                <a:cs typeface="Times New Roman"/>
              </a:rPr>
              <a:t>pa</a:t>
            </a:r>
            <a:r>
              <a:rPr sz="3500" u="none" spc="-25" dirty="0">
                <a:latin typeface="Times New Roman"/>
                <a:cs typeface="Times New Roman"/>
              </a:rPr>
              <a:t>.</a:t>
            </a:r>
            <a:endParaRPr sz="3500" dirty="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045345" y="483108"/>
            <a:ext cx="8606155" cy="798830"/>
            <a:chOff x="1045345" y="483108"/>
            <a:chExt cx="8606155" cy="798830"/>
          </a:xfrm>
        </p:grpSpPr>
        <p:sp>
          <p:nvSpPr>
            <p:cNvPr id="7" name="object 7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79888" y="487172"/>
            <a:ext cx="8533130" cy="7480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700" dirty="0"/>
              <a:t>Převod</a:t>
            </a:r>
            <a:r>
              <a:rPr sz="4700" spc="5" dirty="0"/>
              <a:t> </a:t>
            </a:r>
            <a:r>
              <a:rPr sz="4700" dirty="0"/>
              <a:t>KA</a:t>
            </a:r>
            <a:r>
              <a:rPr sz="4700" spc="-5" dirty="0"/>
              <a:t> </a:t>
            </a:r>
            <a:r>
              <a:rPr sz="4700" dirty="0"/>
              <a:t>na</a:t>
            </a:r>
            <a:r>
              <a:rPr sz="4700" spc="20" dirty="0"/>
              <a:t> </a:t>
            </a:r>
            <a:r>
              <a:rPr sz="4700" dirty="0"/>
              <a:t>DKA:</a:t>
            </a:r>
            <a:r>
              <a:rPr sz="4700" spc="10" dirty="0"/>
              <a:t> </a:t>
            </a:r>
            <a:r>
              <a:rPr sz="4700" dirty="0"/>
              <a:t>Myšlenka</a:t>
            </a:r>
            <a:r>
              <a:rPr sz="4700" spc="5" dirty="0"/>
              <a:t> </a:t>
            </a:r>
            <a:r>
              <a:rPr sz="4700" spc="-25" dirty="0"/>
              <a:t>2/2</a:t>
            </a:r>
            <a:endParaRPr sz="4700"/>
          </a:p>
        </p:txBody>
      </p:sp>
      <p:sp>
        <p:nvSpPr>
          <p:cNvPr id="10" name="object 10"/>
          <p:cNvSpPr txBox="1"/>
          <p:nvPr/>
        </p:nvSpPr>
        <p:spPr>
          <a:xfrm>
            <a:off x="1153040" y="1197355"/>
            <a:ext cx="80225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dirty="0">
                <a:latin typeface="Times New Roman"/>
                <a:cs typeface="Times New Roman"/>
              </a:rPr>
              <a:t>2)</a:t>
            </a:r>
            <a:r>
              <a:rPr sz="3500" b="1" spc="15" dirty="0">
                <a:latin typeface="Times New Roman"/>
                <a:cs typeface="Times New Roman"/>
              </a:rPr>
              <a:t> 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Myšlenka:</a:t>
            </a:r>
            <a:r>
              <a:rPr sz="35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Odstranění</a:t>
            </a:r>
            <a:r>
              <a:rPr sz="35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nedeterminismu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81337" y="1743455"/>
            <a:ext cx="8564880" cy="41275"/>
          </a:xfrm>
          <a:custGeom>
            <a:avLst/>
            <a:gdLst/>
            <a:ahLst/>
            <a:cxnLst/>
            <a:rect l="l" t="t" r="r" b="b"/>
            <a:pathLst>
              <a:path w="8564880" h="41275">
                <a:moveTo>
                  <a:pt x="8564879" y="41147"/>
                </a:moveTo>
                <a:lnTo>
                  <a:pt x="8564879" y="0"/>
                </a:lnTo>
                <a:lnTo>
                  <a:pt x="0" y="0"/>
                </a:lnTo>
                <a:lnTo>
                  <a:pt x="0" y="41147"/>
                </a:lnTo>
                <a:lnTo>
                  <a:pt x="856487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239908" y="2287015"/>
            <a:ext cx="404495" cy="631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950" b="1" spc="-25" dirty="0">
                <a:latin typeface="Times New Roman"/>
                <a:cs typeface="Times New Roman"/>
              </a:rPr>
              <a:t>...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75258" y="1799639"/>
            <a:ext cx="404495" cy="1537335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3950" b="1" spc="-25" dirty="0">
                <a:latin typeface="Times New Roman"/>
                <a:cs typeface="Times New Roman"/>
              </a:rPr>
              <a:t>...</a:t>
            </a:r>
            <a:endParaRPr sz="3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3950" b="1" spc="-25" dirty="0">
                <a:latin typeface="Times New Roman"/>
                <a:cs typeface="Times New Roman"/>
              </a:rPr>
              <a:t>...</a:t>
            </a:r>
            <a:endParaRPr sz="3950">
              <a:latin typeface="Times New Roman"/>
              <a:cs typeface="Times New Roman"/>
            </a:endParaRPr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5902" y="2078736"/>
            <a:ext cx="1805940" cy="1301496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918092" y="2466846"/>
            <a:ext cx="22161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latin typeface="Times New Roman"/>
                <a:cs typeface="Times New Roman"/>
              </a:rPr>
              <a:t>p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30612" y="2131567"/>
            <a:ext cx="22161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27208" y="2358643"/>
            <a:ext cx="156210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05212" y="2803650"/>
            <a:ext cx="40322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50" b="1" i="1" spc="-25" dirty="0">
                <a:solidFill>
                  <a:srgbClr val="3232CC"/>
                </a:solidFill>
                <a:latin typeface="Times New Roman"/>
                <a:cs typeface="Times New Roman"/>
              </a:rPr>
              <a:t>q</a:t>
            </a:r>
            <a:r>
              <a:rPr sz="3075" b="1" spc="-37" baseline="-20325" dirty="0">
                <a:solidFill>
                  <a:srgbClr val="3232CC"/>
                </a:solidFill>
                <a:latin typeface="Times New Roman"/>
                <a:cs typeface="Times New Roman"/>
              </a:rPr>
              <a:t>2</a:t>
            </a:r>
            <a:endParaRPr sz="3075" baseline="-20325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44228" y="1464359"/>
            <a:ext cx="445770" cy="1704975"/>
          </a:xfrm>
          <a:prstGeom prst="rect">
            <a:avLst/>
          </a:prstGeom>
        </p:spPr>
        <p:txBody>
          <a:bodyPr vert="horz" wrap="square" lIns="0" tIns="24955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64"/>
              </a:spcBef>
            </a:pPr>
            <a:r>
              <a:rPr sz="3950" b="1" i="1" spc="-50" dirty="0">
                <a:solidFill>
                  <a:srgbClr val="329932"/>
                </a:solidFill>
                <a:latin typeface="Times New Roman"/>
                <a:cs typeface="Times New Roman"/>
              </a:rPr>
              <a:t>a</a:t>
            </a:r>
            <a:endParaRPr sz="3950">
              <a:latin typeface="Times New Roman"/>
              <a:cs typeface="Times New Roman"/>
            </a:endParaRPr>
          </a:p>
          <a:p>
            <a:pPr marL="179705">
              <a:lnSpc>
                <a:spcPct val="100000"/>
              </a:lnSpc>
              <a:spcBef>
                <a:spcPts val="1875"/>
              </a:spcBef>
            </a:pPr>
            <a:r>
              <a:rPr sz="3950" b="1" i="1" spc="-50" dirty="0">
                <a:solidFill>
                  <a:srgbClr val="329932"/>
                </a:solidFill>
                <a:latin typeface="Times New Roman"/>
                <a:cs typeface="Times New Roman"/>
              </a:rPr>
              <a:t>a</a:t>
            </a:r>
            <a:endParaRPr sz="395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318894" y="2647188"/>
            <a:ext cx="1066800" cy="668020"/>
            <a:chOff x="4318894" y="2647188"/>
            <a:chExt cx="1066800" cy="668020"/>
          </a:xfrm>
        </p:grpSpPr>
        <p:sp>
          <p:nvSpPr>
            <p:cNvPr id="21" name="object 21"/>
            <p:cNvSpPr/>
            <p:nvPr/>
          </p:nvSpPr>
          <p:spPr>
            <a:xfrm>
              <a:off x="4340229" y="2686811"/>
              <a:ext cx="1007744" cy="588645"/>
            </a:xfrm>
            <a:custGeom>
              <a:avLst/>
              <a:gdLst/>
              <a:ahLst/>
              <a:cxnLst/>
              <a:rect l="l" t="t" r="r" b="b"/>
              <a:pathLst>
                <a:path w="1007745" h="588645">
                  <a:moveTo>
                    <a:pt x="1007363" y="294131"/>
                  </a:moveTo>
                  <a:lnTo>
                    <a:pt x="573023" y="0"/>
                  </a:lnTo>
                  <a:lnTo>
                    <a:pt x="573023" y="147827"/>
                  </a:lnTo>
                  <a:lnTo>
                    <a:pt x="0" y="147827"/>
                  </a:lnTo>
                  <a:lnTo>
                    <a:pt x="0" y="441959"/>
                  </a:lnTo>
                  <a:lnTo>
                    <a:pt x="573023" y="441959"/>
                  </a:lnTo>
                  <a:lnTo>
                    <a:pt x="573023" y="588263"/>
                  </a:lnTo>
                  <a:lnTo>
                    <a:pt x="1007363" y="29413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318894" y="2647188"/>
              <a:ext cx="1066800" cy="668020"/>
            </a:xfrm>
            <a:custGeom>
              <a:avLst/>
              <a:gdLst/>
              <a:ahLst/>
              <a:cxnLst/>
              <a:rect l="l" t="t" r="r" b="b"/>
              <a:pathLst>
                <a:path w="1066800" h="668020">
                  <a:moveTo>
                    <a:pt x="594360" y="166116"/>
                  </a:moveTo>
                  <a:lnTo>
                    <a:pt x="0" y="166116"/>
                  </a:lnTo>
                  <a:lnTo>
                    <a:pt x="0" y="501396"/>
                  </a:lnTo>
                  <a:lnTo>
                    <a:pt x="21336" y="501396"/>
                  </a:lnTo>
                  <a:lnTo>
                    <a:pt x="21336" y="208788"/>
                  </a:lnTo>
                  <a:lnTo>
                    <a:pt x="42672" y="187452"/>
                  </a:lnTo>
                  <a:lnTo>
                    <a:pt x="42672" y="208788"/>
                  </a:lnTo>
                  <a:lnTo>
                    <a:pt x="574548" y="208788"/>
                  </a:lnTo>
                  <a:lnTo>
                    <a:pt x="574548" y="187452"/>
                  </a:lnTo>
                  <a:lnTo>
                    <a:pt x="594360" y="166116"/>
                  </a:lnTo>
                  <a:close/>
                </a:path>
                <a:path w="1066800" h="668020">
                  <a:moveTo>
                    <a:pt x="42672" y="208788"/>
                  </a:moveTo>
                  <a:lnTo>
                    <a:pt x="42672" y="187452"/>
                  </a:lnTo>
                  <a:lnTo>
                    <a:pt x="21336" y="208788"/>
                  </a:lnTo>
                  <a:lnTo>
                    <a:pt x="42672" y="208788"/>
                  </a:lnTo>
                  <a:close/>
                </a:path>
                <a:path w="1066800" h="668020">
                  <a:moveTo>
                    <a:pt x="42672" y="460248"/>
                  </a:moveTo>
                  <a:lnTo>
                    <a:pt x="42672" y="208788"/>
                  </a:lnTo>
                  <a:lnTo>
                    <a:pt x="21336" y="208788"/>
                  </a:lnTo>
                  <a:lnTo>
                    <a:pt x="21336" y="460248"/>
                  </a:lnTo>
                  <a:lnTo>
                    <a:pt x="42672" y="460248"/>
                  </a:lnTo>
                  <a:close/>
                </a:path>
                <a:path w="1066800" h="668020">
                  <a:moveTo>
                    <a:pt x="615696" y="589374"/>
                  </a:moveTo>
                  <a:lnTo>
                    <a:pt x="615696" y="460248"/>
                  </a:lnTo>
                  <a:lnTo>
                    <a:pt x="21336" y="460248"/>
                  </a:lnTo>
                  <a:lnTo>
                    <a:pt x="42672" y="481584"/>
                  </a:lnTo>
                  <a:lnTo>
                    <a:pt x="42672" y="501396"/>
                  </a:lnTo>
                  <a:lnTo>
                    <a:pt x="574548" y="501396"/>
                  </a:lnTo>
                  <a:lnTo>
                    <a:pt x="574548" y="481584"/>
                  </a:lnTo>
                  <a:lnTo>
                    <a:pt x="594360" y="501396"/>
                  </a:lnTo>
                  <a:lnTo>
                    <a:pt x="594360" y="603874"/>
                  </a:lnTo>
                  <a:lnTo>
                    <a:pt x="615696" y="589374"/>
                  </a:lnTo>
                  <a:close/>
                </a:path>
                <a:path w="1066800" h="668020">
                  <a:moveTo>
                    <a:pt x="42672" y="501396"/>
                  </a:moveTo>
                  <a:lnTo>
                    <a:pt x="42672" y="481584"/>
                  </a:lnTo>
                  <a:lnTo>
                    <a:pt x="21336" y="460248"/>
                  </a:lnTo>
                  <a:lnTo>
                    <a:pt x="21336" y="501396"/>
                  </a:lnTo>
                  <a:lnTo>
                    <a:pt x="42672" y="501396"/>
                  </a:lnTo>
                  <a:close/>
                </a:path>
                <a:path w="1066800" h="668020">
                  <a:moveTo>
                    <a:pt x="1066800" y="333756"/>
                  </a:moveTo>
                  <a:lnTo>
                    <a:pt x="574548" y="0"/>
                  </a:lnTo>
                  <a:lnTo>
                    <a:pt x="574548" y="166116"/>
                  </a:lnTo>
                  <a:lnTo>
                    <a:pt x="583692" y="166116"/>
                  </a:lnTo>
                  <a:lnTo>
                    <a:pt x="583692" y="57912"/>
                  </a:lnTo>
                  <a:lnTo>
                    <a:pt x="615696" y="39624"/>
                  </a:lnTo>
                  <a:lnTo>
                    <a:pt x="615696" y="79661"/>
                  </a:lnTo>
                  <a:lnTo>
                    <a:pt x="990718" y="334518"/>
                  </a:lnTo>
                  <a:lnTo>
                    <a:pt x="1016508" y="316992"/>
                  </a:lnTo>
                  <a:lnTo>
                    <a:pt x="1016508" y="367854"/>
                  </a:lnTo>
                  <a:lnTo>
                    <a:pt x="1066800" y="333756"/>
                  </a:lnTo>
                  <a:close/>
                </a:path>
                <a:path w="1066800" h="668020">
                  <a:moveTo>
                    <a:pt x="594360" y="208788"/>
                  </a:moveTo>
                  <a:lnTo>
                    <a:pt x="594360" y="166116"/>
                  </a:lnTo>
                  <a:lnTo>
                    <a:pt x="574548" y="187452"/>
                  </a:lnTo>
                  <a:lnTo>
                    <a:pt x="574548" y="208788"/>
                  </a:lnTo>
                  <a:lnTo>
                    <a:pt x="594360" y="208788"/>
                  </a:lnTo>
                  <a:close/>
                </a:path>
                <a:path w="1066800" h="668020">
                  <a:moveTo>
                    <a:pt x="594360" y="501396"/>
                  </a:moveTo>
                  <a:lnTo>
                    <a:pt x="574548" y="481584"/>
                  </a:lnTo>
                  <a:lnTo>
                    <a:pt x="574548" y="501396"/>
                  </a:lnTo>
                  <a:lnTo>
                    <a:pt x="594360" y="501396"/>
                  </a:lnTo>
                  <a:close/>
                </a:path>
                <a:path w="1066800" h="668020">
                  <a:moveTo>
                    <a:pt x="594360" y="603874"/>
                  </a:moveTo>
                  <a:lnTo>
                    <a:pt x="594360" y="501396"/>
                  </a:lnTo>
                  <a:lnTo>
                    <a:pt x="574548" y="501396"/>
                  </a:lnTo>
                  <a:lnTo>
                    <a:pt x="574548" y="667512"/>
                  </a:lnTo>
                  <a:lnTo>
                    <a:pt x="583692" y="661312"/>
                  </a:lnTo>
                  <a:lnTo>
                    <a:pt x="583692" y="611124"/>
                  </a:lnTo>
                  <a:lnTo>
                    <a:pt x="594360" y="603874"/>
                  </a:lnTo>
                  <a:close/>
                </a:path>
                <a:path w="1066800" h="668020">
                  <a:moveTo>
                    <a:pt x="615696" y="79661"/>
                  </a:moveTo>
                  <a:lnTo>
                    <a:pt x="615696" y="39624"/>
                  </a:lnTo>
                  <a:lnTo>
                    <a:pt x="583692" y="57912"/>
                  </a:lnTo>
                  <a:lnTo>
                    <a:pt x="615696" y="79661"/>
                  </a:lnTo>
                  <a:close/>
                </a:path>
                <a:path w="1066800" h="668020">
                  <a:moveTo>
                    <a:pt x="615696" y="208788"/>
                  </a:moveTo>
                  <a:lnTo>
                    <a:pt x="615696" y="79661"/>
                  </a:lnTo>
                  <a:lnTo>
                    <a:pt x="583692" y="57912"/>
                  </a:lnTo>
                  <a:lnTo>
                    <a:pt x="583692" y="166116"/>
                  </a:lnTo>
                  <a:lnTo>
                    <a:pt x="594360" y="166116"/>
                  </a:lnTo>
                  <a:lnTo>
                    <a:pt x="594360" y="208788"/>
                  </a:lnTo>
                  <a:lnTo>
                    <a:pt x="615696" y="208788"/>
                  </a:lnTo>
                  <a:close/>
                </a:path>
                <a:path w="1066800" h="668020">
                  <a:moveTo>
                    <a:pt x="1016508" y="367854"/>
                  </a:moveTo>
                  <a:lnTo>
                    <a:pt x="1016508" y="352044"/>
                  </a:lnTo>
                  <a:lnTo>
                    <a:pt x="990718" y="334518"/>
                  </a:lnTo>
                  <a:lnTo>
                    <a:pt x="583692" y="611124"/>
                  </a:lnTo>
                  <a:lnTo>
                    <a:pt x="615696" y="627888"/>
                  </a:lnTo>
                  <a:lnTo>
                    <a:pt x="615696" y="639612"/>
                  </a:lnTo>
                  <a:lnTo>
                    <a:pt x="1016508" y="367854"/>
                  </a:lnTo>
                  <a:close/>
                </a:path>
                <a:path w="1066800" h="668020">
                  <a:moveTo>
                    <a:pt x="615696" y="639612"/>
                  </a:moveTo>
                  <a:lnTo>
                    <a:pt x="615696" y="627888"/>
                  </a:lnTo>
                  <a:lnTo>
                    <a:pt x="583692" y="611124"/>
                  </a:lnTo>
                  <a:lnTo>
                    <a:pt x="583692" y="661312"/>
                  </a:lnTo>
                  <a:lnTo>
                    <a:pt x="615696" y="639612"/>
                  </a:lnTo>
                  <a:close/>
                </a:path>
                <a:path w="1066800" h="668020">
                  <a:moveTo>
                    <a:pt x="1016508" y="352044"/>
                  </a:moveTo>
                  <a:lnTo>
                    <a:pt x="1016508" y="316992"/>
                  </a:lnTo>
                  <a:lnTo>
                    <a:pt x="990718" y="334518"/>
                  </a:lnTo>
                  <a:lnTo>
                    <a:pt x="1016508" y="3520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5830702" y="2918460"/>
            <a:ext cx="629920" cy="629920"/>
            <a:chOff x="5830702" y="2918460"/>
            <a:chExt cx="629920" cy="629920"/>
          </a:xfrm>
        </p:grpSpPr>
        <p:sp>
          <p:nvSpPr>
            <p:cNvPr id="24" name="object 24"/>
            <p:cNvSpPr/>
            <p:nvPr/>
          </p:nvSpPr>
          <p:spPr>
            <a:xfrm>
              <a:off x="5852037" y="2939795"/>
              <a:ext cx="586740" cy="586740"/>
            </a:xfrm>
            <a:custGeom>
              <a:avLst/>
              <a:gdLst/>
              <a:ahLst/>
              <a:cxnLst/>
              <a:rect l="l" t="t" r="r" b="b"/>
              <a:pathLst>
                <a:path w="586739" h="586739">
                  <a:moveTo>
                    <a:pt x="586739" y="294131"/>
                  </a:moveTo>
                  <a:lnTo>
                    <a:pt x="582907" y="246270"/>
                  </a:lnTo>
                  <a:lnTo>
                    <a:pt x="571804" y="200924"/>
                  </a:lnTo>
                  <a:lnTo>
                    <a:pt x="554027" y="158686"/>
                  </a:lnTo>
                  <a:lnTo>
                    <a:pt x="530169" y="120152"/>
                  </a:lnTo>
                  <a:lnTo>
                    <a:pt x="500824" y="85915"/>
                  </a:lnTo>
                  <a:lnTo>
                    <a:pt x="466587" y="56570"/>
                  </a:lnTo>
                  <a:lnTo>
                    <a:pt x="428053" y="32712"/>
                  </a:lnTo>
                  <a:lnTo>
                    <a:pt x="385815" y="14935"/>
                  </a:lnTo>
                  <a:lnTo>
                    <a:pt x="340469" y="3832"/>
                  </a:lnTo>
                  <a:lnTo>
                    <a:pt x="292607" y="0"/>
                  </a:lnTo>
                  <a:lnTo>
                    <a:pt x="245159" y="3832"/>
                  </a:lnTo>
                  <a:lnTo>
                    <a:pt x="200143" y="14935"/>
                  </a:lnTo>
                  <a:lnTo>
                    <a:pt x="158163" y="32712"/>
                  </a:lnTo>
                  <a:lnTo>
                    <a:pt x="119822" y="56570"/>
                  </a:lnTo>
                  <a:lnTo>
                    <a:pt x="85724" y="85915"/>
                  </a:lnTo>
                  <a:lnTo>
                    <a:pt x="56473" y="120152"/>
                  </a:lnTo>
                  <a:lnTo>
                    <a:pt x="32671" y="158686"/>
                  </a:lnTo>
                  <a:lnTo>
                    <a:pt x="14923" y="200924"/>
                  </a:lnTo>
                  <a:lnTo>
                    <a:pt x="3831" y="246270"/>
                  </a:lnTo>
                  <a:lnTo>
                    <a:pt x="0" y="294131"/>
                  </a:lnTo>
                  <a:lnTo>
                    <a:pt x="3831" y="341580"/>
                  </a:lnTo>
                  <a:lnTo>
                    <a:pt x="14923" y="386596"/>
                  </a:lnTo>
                  <a:lnTo>
                    <a:pt x="32671" y="428576"/>
                  </a:lnTo>
                  <a:lnTo>
                    <a:pt x="56473" y="466917"/>
                  </a:lnTo>
                  <a:lnTo>
                    <a:pt x="85724" y="501014"/>
                  </a:lnTo>
                  <a:lnTo>
                    <a:pt x="119822" y="530266"/>
                  </a:lnTo>
                  <a:lnTo>
                    <a:pt x="158163" y="554068"/>
                  </a:lnTo>
                  <a:lnTo>
                    <a:pt x="200143" y="571816"/>
                  </a:lnTo>
                  <a:lnTo>
                    <a:pt x="245159" y="582908"/>
                  </a:lnTo>
                  <a:lnTo>
                    <a:pt x="292607" y="586739"/>
                  </a:lnTo>
                  <a:lnTo>
                    <a:pt x="340469" y="582908"/>
                  </a:lnTo>
                  <a:lnTo>
                    <a:pt x="385815" y="571816"/>
                  </a:lnTo>
                  <a:lnTo>
                    <a:pt x="428053" y="554068"/>
                  </a:lnTo>
                  <a:lnTo>
                    <a:pt x="466587" y="530266"/>
                  </a:lnTo>
                  <a:lnTo>
                    <a:pt x="500824" y="501014"/>
                  </a:lnTo>
                  <a:lnTo>
                    <a:pt x="530169" y="466917"/>
                  </a:lnTo>
                  <a:lnTo>
                    <a:pt x="554027" y="428576"/>
                  </a:lnTo>
                  <a:lnTo>
                    <a:pt x="571804" y="386596"/>
                  </a:lnTo>
                  <a:lnTo>
                    <a:pt x="582907" y="341580"/>
                  </a:lnTo>
                  <a:lnTo>
                    <a:pt x="586739" y="294131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830702" y="2918460"/>
              <a:ext cx="629920" cy="629920"/>
            </a:xfrm>
            <a:custGeom>
              <a:avLst/>
              <a:gdLst/>
              <a:ahLst/>
              <a:cxnLst/>
              <a:rect l="l" t="t" r="r" b="b"/>
              <a:pathLst>
                <a:path w="629920" h="629920">
                  <a:moveTo>
                    <a:pt x="629412" y="330708"/>
                  </a:moveTo>
                  <a:lnTo>
                    <a:pt x="629412" y="298704"/>
                  </a:lnTo>
                  <a:lnTo>
                    <a:pt x="626364" y="266700"/>
                  </a:lnTo>
                  <a:lnTo>
                    <a:pt x="623316" y="251460"/>
                  </a:lnTo>
                  <a:lnTo>
                    <a:pt x="618744" y="236220"/>
                  </a:lnTo>
                  <a:lnTo>
                    <a:pt x="615696" y="220980"/>
                  </a:lnTo>
                  <a:lnTo>
                    <a:pt x="609600" y="205740"/>
                  </a:lnTo>
                  <a:lnTo>
                    <a:pt x="605028" y="192024"/>
                  </a:lnTo>
                  <a:lnTo>
                    <a:pt x="598932" y="178308"/>
                  </a:lnTo>
                  <a:lnTo>
                    <a:pt x="556260" y="114300"/>
                  </a:lnTo>
                  <a:lnTo>
                    <a:pt x="513588" y="71628"/>
                  </a:lnTo>
                  <a:lnTo>
                    <a:pt x="477012" y="45720"/>
                  </a:lnTo>
                  <a:lnTo>
                    <a:pt x="464820" y="38100"/>
                  </a:lnTo>
                  <a:lnTo>
                    <a:pt x="422148" y="18288"/>
                  </a:lnTo>
                  <a:lnTo>
                    <a:pt x="362712" y="3048"/>
                  </a:lnTo>
                  <a:lnTo>
                    <a:pt x="345948" y="1524"/>
                  </a:lnTo>
                  <a:lnTo>
                    <a:pt x="330708" y="0"/>
                  </a:lnTo>
                  <a:lnTo>
                    <a:pt x="297180" y="0"/>
                  </a:lnTo>
                  <a:lnTo>
                    <a:pt x="266700" y="3048"/>
                  </a:lnTo>
                  <a:lnTo>
                    <a:pt x="249936" y="6096"/>
                  </a:lnTo>
                  <a:lnTo>
                    <a:pt x="234696" y="10668"/>
                  </a:lnTo>
                  <a:lnTo>
                    <a:pt x="220980" y="13716"/>
                  </a:lnTo>
                  <a:lnTo>
                    <a:pt x="205740" y="19812"/>
                  </a:lnTo>
                  <a:lnTo>
                    <a:pt x="192024" y="24384"/>
                  </a:lnTo>
                  <a:lnTo>
                    <a:pt x="178308" y="30480"/>
                  </a:lnTo>
                  <a:lnTo>
                    <a:pt x="137160" y="54864"/>
                  </a:lnTo>
                  <a:lnTo>
                    <a:pt x="91440" y="92964"/>
                  </a:lnTo>
                  <a:lnTo>
                    <a:pt x="53340" y="138684"/>
                  </a:lnTo>
                  <a:lnTo>
                    <a:pt x="45720" y="152400"/>
                  </a:lnTo>
                  <a:lnTo>
                    <a:pt x="38100" y="164592"/>
                  </a:lnTo>
                  <a:lnTo>
                    <a:pt x="18288" y="207264"/>
                  </a:lnTo>
                  <a:lnTo>
                    <a:pt x="3048" y="266700"/>
                  </a:lnTo>
                  <a:lnTo>
                    <a:pt x="0" y="298704"/>
                  </a:lnTo>
                  <a:lnTo>
                    <a:pt x="0" y="332232"/>
                  </a:lnTo>
                  <a:lnTo>
                    <a:pt x="3048" y="362712"/>
                  </a:lnTo>
                  <a:lnTo>
                    <a:pt x="6096" y="379476"/>
                  </a:lnTo>
                  <a:lnTo>
                    <a:pt x="9144" y="394716"/>
                  </a:lnTo>
                  <a:lnTo>
                    <a:pt x="13716" y="408432"/>
                  </a:lnTo>
                  <a:lnTo>
                    <a:pt x="18288" y="423672"/>
                  </a:lnTo>
                  <a:lnTo>
                    <a:pt x="30480" y="451104"/>
                  </a:lnTo>
                  <a:lnTo>
                    <a:pt x="41148" y="470306"/>
                  </a:lnTo>
                  <a:lnTo>
                    <a:pt x="41148" y="313944"/>
                  </a:lnTo>
                  <a:lnTo>
                    <a:pt x="42672" y="300228"/>
                  </a:lnTo>
                  <a:lnTo>
                    <a:pt x="42672" y="286512"/>
                  </a:lnTo>
                  <a:lnTo>
                    <a:pt x="45720" y="272796"/>
                  </a:lnTo>
                  <a:lnTo>
                    <a:pt x="47244" y="259080"/>
                  </a:lnTo>
                  <a:lnTo>
                    <a:pt x="50292" y="245364"/>
                  </a:lnTo>
                  <a:lnTo>
                    <a:pt x="54864" y="233172"/>
                  </a:lnTo>
                  <a:lnTo>
                    <a:pt x="57912" y="220980"/>
                  </a:lnTo>
                  <a:lnTo>
                    <a:pt x="64008" y="208788"/>
                  </a:lnTo>
                  <a:lnTo>
                    <a:pt x="68580" y="196596"/>
                  </a:lnTo>
                  <a:lnTo>
                    <a:pt x="74676" y="184404"/>
                  </a:lnTo>
                  <a:lnTo>
                    <a:pt x="105156" y="140208"/>
                  </a:lnTo>
                  <a:lnTo>
                    <a:pt x="141732" y="103632"/>
                  </a:lnTo>
                  <a:lnTo>
                    <a:pt x="173736" y="80772"/>
                  </a:lnTo>
                  <a:lnTo>
                    <a:pt x="208788" y="62484"/>
                  </a:lnTo>
                  <a:lnTo>
                    <a:pt x="260604" y="47244"/>
                  </a:lnTo>
                  <a:lnTo>
                    <a:pt x="272796" y="45720"/>
                  </a:lnTo>
                  <a:lnTo>
                    <a:pt x="286512" y="42672"/>
                  </a:lnTo>
                  <a:lnTo>
                    <a:pt x="301752" y="42672"/>
                  </a:lnTo>
                  <a:lnTo>
                    <a:pt x="315468" y="41148"/>
                  </a:lnTo>
                  <a:lnTo>
                    <a:pt x="329184" y="42672"/>
                  </a:lnTo>
                  <a:lnTo>
                    <a:pt x="342900" y="42672"/>
                  </a:lnTo>
                  <a:lnTo>
                    <a:pt x="356616" y="45720"/>
                  </a:lnTo>
                  <a:lnTo>
                    <a:pt x="370332" y="47244"/>
                  </a:lnTo>
                  <a:lnTo>
                    <a:pt x="384048" y="50292"/>
                  </a:lnTo>
                  <a:lnTo>
                    <a:pt x="396240" y="54864"/>
                  </a:lnTo>
                  <a:lnTo>
                    <a:pt x="408432" y="57912"/>
                  </a:lnTo>
                  <a:lnTo>
                    <a:pt x="420624" y="64008"/>
                  </a:lnTo>
                  <a:lnTo>
                    <a:pt x="432816" y="68580"/>
                  </a:lnTo>
                  <a:lnTo>
                    <a:pt x="445008" y="74676"/>
                  </a:lnTo>
                  <a:lnTo>
                    <a:pt x="457200" y="82296"/>
                  </a:lnTo>
                  <a:lnTo>
                    <a:pt x="467868" y="88392"/>
                  </a:lnTo>
                  <a:lnTo>
                    <a:pt x="489204" y="105156"/>
                  </a:lnTo>
                  <a:lnTo>
                    <a:pt x="509016" y="121920"/>
                  </a:lnTo>
                  <a:lnTo>
                    <a:pt x="525780" y="141732"/>
                  </a:lnTo>
                  <a:lnTo>
                    <a:pt x="548640" y="173736"/>
                  </a:lnTo>
                  <a:lnTo>
                    <a:pt x="554736" y="185928"/>
                  </a:lnTo>
                  <a:lnTo>
                    <a:pt x="560832" y="196596"/>
                  </a:lnTo>
                  <a:lnTo>
                    <a:pt x="576072" y="234696"/>
                  </a:lnTo>
                  <a:lnTo>
                    <a:pt x="583692" y="274320"/>
                  </a:lnTo>
                  <a:lnTo>
                    <a:pt x="586740" y="288036"/>
                  </a:lnTo>
                  <a:lnTo>
                    <a:pt x="586740" y="301752"/>
                  </a:lnTo>
                  <a:lnTo>
                    <a:pt x="588264" y="315468"/>
                  </a:lnTo>
                  <a:lnTo>
                    <a:pt x="588264" y="469696"/>
                  </a:lnTo>
                  <a:lnTo>
                    <a:pt x="611124" y="422148"/>
                  </a:lnTo>
                  <a:lnTo>
                    <a:pt x="626364" y="362712"/>
                  </a:lnTo>
                  <a:lnTo>
                    <a:pt x="629412" y="330708"/>
                  </a:lnTo>
                  <a:close/>
                </a:path>
                <a:path w="629920" h="629920">
                  <a:moveTo>
                    <a:pt x="588264" y="469696"/>
                  </a:moveTo>
                  <a:lnTo>
                    <a:pt x="588264" y="315468"/>
                  </a:lnTo>
                  <a:lnTo>
                    <a:pt x="586740" y="329184"/>
                  </a:lnTo>
                  <a:lnTo>
                    <a:pt x="586740" y="342900"/>
                  </a:lnTo>
                  <a:lnTo>
                    <a:pt x="583692" y="356616"/>
                  </a:lnTo>
                  <a:lnTo>
                    <a:pt x="582168" y="370332"/>
                  </a:lnTo>
                  <a:lnTo>
                    <a:pt x="579120" y="384048"/>
                  </a:lnTo>
                  <a:lnTo>
                    <a:pt x="574548" y="396240"/>
                  </a:lnTo>
                  <a:lnTo>
                    <a:pt x="571500" y="408432"/>
                  </a:lnTo>
                  <a:lnTo>
                    <a:pt x="565404" y="420624"/>
                  </a:lnTo>
                  <a:lnTo>
                    <a:pt x="560832" y="434340"/>
                  </a:lnTo>
                  <a:lnTo>
                    <a:pt x="554736" y="445008"/>
                  </a:lnTo>
                  <a:lnTo>
                    <a:pt x="547116" y="457200"/>
                  </a:lnTo>
                  <a:lnTo>
                    <a:pt x="541020" y="467868"/>
                  </a:lnTo>
                  <a:lnTo>
                    <a:pt x="524256" y="489204"/>
                  </a:lnTo>
                  <a:lnTo>
                    <a:pt x="507492" y="509016"/>
                  </a:lnTo>
                  <a:lnTo>
                    <a:pt x="487680" y="525780"/>
                  </a:lnTo>
                  <a:lnTo>
                    <a:pt x="455676" y="548640"/>
                  </a:lnTo>
                  <a:lnTo>
                    <a:pt x="443484" y="554736"/>
                  </a:lnTo>
                  <a:lnTo>
                    <a:pt x="432816" y="560832"/>
                  </a:lnTo>
                  <a:lnTo>
                    <a:pt x="394716" y="576072"/>
                  </a:lnTo>
                  <a:lnTo>
                    <a:pt x="355092" y="585216"/>
                  </a:lnTo>
                  <a:lnTo>
                    <a:pt x="341376" y="586740"/>
                  </a:lnTo>
                  <a:lnTo>
                    <a:pt x="327660" y="586740"/>
                  </a:lnTo>
                  <a:lnTo>
                    <a:pt x="313944" y="588264"/>
                  </a:lnTo>
                  <a:lnTo>
                    <a:pt x="300228" y="586740"/>
                  </a:lnTo>
                  <a:lnTo>
                    <a:pt x="286512" y="586740"/>
                  </a:lnTo>
                  <a:lnTo>
                    <a:pt x="272796" y="583692"/>
                  </a:lnTo>
                  <a:lnTo>
                    <a:pt x="259080" y="582168"/>
                  </a:lnTo>
                  <a:lnTo>
                    <a:pt x="245364" y="579120"/>
                  </a:lnTo>
                  <a:lnTo>
                    <a:pt x="233172" y="574548"/>
                  </a:lnTo>
                  <a:lnTo>
                    <a:pt x="220980" y="571500"/>
                  </a:lnTo>
                  <a:lnTo>
                    <a:pt x="208788" y="565404"/>
                  </a:lnTo>
                  <a:lnTo>
                    <a:pt x="195072" y="560832"/>
                  </a:lnTo>
                  <a:lnTo>
                    <a:pt x="184404" y="554736"/>
                  </a:lnTo>
                  <a:lnTo>
                    <a:pt x="140208" y="524256"/>
                  </a:lnTo>
                  <a:lnTo>
                    <a:pt x="103632" y="487680"/>
                  </a:lnTo>
                  <a:lnTo>
                    <a:pt x="80772" y="455676"/>
                  </a:lnTo>
                  <a:lnTo>
                    <a:pt x="62484" y="420624"/>
                  </a:lnTo>
                  <a:lnTo>
                    <a:pt x="44196" y="355092"/>
                  </a:lnTo>
                  <a:lnTo>
                    <a:pt x="42672" y="342900"/>
                  </a:lnTo>
                  <a:lnTo>
                    <a:pt x="42672" y="327660"/>
                  </a:lnTo>
                  <a:lnTo>
                    <a:pt x="41148" y="313944"/>
                  </a:lnTo>
                  <a:lnTo>
                    <a:pt x="41148" y="470306"/>
                  </a:lnTo>
                  <a:lnTo>
                    <a:pt x="45720" y="478536"/>
                  </a:lnTo>
                  <a:lnTo>
                    <a:pt x="71628" y="515112"/>
                  </a:lnTo>
                  <a:lnTo>
                    <a:pt x="115824" y="557784"/>
                  </a:lnTo>
                  <a:lnTo>
                    <a:pt x="152400" y="583692"/>
                  </a:lnTo>
                  <a:lnTo>
                    <a:pt x="164592" y="591312"/>
                  </a:lnTo>
                  <a:lnTo>
                    <a:pt x="207264" y="611124"/>
                  </a:lnTo>
                  <a:lnTo>
                    <a:pt x="266700" y="626364"/>
                  </a:lnTo>
                  <a:lnTo>
                    <a:pt x="283464" y="627888"/>
                  </a:lnTo>
                  <a:lnTo>
                    <a:pt x="298704" y="629412"/>
                  </a:lnTo>
                  <a:lnTo>
                    <a:pt x="330708" y="629412"/>
                  </a:lnTo>
                  <a:lnTo>
                    <a:pt x="347472" y="627888"/>
                  </a:lnTo>
                  <a:lnTo>
                    <a:pt x="393192" y="620268"/>
                  </a:lnTo>
                  <a:lnTo>
                    <a:pt x="451104" y="598932"/>
                  </a:lnTo>
                  <a:lnTo>
                    <a:pt x="490728" y="574548"/>
                  </a:lnTo>
                  <a:lnTo>
                    <a:pt x="515112" y="557784"/>
                  </a:lnTo>
                  <a:lnTo>
                    <a:pt x="537972" y="536448"/>
                  </a:lnTo>
                  <a:lnTo>
                    <a:pt x="557784" y="513588"/>
                  </a:lnTo>
                  <a:lnTo>
                    <a:pt x="576072" y="490728"/>
                  </a:lnTo>
                  <a:lnTo>
                    <a:pt x="583692" y="477012"/>
                  </a:lnTo>
                  <a:lnTo>
                    <a:pt x="588264" y="4696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778127" y="2622294"/>
            <a:ext cx="278130" cy="631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950" b="1" i="1" spc="-50" dirty="0">
                <a:solidFill>
                  <a:srgbClr val="329932"/>
                </a:solidFill>
                <a:latin typeface="Times New Roman"/>
                <a:cs typeface="Times New Roman"/>
              </a:rPr>
              <a:t>a</a:t>
            </a:r>
            <a:endParaRPr sz="395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342509" y="2834640"/>
            <a:ext cx="1469390" cy="797560"/>
            <a:chOff x="7342509" y="2834640"/>
            <a:chExt cx="1469390" cy="797560"/>
          </a:xfrm>
        </p:grpSpPr>
        <p:sp>
          <p:nvSpPr>
            <p:cNvPr id="28" name="object 28"/>
            <p:cNvSpPr/>
            <p:nvPr/>
          </p:nvSpPr>
          <p:spPr>
            <a:xfrm>
              <a:off x="7362321" y="2855976"/>
              <a:ext cx="1428115" cy="754380"/>
            </a:xfrm>
            <a:custGeom>
              <a:avLst/>
              <a:gdLst/>
              <a:ahLst/>
              <a:cxnLst/>
              <a:rect l="l" t="t" r="r" b="b"/>
              <a:pathLst>
                <a:path w="1428115" h="754379">
                  <a:moveTo>
                    <a:pt x="1427987" y="377951"/>
                  </a:moveTo>
                  <a:lnTo>
                    <a:pt x="1417637" y="313487"/>
                  </a:lnTo>
                  <a:lnTo>
                    <a:pt x="1387737" y="252563"/>
                  </a:lnTo>
                  <a:lnTo>
                    <a:pt x="1340016" y="196086"/>
                  </a:lnTo>
                  <a:lnTo>
                    <a:pt x="1310013" y="169799"/>
                  </a:lnTo>
                  <a:lnTo>
                    <a:pt x="1276202" y="144963"/>
                  </a:lnTo>
                  <a:lnTo>
                    <a:pt x="1238799" y="121693"/>
                  </a:lnTo>
                  <a:lnTo>
                    <a:pt x="1198021" y="100101"/>
                  </a:lnTo>
                  <a:lnTo>
                    <a:pt x="1154083" y="80301"/>
                  </a:lnTo>
                  <a:lnTo>
                    <a:pt x="1107202" y="62406"/>
                  </a:lnTo>
                  <a:lnTo>
                    <a:pt x="1057593" y="46529"/>
                  </a:lnTo>
                  <a:lnTo>
                    <a:pt x="1005473" y="32784"/>
                  </a:lnTo>
                  <a:lnTo>
                    <a:pt x="951057" y="21284"/>
                  </a:lnTo>
                  <a:lnTo>
                    <a:pt x="894561" y="12142"/>
                  </a:lnTo>
                  <a:lnTo>
                    <a:pt x="836202" y="5472"/>
                  </a:lnTo>
                  <a:lnTo>
                    <a:pt x="776195" y="1386"/>
                  </a:lnTo>
                  <a:lnTo>
                    <a:pt x="714755" y="0"/>
                  </a:lnTo>
                  <a:lnTo>
                    <a:pt x="653088" y="1386"/>
                  </a:lnTo>
                  <a:lnTo>
                    <a:pt x="592877" y="5472"/>
                  </a:lnTo>
                  <a:lnTo>
                    <a:pt x="534336" y="12142"/>
                  </a:lnTo>
                  <a:lnTo>
                    <a:pt x="477680" y="21284"/>
                  </a:lnTo>
                  <a:lnTo>
                    <a:pt x="423124" y="32784"/>
                  </a:lnTo>
                  <a:lnTo>
                    <a:pt x="370882" y="46529"/>
                  </a:lnTo>
                  <a:lnTo>
                    <a:pt x="321169" y="62406"/>
                  </a:lnTo>
                  <a:lnTo>
                    <a:pt x="274199" y="80301"/>
                  </a:lnTo>
                  <a:lnTo>
                    <a:pt x="230188" y="100101"/>
                  </a:lnTo>
                  <a:lnTo>
                    <a:pt x="189350" y="121693"/>
                  </a:lnTo>
                  <a:lnTo>
                    <a:pt x="151899" y="144963"/>
                  </a:lnTo>
                  <a:lnTo>
                    <a:pt x="118051" y="169799"/>
                  </a:lnTo>
                  <a:lnTo>
                    <a:pt x="88019" y="196086"/>
                  </a:lnTo>
                  <a:lnTo>
                    <a:pt x="40264" y="252563"/>
                  </a:lnTo>
                  <a:lnTo>
                    <a:pt x="10352" y="313487"/>
                  </a:lnTo>
                  <a:lnTo>
                    <a:pt x="0" y="377951"/>
                  </a:lnTo>
                  <a:lnTo>
                    <a:pt x="2623" y="410342"/>
                  </a:lnTo>
                  <a:lnTo>
                    <a:pt x="22970" y="472764"/>
                  </a:lnTo>
                  <a:lnTo>
                    <a:pt x="62018" y="531277"/>
                  </a:lnTo>
                  <a:lnTo>
                    <a:pt x="118051" y="584964"/>
                  </a:lnTo>
                  <a:lnTo>
                    <a:pt x="151899" y="609711"/>
                  </a:lnTo>
                  <a:lnTo>
                    <a:pt x="189350" y="632908"/>
                  </a:lnTo>
                  <a:lnTo>
                    <a:pt x="230188" y="654440"/>
                  </a:lnTo>
                  <a:lnTo>
                    <a:pt x="274199" y="674192"/>
                  </a:lnTo>
                  <a:lnTo>
                    <a:pt x="321169" y="692050"/>
                  </a:lnTo>
                  <a:lnTo>
                    <a:pt x="370882" y="707898"/>
                  </a:lnTo>
                  <a:lnTo>
                    <a:pt x="423124" y="721623"/>
                  </a:lnTo>
                  <a:lnTo>
                    <a:pt x="477680" y="733110"/>
                  </a:lnTo>
                  <a:lnTo>
                    <a:pt x="534336" y="742243"/>
                  </a:lnTo>
                  <a:lnTo>
                    <a:pt x="592877" y="748909"/>
                  </a:lnTo>
                  <a:lnTo>
                    <a:pt x="653088" y="752993"/>
                  </a:lnTo>
                  <a:lnTo>
                    <a:pt x="714755" y="754379"/>
                  </a:lnTo>
                  <a:lnTo>
                    <a:pt x="776195" y="752993"/>
                  </a:lnTo>
                  <a:lnTo>
                    <a:pt x="836202" y="748909"/>
                  </a:lnTo>
                  <a:lnTo>
                    <a:pt x="894561" y="742243"/>
                  </a:lnTo>
                  <a:lnTo>
                    <a:pt x="951057" y="733110"/>
                  </a:lnTo>
                  <a:lnTo>
                    <a:pt x="1005473" y="721623"/>
                  </a:lnTo>
                  <a:lnTo>
                    <a:pt x="1057593" y="707898"/>
                  </a:lnTo>
                  <a:lnTo>
                    <a:pt x="1107202" y="692050"/>
                  </a:lnTo>
                  <a:lnTo>
                    <a:pt x="1154083" y="674192"/>
                  </a:lnTo>
                  <a:lnTo>
                    <a:pt x="1198021" y="654440"/>
                  </a:lnTo>
                  <a:lnTo>
                    <a:pt x="1238799" y="632908"/>
                  </a:lnTo>
                  <a:lnTo>
                    <a:pt x="1276202" y="609711"/>
                  </a:lnTo>
                  <a:lnTo>
                    <a:pt x="1310013" y="584964"/>
                  </a:lnTo>
                  <a:lnTo>
                    <a:pt x="1340016" y="558781"/>
                  </a:lnTo>
                  <a:lnTo>
                    <a:pt x="1387737" y="502566"/>
                  </a:lnTo>
                  <a:lnTo>
                    <a:pt x="1417637" y="441984"/>
                  </a:lnTo>
                  <a:lnTo>
                    <a:pt x="1427987" y="377951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342509" y="2834640"/>
              <a:ext cx="1469390" cy="797560"/>
            </a:xfrm>
            <a:custGeom>
              <a:avLst/>
              <a:gdLst/>
              <a:ahLst/>
              <a:cxnLst/>
              <a:rect l="l" t="t" r="r" b="b"/>
              <a:pathLst>
                <a:path w="1469390" h="797560">
                  <a:moveTo>
                    <a:pt x="1469136" y="397764"/>
                  </a:moveTo>
                  <a:lnTo>
                    <a:pt x="1464564" y="355092"/>
                  </a:lnTo>
                  <a:lnTo>
                    <a:pt x="1452372" y="313944"/>
                  </a:lnTo>
                  <a:lnTo>
                    <a:pt x="1432560" y="274320"/>
                  </a:lnTo>
                  <a:lnTo>
                    <a:pt x="1408176" y="237744"/>
                  </a:lnTo>
                  <a:lnTo>
                    <a:pt x="1376172" y="202692"/>
                  </a:lnTo>
                  <a:lnTo>
                    <a:pt x="1338072" y="170688"/>
                  </a:lnTo>
                  <a:lnTo>
                    <a:pt x="1295400" y="140208"/>
                  </a:lnTo>
                  <a:lnTo>
                    <a:pt x="1248156" y="112776"/>
                  </a:lnTo>
                  <a:lnTo>
                    <a:pt x="1196340" y="88392"/>
                  </a:lnTo>
                  <a:lnTo>
                    <a:pt x="1168908" y="76200"/>
                  </a:lnTo>
                  <a:lnTo>
                    <a:pt x="1109472" y="54864"/>
                  </a:lnTo>
                  <a:lnTo>
                    <a:pt x="1048512" y="38100"/>
                  </a:lnTo>
                  <a:lnTo>
                    <a:pt x="982980" y="22860"/>
                  </a:lnTo>
                  <a:lnTo>
                    <a:pt x="879348" y="7620"/>
                  </a:lnTo>
                  <a:lnTo>
                    <a:pt x="807720" y="1524"/>
                  </a:lnTo>
                  <a:lnTo>
                    <a:pt x="771144" y="0"/>
                  </a:lnTo>
                  <a:lnTo>
                    <a:pt x="696468" y="0"/>
                  </a:lnTo>
                  <a:lnTo>
                    <a:pt x="588264" y="7493"/>
                  </a:lnTo>
                  <a:lnTo>
                    <a:pt x="553212" y="12192"/>
                  </a:lnTo>
                  <a:lnTo>
                    <a:pt x="518160" y="16764"/>
                  </a:lnTo>
                  <a:lnTo>
                    <a:pt x="451104" y="30480"/>
                  </a:lnTo>
                  <a:lnTo>
                    <a:pt x="387096" y="45720"/>
                  </a:lnTo>
                  <a:lnTo>
                    <a:pt x="298704" y="76200"/>
                  </a:lnTo>
                  <a:lnTo>
                    <a:pt x="219456" y="112776"/>
                  </a:lnTo>
                  <a:lnTo>
                    <a:pt x="172212" y="140208"/>
                  </a:lnTo>
                  <a:lnTo>
                    <a:pt x="128016" y="170688"/>
                  </a:lnTo>
                  <a:lnTo>
                    <a:pt x="91440" y="204216"/>
                  </a:lnTo>
                  <a:lnTo>
                    <a:pt x="59436" y="239268"/>
                  </a:lnTo>
                  <a:lnTo>
                    <a:pt x="33528" y="275844"/>
                  </a:lnTo>
                  <a:lnTo>
                    <a:pt x="15240" y="315468"/>
                  </a:lnTo>
                  <a:lnTo>
                    <a:pt x="3048" y="356616"/>
                  </a:lnTo>
                  <a:lnTo>
                    <a:pt x="0" y="377952"/>
                  </a:lnTo>
                  <a:lnTo>
                    <a:pt x="0" y="420624"/>
                  </a:lnTo>
                  <a:lnTo>
                    <a:pt x="9144" y="463296"/>
                  </a:lnTo>
                  <a:lnTo>
                    <a:pt x="24384" y="502920"/>
                  </a:lnTo>
                  <a:lnTo>
                    <a:pt x="41148" y="531876"/>
                  </a:lnTo>
                  <a:lnTo>
                    <a:pt x="41148" y="397764"/>
                  </a:lnTo>
                  <a:lnTo>
                    <a:pt x="44196" y="362712"/>
                  </a:lnTo>
                  <a:lnTo>
                    <a:pt x="70104" y="295656"/>
                  </a:lnTo>
                  <a:lnTo>
                    <a:pt x="92964" y="263652"/>
                  </a:lnTo>
                  <a:lnTo>
                    <a:pt x="137160" y="217932"/>
                  </a:lnTo>
                  <a:lnTo>
                    <a:pt x="155448" y="204216"/>
                  </a:lnTo>
                  <a:lnTo>
                    <a:pt x="175260" y="188976"/>
                  </a:lnTo>
                  <a:lnTo>
                    <a:pt x="195072" y="175260"/>
                  </a:lnTo>
                  <a:lnTo>
                    <a:pt x="216408" y="163068"/>
                  </a:lnTo>
                  <a:lnTo>
                    <a:pt x="239268" y="149352"/>
                  </a:lnTo>
                  <a:lnTo>
                    <a:pt x="288036" y="126492"/>
                  </a:lnTo>
                  <a:lnTo>
                    <a:pt x="342900" y="105156"/>
                  </a:lnTo>
                  <a:lnTo>
                    <a:pt x="399288" y="86868"/>
                  </a:lnTo>
                  <a:lnTo>
                    <a:pt x="460248" y="71628"/>
                  </a:lnTo>
                  <a:lnTo>
                    <a:pt x="492252" y="64008"/>
                  </a:lnTo>
                  <a:lnTo>
                    <a:pt x="592836" y="48768"/>
                  </a:lnTo>
                  <a:lnTo>
                    <a:pt x="696468" y="42738"/>
                  </a:lnTo>
                  <a:lnTo>
                    <a:pt x="734568" y="41148"/>
                  </a:lnTo>
                  <a:lnTo>
                    <a:pt x="771144" y="42672"/>
                  </a:lnTo>
                  <a:lnTo>
                    <a:pt x="841248" y="45720"/>
                  </a:lnTo>
                  <a:lnTo>
                    <a:pt x="943356" y="57912"/>
                  </a:lnTo>
                  <a:lnTo>
                    <a:pt x="1007364" y="71628"/>
                  </a:lnTo>
                  <a:lnTo>
                    <a:pt x="1037844" y="77724"/>
                  </a:lnTo>
                  <a:lnTo>
                    <a:pt x="1126236" y="105156"/>
                  </a:lnTo>
                  <a:lnTo>
                    <a:pt x="1179576" y="126492"/>
                  </a:lnTo>
                  <a:lnTo>
                    <a:pt x="1228344" y="150876"/>
                  </a:lnTo>
                  <a:lnTo>
                    <a:pt x="1252728" y="163068"/>
                  </a:lnTo>
                  <a:lnTo>
                    <a:pt x="1313688" y="204216"/>
                  </a:lnTo>
                  <a:lnTo>
                    <a:pt x="1347216" y="234696"/>
                  </a:lnTo>
                  <a:lnTo>
                    <a:pt x="1376172" y="265176"/>
                  </a:lnTo>
                  <a:lnTo>
                    <a:pt x="1386840" y="281940"/>
                  </a:lnTo>
                  <a:lnTo>
                    <a:pt x="1397508" y="297180"/>
                  </a:lnTo>
                  <a:lnTo>
                    <a:pt x="1406652" y="313944"/>
                  </a:lnTo>
                  <a:lnTo>
                    <a:pt x="1414272" y="330708"/>
                  </a:lnTo>
                  <a:lnTo>
                    <a:pt x="1423416" y="364236"/>
                  </a:lnTo>
                  <a:lnTo>
                    <a:pt x="1426464" y="382524"/>
                  </a:lnTo>
                  <a:lnTo>
                    <a:pt x="1426464" y="532638"/>
                  </a:lnTo>
                  <a:lnTo>
                    <a:pt x="1434084" y="521208"/>
                  </a:lnTo>
                  <a:lnTo>
                    <a:pt x="1444752" y="501396"/>
                  </a:lnTo>
                  <a:lnTo>
                    <a:pt x="1459992" y="461772"/>
                  </a:lnTo>
                  <a:lnTo>
                    <a:pt x="1464564" y="440436"/>
                  </a:lnTo>
                  <a:lnTo>
                    <a:pt x="1467612" y="419100"/>
                  </a:lnTo>
                  <a:lnTo>
                    <a:pt x="1469136" y="397764"/>
                  </a:lnTo>
                  <a:close/>
                </a:path>
                <a:path w="1469390" h="797560">
                  <a:moveTo>
                    <a:pt x="1426464" y="532638"/>
                  </a:moveTo>
                  <a:lnTo>
                    <a:pt x="1426464" y="399288"/>
                  </a:lnTo>
                  <a:lnTo>
                    <a:pt x="1423416" y="434340"/>
                  </a:lnTo>
                  <a:lnTo>
                    <a:pt x="1418844" y="451104"/>
                  </a:lnTo>
                  <a:lnTo>
                    <a:pt x="1397508" y="501396"/>
                  </a:lnTo>
                  <a:lnTo>
                    <a:pt x="1374648" y="533400"/>
                  </a:lnTo>
                  <a:lnTo>
                    <a:pt x="1330452" y="579120"/>
                  </a:lnTo>
                  <a:lnTo>
                    <a:pt x="1293876" y="608076"/>
                  </a:lnTo>
                  <a:lnTo>
                    <a:pt x="1251204" y="633984"/>
                  </a:lnTo>
                  <a:lnTo>
                    <a:pt x="1228344" y="647700"/>
                  </a:lnTo>
                  <a:lnTo>
                    <a:pt x="1203960" y="659892"/>
                  </a:lnTo>
                  <a:lnTo>
                    <a:pt x="1179576" y="670560"/>
                  </a:lnTo>
                  <a:lnTo>
                    <a:pt x="1152144" y="682752"/>
                  </a:lnTo>
                  <a:lnTo>
                    <a:pt x="1126236" y="691896"/>
                  </a:lnTo>
                  <a:lnTo>
                    <a:pt x="1097280" y="702564"/>
                  </a:lnTo>
                  <a:lnTo>
                    <a:pt x="1068324" y="710184"/>
                  </a:lnTo>
                  <a:lnTo>
                    <a:pt x="1007364" y="726948"/>
                  </a:lnTo>
                  <a:lnTo>
                    <a:pt x="941832" y="739140"/>
                  </a:lnTo>
                  <a:lnTo>
                    <a:pt x="874776" y="748284"/>
                  </a:lnTo>
                  <a:lnTo>
                    <a:pt x="807720" y="752789"/>
                  </a:lnTo>
                  <a:lnTo>
                    <a:pt x="734568" y="755840"/>
                  </a:lnTo>
                  <a:lnTo>
                    <a:pt x="733044" y="755904"/>
                  </a:lnTo>
                  <a:lnTo>
                    <a:pt x="697992" y="754380"/>
                  </a:lnTo>
                  <a:lnTo>
                    <a:pt x="661416" y="752856"/>
                  </a:lnTo>
                  <a:lnTo>
                    <a:pt x="627888" y="751398"/>
                  </a:lnTo>
                  <a:lnTo>
                    <a:pt x="626364" y="751332"/>
                  </a:lnTo>
                  <a:lnTo>
                    <a:pt x="592836" y="748284"/>
                  </a:lnTo>
                  <a:lnTo>
                    <a:pt x="557784" y="743712"/>
                  </a:lnTo>
                  <a:lnTo>
                    <a:pt x="524256" y="739140"/>
                  </a:lnTo>
                  <a:lnTo>
                    <a:pt x="492252" y="733044"/>
                  </a:lnTo>
                  <a:lnTo>
                    <a:pt x="460248" y="725424"/>
                  </a:lnTo>
                  <a:lnTo>
                    <a:pt x="429768" y="719328"/>
                  </a:lnTo>
                  <a:lnTo>
                    <a:pt x="341376" y="691896"/>
                  </a:lnTo>
                  <a:lnTo>
                    <a:pt x="262128" y="659892"/>
                  </a:lnTo>
                  <a:lnTo>
                    <a:pt x="216408" y="633984"/>
                  </a:lnTo>
                  <a:lnTo>
                    <a:pt x="193548" y="621792"/>
                  </a:lnTo>
                  <a:lnTo>
                    <a:pt x="173736" y="606552"/>
                  </a:lnTo>
                  <a:lnTo>
                    <a:pt x="153924" y="592836"/>
                  </a:lnTo>
                  <a:lnTo>
                    <a:pt x="137160" y="577596"/>
                  </a:lnTo>
                  <a:lnTo>
                    <a:pt x="105156" y="547116"/>
                  </a:lnTo>
                  <a:lnTo>
                    <a:pt x="80772" y="516636"/>
                  </a:lnTo>
                  <a:lnTo>
                    <a:pt x="60960" y="483108"/>
                  </a:lnTo>
                  <a:lnTo>
                    <a:pt x="44196" y="432816"/>
                  </a:lnTo>
                  <a:lnTo>
                    <a:pt x="41148" y="414528"/>
                  </a:lnTo>
                  <a:lnTo>
                    <a:pt x="41148" y="531876"/>
                  </a:lnTo>
                  <a:lnTo>
                    <a:pt x="76200" y="577596"/>
                  </a:lnTo>
                  <a:lnTo>
                    <a:pt x="109728" y="611124"/>
                  </a:lnTo>
                  <a:lnTo>
                    <a:pt x="172212" y="656844"/>
                  </a:lnTo>
                  <a:lnTo>
                    <a:pt x="219456" y="684276"/>
                  </a:lnTo>
                  <a:lnTo>
                    <a:pt x="271272" y="710184"/>
                  </a:lnTo>
                  <a:lnTo>
                    <a:pt x="327660" y="731520"/>
                  </a:lnTo>
                  <a:lnTo>
                    <a:pt x="388620" y="751332"/>
                  </a:lnTo>
                  <a:lnTo>
                    <a:pt x="451104" y="766572"/>
                  </a:lnTo>
                  <a:lnTo>
                    <a:pt x="518160" y="780288"/>
                  </a:lnTo>
                  <a:lnTo>
                    <a:pt x="588264" y="789432"/>
                  </a:lnTo>
                  <a:lnTo>
                    <a:pt x="626364" y="792734"/>
                  </a:lnTo>
                  <a:lnTo>
                    <a:pt x="696468" y="797052"/>
                  </a:lnTo>
                  <a:lnTo>
                    <a:pt x="771144" y="797052"/>
                  </a:lnTo>
                  <a:lnTo>
                    <a:pt x="806196" y="795591"/>
                  </a:lnTo>
                  <a:lnTo>
                    <a:pt x="807720" y="795528"/>
                  </a:lnTo>
                  <a:lnTo>
                    <a:pt x="879348" y="789559"/>
                  </a:lnTo>
                  <a:lnTo>
                    <a:pt x="880872" y="789432"/>
                  </a:lnTo>
                  <a:lnTo>
                    <a:pt x="949452" y="780288"/>
                  </a:lnTo>
                  <a:lnTo>
                    <a:pt x="1016508" y="766572"/>
                  </a:lnTo>
                  <a:lnTo>
                    <a:pt x="1080516" y="751332"/>
                  </a:lnTo>
                  <a:lnTo>
                    <a:pt x="1168908" y="720852"/>
                  </a:lnTo>
                  <a:lnTo>
                    <a:pt x="1223772" y="696468"/>
                  </a:lnTo>
                  <a:lnTo>
                    <a:pt x="1296924" y="656844"/>
                  </a:lnTo>
                  <a:lnTo>
                    <a:pt x="1339596" y="626364"/>
                  </a:lnTo>
                  <a:lnTo>
                    <a:pt x="1376172" y="592836"/>
                  </a:lnTo>
                  <a:lnTo>
                    <a:pt x="1408176" y="557784"/>
                  </a:lnTo>
                  <a:lnTo>
                    <a:pt x="1421892" y="539496"/>
                  </a:lnTo>
                  <a:lnTo>
                    <a:pt x="1426464" y="5326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458338" y="2971290"/>
            <a:ext cx="123507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50" b="1" dirty="0">
                <a:latin typeface="Times New Roman"/>
                <a:cs typeface="Times New Roman"/>
              </a:rPr>
              <a:t>{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3075" b="1" baseline="-20325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3050" b="1" dirty="0">
                <a:latin typeface="Times New Roman"/>
                <a:cs typeface="Times New Roman"/>
              </a:rPr>
              <a:t>,</a:t>
            </a:r>
            <a:r>
              <a:rPr sz="3050" b="1" spc="30" dirty="0">
                <a:latin typeface="Times New Roman"/>
                <a:cs typeface="Times New Roman"/>
              </a:rPr>
              <a:t> </a:t>
            </a:r>
            <a:r>
              <a:rPr sz="3050" b="1" i="1" spc="-25" dirty="0">
                <a:solidFill>
                  <a:srgbClr val="3232CC"/>
                </a:solidFill>
                <a:latin typeface="Times New Roman"/>
                <a:cs typeface="Times New Roman"/>
              </a:rPr>
              <a:t>q</a:t>
            </a:r>
            <a:r>
              <a:rPr sz="3075" b="1" spc="-37" baseline="-20325" dirty="0">
                <a:solidFill>
                  <a:srgbClr val="3232CC"/>
                </a:solidFill>
                <a:latin typeface="Times New Roman"/>
                <a:cs typeface="Times New Roman"/>
              </a:rPr>
              <a:t>2</a:t>
            </a:r>
            <a:r>
              <a:rPr sz="3050" b="1" spc="-25" dirty="0">
                <a:latin typeface="Times New Roman"/>
                <a:cs typeface="Times New Roman"/>
              </a:rPr>
              <a:t>}</a:t>
            </a:r>
            <a:endParaRPr sz="3050">
              <a:latin typeface="Times New Roman"/>
              <a:cs typeface="Times New Roman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6165982" y="1827276"/>
            <a:ext cx="2057400" cy="1510665"/>
            <a:chOff x="6165982" y="1827276"/>
            <a:chExt cx="2057400" cy="1510665"/>
          </a:xfrm>
        </p:grpSpPr>
        <p:sp>
          <p:nvSpPr>
            <p:cNvPr id="32" name="object 32"/>
            <p:cNvSpPr/>
            <p:nvPr/>
          </p:nvSpPr>
          <p:spPr>
            <a:xfrm>
              <a:off x="6438778" y="3212592"/>
              <a:ext cx="923925" cy="125095"/>
            </a:xfrm>
            <a:custGeom>
              <a:avLst/>
              <a:gdLst/>
              <a:ahLst/>
              <a:cxnLst/>
              <a:rect l="l" t="t" r="r" b="b"/>
              <a:pathLst>
                <a:path w="923925" h="125095">
                  <a:moveTo>
                    <a:pt x="818388" y="83820"/>
                  </a:moveTo>
                  <a:lnTo>
                    <a:pt x="818388" y="41148"/>
                  </a:lnTo>
                  <a:lnTo>
                    <a:pt x="0" y="41148"/>
                  </a:lnTo>
                  <a:lnTo>
                    <a:pt x="0" y="83820"/>
                  </a:lnTo>
                  <a:lnTo>
                    <a:pt x="818388" y="83820"/>
                  </a:lnTo>
                  <a:close/>
                </a:path>
                <a:path w="923925" h="125095">
                  <a:moveTo>
                    <a:pt x="923544" y="62484"/>
                  </a:moveTo>
                  <a:lnTo>
                    <a:pt x="798576" y="0"/>
                  </a:lnTo>
                  <a:lnTo>
                    <a:pt x="798576" y="41148"/>
                  </a:lnTo>
                  <a:lnTo>
                    <a:pt x="818388" y="41148"/>
                  </a:lnTo>
                  <a:lnTo>
                    <a:pt x="818388" y="115062"/>
                  </a:lnTo>
                  <a:lnTo>
                    <a:pt x="923544" y="62484"/>
                  </a:lnTo>
                  <a:close/>
                </a:path>
                <a:path w="923925" h="125095">
                  <a:moveTo>
                    <a:pt x="818388" y="115062"/>
                  </a:moveTo>
                  <a:lnTo>
                    <a:pt x="818388" y="83820"/>
                  </a:lnTo>
                  <a:lnTo>
                    <a:pt x="798576" y="83820"/>
                  </a:lnTo>
                  <a:lnTo>
                    <a:pt x="798576" y="124968"/>
                  </a:lnTo>
                  <a:lnTo>
                    <a:pt x="818388" y="1150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187317" y="1848611"/>
              <a:ext cx="2014855" cy="612775"/>
            </a:xfrm>
            <a:custGeom>
              <a:avLst/>
              <a:gdLst/>
              <a:ahLst/>
              <a:cxnLst/>
              <a:rect l="l" t="t" r="r" b="b"/>
              <a:pathLst>
                <a:path w="2014854" h="612775">
                  <a:moveTo>
                    <a:pt x="2014727" y="612647"/>
                  </a:moveTo>
                  <a:lnTo>
                    <a:pt x="2014727" y="0"/>
                  </a:lnTo>
                  <a:lnTo>
                    <a:pt x="0" y="0"/>
                  </a:lnTo>
                  <a:lnTo>
                    <a:pt x="0" y="612647"/>
                  </a:lnTo>
                  <a:lnTo>
                    <a:pt x="2014727" y="612647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165982" y="1827276"/>
              <a:ext cx="2057400" cy="655320"/>
            </a:xfrm>
            <a:custGeom>
              <a:avLst/>
              <a:gdLst/>
              <a:ahLst/>
              <a:cxnLst/>
              <a:rect l="l" t="t" r="r" b="b"/>
              <a:pathLst>
                <a:path w="2057400" h="655319">
                  <a:moveTo>
                    <a:pt x="2057400" y="655320"/>
                  </a:moveTo>
                  <a:lnTo>
                    <a:pt x="2057400" y="0"/>
                  </a:lnTo>
                  <a:lnTo>
                    <a:pt x="0" y="0"/>
                  </a:lnTo>
                  <a:lnTo>
                    <a:pt x="0" y="655320"/>
                  </a:lnTo>
                  <a:lnTo>
                    <a:pt x="21336" y="655320"/>
                  </a:lnTo>
                  <a:lnTo>
                    <a:pt x="21336" y="41148"/>
                  </a:lnTo>
                  <a:lnTo>
                    <a:pt x="42672" y="21336"/>
                  </a:lnTo>
                  <a:lnTo>
                    <a:pt x="42672" y="41148"/>
                  </a:lnTo>
                  <a:lnTo>
                    <a:pt x="2014728" y="41148"/>
                  </a:lnTo>
                  <a:lnTo>
                    <a:pt x="2014728" y="21336"/>
                  </a:lnTo>
                  <a:lnTo>
                    <a:pt x="2036064" y="41148"/>
                  </a:lnTo>
                  <a:lnTo>
                    <a:pt x="2036064" y="655320"/>
                  </a:lnTo>
                  <a:lnTo>
                    <a:pt x="2057400" y="655320"/>
                  </a:lnTo>
                  <a:close/>
                </a:path>
                <a:path w="2057400" h="655319">
                  <a:moveTo>
                    <a:pt x="42672" y="41148"/>
                  </a:moveTo>
                  <a:lnTo>
                    <a:pt x="42672" y="21336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2057400" h="655319">
                  <a:moveTo>
                    <a:pt x="42672" y="614172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614172"/>
                  </a:lnTo>
                  <a:lnTo>
                    <a:pt x="42672" y="614172"/>
                  </a:lnTo>
                  <a:close/>
                </a:path>
                <a:path w="2057400" h="655319">
                  <a:moveTo>
                    <a:pt x="2036064" y="614172"/>
                  </a:moveTo>
                  <a:lnTo>
                    <a:pt x="21336" y="614172"/>
                  </a:lnTo>
                  <a:lnTo>
                    <a:pt x="42672" y="633984"/>
                  </a:lnTo>
                  <a:lnTo>
                    <a:pt x="42672" y="655320"/>
                  </a:lnTo>
                  <a:lnTo>
                    <a:pt x="2014728" y="655320"/>
                  </a:lnTo>
                  <a:lnTo>
                    <a:pt x="2014728" y="633984"/>
                  </a:lnTo>
                  <a:lnTo>
                    <a:pt x="2036064" y="614172"/>
                  </a:lnTo>
                  <a:close/>
                </a:path>
                <a:path w="2057400" h="655319">
                  <a:moveTo>
                    <a:pt x="42672" y="655320"/>
                  </a:moveTo>
                  <a:lnTo>
                    <a:pt x="42672" y="633984"/>
                  </a:lnTo>
                  <a:lnTo>
                    <a:pt x="21336" y="614172"/>
                  </a:lnTo>
                  <a:lnTo>
                    <a:pt x="21336" y="655320"/>
                  </a:lnTo>
                  <a:lnTo>
                    <a:pt x="42672" y="655320"/>
                  </a:lnTo>
                  <a:close/>
                </a:path>
                <a:path w="2057400" h="655319">
                  <a:moveTo>
                    <a:pt x="2036064" y="41148"/>
                  </a:moveTo>
                  <a:lnTo>
                    <a:pt x="2014728" y="21336"/>
                  </a:lnTo>
                  <a:lnTo>
                    <a:pt x="2014728" y="41148"/>
                  </a:lnTo>
                  <a:lnTo>
                    <a:pt x="2036064" y="41148"/>
                  </a:lnTo>
                  <a:close/>
                </a:path>
                <a:path w="2057400" h="655319">
                  <a:moveTo>
                    <a:pt x="2036064" y="614172"/>
                  </a:moveTo>
                  <a:lnTo>
                    <a:pt x="2036064" y="41148"/>
                  </a:lnTo>
                  <a:lnTo>
                    <a:pt x="2014728" y="41148"/>
                  </a:lnTo>
                  <a:lnTo>
                    <a:pt x="2014728" y="614172"/>
                  </a:lnTo>
                  <a:lnTo>
                    <a:pt x="2036064" y="614172"/>
                  </a:lnTo>
                  <a:close/>
                </a:path>
                <a:path w="2057400" h="655319">
                  <a:moveTo>
                    <a:pt x="2036064" y="655320"/>
                  </a:moveTo>
                  <a:lnTo>
                    <a:pt x="2036064" y="614172"/>
                  </a:lnTo>
                  <a:lnTo>
                    <a:pt x="2014728" y="633984"/>
                  </a:lnTo>
                  <a:lnTo>
                    <a:pt x="2014728" y="655320"/>
                  </a:lnTo>
                  <a:lnTo>
                    <a:pt x="2036064" y="6553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5413131" y="2789934"/>
            <a:ext cx="866775" cy="631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631825" algn="l"/>
              </a:tabLst>
            </a:pPr>
            <a:r>
              <a:rPr sz="3950" b="1" spc="-25" dirty="0">
                <a:latin typeface="Times New Roman"/>
                <a:cs typeface="Times New Roman"/>
              </a:rPr>
              <a:t>...</a:t>
            </a:r>
            <a:r>
              <a:rPr sz="3950" b="1" dirty="0">
                <a:latin typeface="Times New Roman"/>
                <a:cs typeface="Times New Roman"/>
              </a:rPr>
              <a:t>	</a:t>
            </a:r>
            <a:r>
              <a:rPr sz="4575" b="1" i="1" spc="-75" baseline="-10018" dirty="0">
                <a:latin typeface="Times New Roman"/>
                <a:cs typeface="Times New Roman"/>
              </a:rPr>
              <a:t>p</a:t>
            </a:r>
            <a:endParaRPr sz="4575" baseline="-10018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965068" y="2789934"/>
            <a:ext cx="404495" cy="631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950" b="1" spc="-25" dirty="0">
                <a:latin typeface="Times New Roman"/>
                <a:cs typeface="Times New Roman"/>
              </a:rPr>
              <a:t>...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357503" y="1870963"/>
            <a:ext cx="167068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dirty="0">
                <a:latin typeface="Times New Roman"/>
                <a:cs typeface="Times New Roman"/>
              </a:rPr>
              <a:t>Nový</a:t>
            </a:r>
            <a:r>
              <a:rPr sz="3050" b="1" spc="70" dirty="0">
                <a:latin typeface="Times New Roman"/>
                <a:cs typeface="Times New Roman"/>
              </a:rPr>
              <a:t> </a:t>
            </a:r>
            <a:r>
              <a:rPr sz="3050" b="1" spc="-20" dirty="0">
                <a:latin typeface="Times New Roman"/>
                <a:cs typeface="Times New Roman"/>
              </a:rPr>
              <a:t>stav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764658" y="2424684"/>
            <a:ext cx="342900" cy="493395"/>
          </a:xfrm>
          <a:custGeom>
            <a:avLst/>
            <a:gdLst/>
            <a:ahLst/>
            <a:cxnLst/>
            <a:rect l="l" t="t" r="r" b="b"/>
            <a:pathLst>
              <a:path w="342900" h="493394">
                <a:moveTo>
                  <a:pt x="267488" y="369479"/>
                </a:moveTo>
                <a:lnTo>
                  <a:pt x="35052" y="0"/>
                </a:lnTo>
                <a:lnTo>
                  <a:pt x="0" y="21336"/>
                </a:lnTo>
                <a:lnTo>
                  <a:pt x="231409" y="392667"/>
                </a:lnTo>
                <a:lnTo>
                  <a:pt x="246888" y="377952"/>
                </a:lnTo>
                <a:lnTo>
                  <a:pt x="267488" y="369479"/>
                </a:lnTo>
                <a:close/>
              </a:path>
              <a:path w="342900" h="493394">
                <a:moveTo>
                  <a:pt x="298704" y="490183"/>
                </a:moveTo>
                <a:lnTo>
                  <a:pt x="298704" y="419100"/>
                </a:lnTo>
                <a:lnTo>
                  <a:pt x="262128" y="441960"/>
                </a:lnTo>
                <a:lnTo>
                  <a:pt x="231409" y="392667"/>
                </a:lnTo>
                <a:lnTo>
                  <a:pt x="229004" y="394954"/>
                </a:lnTo>
                <a:lnTo>
                  <a:pt x="219265" y="416814"/>
                </a:lnTo>
                <a:lnTo>
                  <a:pt x="218384" y="440959"/>
                </a:lnTo>
                <a:lnTo>
                  <a:pt x="227076" y="464820"/>
                </a:lnTo>
                <a:lnTo>
                  <a:pt x="244078" y="482703"/>
                </a:lnTo>
                <a:lnTo>
                  <a:pt x="265938" y="492442"/>
                </a:lnTo>
                <a:lnTo>
                  <a:pt x="290083" y="493323"/>
                </a:lnTo>
                <a:lnTo>
                  <a:pt x="298704" y="490183"/>
                </a:lnTo>
                <a:close/>
              </a:path>
              <a:path w="342900" h="493394">
                <a:moveTo>
                  <a:pt x="298704" y="419100"/>
                </a:moveTo>
                <a:lnTo>
                  <a:pt x="267488" y="369479"/>
                </a:lnTo>
                <a:lnTo>
                  <a:pt x="246888" y="377952"/>
                </a:lnTo>
                <a:lnTo>
                  <a:pt x="231409" y="392667"/>
                </a:lnTo>
                <a:lnTo>
                  <a:pt x="262128" y="441960"/>
                </a:lnTo>
                <a:lnTo>
                  <a:pt x="298704" y="419100"/>
                </a:lnTo>
                <a:close/>
              </a:path>
              <a:path w="342900" h="493394">
                <a:moveTo>
                  <a:pt x="342447" y="420981"/>
                </a:moveTo>
                <a:lnTo>
                  <a:pt x="333756" y="397764"/>
                </a:lnTo>
                <a:lnTo>
                  <a:pt x="316539" y="379023"/>
                </a:lnTo>
                <a:lnTo>
                  <a:pt x="294322" y="368998"/>
                </a:lnTo>
                <a:lnTo>
                  <a:pt x="270105" y="368403"/>
                </a:lnTo>
                <a:lnTo>
                  <a:pt x="267488" y="369479"/>
                </a:lnTo>
                <a:lnTo>
                  <a:pt x="298704" y="419100"/>
                </a:lnTo>
                <a:lnTo>
                  <a:pt x="298704" y="490183"/>
                </a:lnTo>
                <a:lnTo>
                  <a:pt x="313944" y="484632"/>
                </a:lnTo>
                <a:lnTo>
                  <a:pt x="331827" y="467415"/>
                </a:lnTo>
                <a:lnTo>
                  <a:pt x="341566" y="445198"/>
                </a:lnTo>
                <a:lnTo>
                  <a:pt x="342447" y="4209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81337" y="3758183"/>
            <a:ext cx="8564880" cy="41275"/>
          </a:xfrm>
          <a:custGeom>
            <a:avLst/>
            <a:gdLst/>
            <a:ahLst/>
            <a:cxnLst/>
            <a:rect l="l" t="t" r="r" b="b"/>
            <a:pathLst>
              <a:path w="8564880" h="41275">
                <a:moveTo>
                  <a:pt x="8564879" y="41147"/>
                </a:moveTo>
                <a:lnTo>
                  <a:pt x="8564879" y="0"/>
                </a:lnTo>
                <a:lnTo>
                  <a:pt x="0" y="0"/>
                </a:lnTo>
                <a:lnTo>
                  <a:pt x="0" y="41147"/>
                </a:lnTo>
                <a:lnTo>
                  <a:pt x="856487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Zástupný symbol pro číslo snímku 41">
            <a:extLst>
              <a:ext uri="{FF2B5EF4-FFF2-40B4-BE49-F238E27FC236}">
                <a16:creationId xmlns:a16="http://schemas.microsoft.com/office/drawing/2014/main" id="{9A112EAF-9008-EF30-3C52-F9FDEB1D7B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pPr/>
              <a:t>5</a:t>
            </a:fld>
            <a:r>
              <a:rPr lang="cs-CZ"/>
              <a:t> / 36</a:t>
            </a:r>
            <a:endParaRPr lang="cs-CZ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9917" y="1328928"/>
            <a:ext cx="8595360" cy="702945"/>
            <a:chOff x="1049917" y="1328928"/>
            <a:chExt cx="8595360" cy="702945"/>
          </a:xfrm>
        </p:grpSpPr>
        <p:sp>
          <p:nvSpPr>
            <p:cNvPr id="3" name="object 3"/>
            <p:cNvSpPr/>
            <p:nvPr/>
          </p:nvSpPr>
          <p:spPr>
            <a:xfrm>
              <a:off x="1065157" y="1344168"/>
              <a:ext cx="8564880" cy="672465"/>
            </a:xfrm>
            <a:custGeom>
              <a:avLst/>
              <a:gdLst/>
              <a:ahLst/>
              <a:cxnLst/>
              <a:rect l="l" t="t" r="r" b="b"/>
              <a:pathLst>
                <a:path w="8564880" h="672464">
                  <a:moveTo>
                    <a:pt x="8564879" y="67208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672083"/>
                  </a:lnTo>
                  <a:lnTo>
                    <a:pt x="8564879" y="672083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49917" y="1328928"/>
              <a:ext cx="8595360" cy="702945"/>
            </a:xfrm>
            <a:custGeom>
              <a:avLst/>
              <a:gdLst/>
              <a:ahLst/>
              <a:cxnLst/>
              <a:rect l="l" t="t" r="r" b="b"/>
              <a:pathLst>
                <a:path w="8595360" h="702944">
                  <a:moveTo>
                    <a:pt x="8595357" y="702564"/>
                  </a:moveTo>
                  <a:lnTo>
                    <a:pt x="8595357" y="0"/>
                  </a:lnTo>
                  <a:lnTo>
                    <a:pt x="0" y="0"/>
                  </a:lnTo>
                  <a:lnTo>
                    <a:pt x="0" y="702564"/>
                  </a:lnTo>
                  <a:lnTo>
                    <a:pt x="15240" y="702564"/>
                  </a:lnTo>
                  <a:lnTo>
                    <a:pt x="15240" y="30480"/>
                  </a:lnTo>
                  <a:lnTo>
                    <a:pt x="32004" y="15240"/>
                  </a:lnTo>
                  <a:lnTo>
                    <a:pt x="32004" y="30480"/>
                  </a:lnTo>
                  <a:lnTo>
                    <a:pt x="8563353" y="30480"/>
                  </a:lnTo>
                  <a:lnTo>
                    <a:pt x="8563353" y="15240"/>
                  </a:lnTo>
                  <a:lnTo>
                    <a:pt x="8580117" y="30480"/>
                  </a:lnTo>
                  <a:lnTo>
                    <a:pt x="8580117" y="702564"/>
                  </a:lnTo>
                  <a:lnTo>
                    <a:pt x="8595357" y="702564"/>
                  </a:lnTo>
                  <a:close/>
                </a:path>
                <a:path w="8595360" h="702944">
                  <a:moveTo>
                    <a:pt x="32004" y="30480"/>
                  </a:moveTo>
                  <a:lnTo>
                    <a:pt x="32004" y="15240"/>
                  </a:lnTo>
                  <a:lnTo>
                    <a:pt x="15240" y="30480"/>
                  </a:lnTo>
                  <a:lnTo>
                    <a:pt x="32004" y="30480"/>
                  </a:lnTo>
                  <a:close/>
                </a:path>
                <a:path w="8595360" h="702944">
                  <a:moveTo>
                    <a:pt x="32004" y="670560"/>
                  </a:moveTo>
                  <a:lnTo>
                    <a:pt x="32004" y="30480"/>
                  </a:lnTo>
                  <a:lnTo>
                    <a:pt x="15240" y="30480"/>
                  </a:lnTo>
                  <a:lnTo>
                    <a:pt x="15240" y="670560"/>
                  </a:lnTo>
                  <a:lnTo>
                    <a:pt x="32004" y="670560"/>
                  </a:lnTo>
                  <a:close/>
                </a:path>
                <a:path w="8595360" h="702944">
                  <a:moveTo>
                    <a:pt x="8580117" y="670560"/>
                  </a:moveTo>
                  <a:lnTo>
                    <a:pt x="15240" y="670560"/>
                  </a:lnTo>
                  <a:lnTo>
                    <a:pt x="32004" y="687324"/>
                  </a:lnTo>
                  <a:lnTo>
                    <a:pt x="32004" y="702564"/>
                  </a:lnTo>
                  <a:lnTo>
                    <a:pt x="8563353" y="702564"/>
                  </a:lnTo>
                  <a:lnTo>
                    <a:pt x="8563353" y="687324"/>
                  </a:lnTo>
                  <a:lnTo>
                    <a:pt x="8580117" y="670560"/>
                  </a:lnTo>
                  <a:close/>
                </a:path>
                <a:path w="8595360" h="702944">
                  <a:moveTo>
                    <a:pt x="32004" y="702564"/>
                  </a:moveTo>
                  <a:lnTo>
                    <a:pt x="32004" y="687324"/>
                  </a:lnTo>
                  <a:lnTo>
                    <a:pt x="15240" y="670560"/>
                  </a:lnTo>
                  <a:lnTo>
                    <a:pt x="15240" y="702564"/>
                  </a:lnTo>
                  <a:lnTo>
                    <a:pt x="32004" y="702564"/>
                  </a:lnTo>
                  <a:close/>
                </a:path>
                <a:path w="8595360" h="702944">
                  <a:moveTo>
                    <a:pt x="8580117" y="30480"/>
                  </a:moveTo>
                  <a:lnTo>
                    <a:pt x="8563353" y="15240"/>
                  </a:lnTo>
                  <a:lnTo>
                    <a:pt x="8563353" y="30480"/>
                  </a:lnTo>
                  <a:lnTo>
                    <a:pt x="8580117" y="30480"/>
                  </a:lnTo>
                  <a:close/>
                </a:path>
                <a:path w="8595360" h="702944">
                  <a:moveTo>
                    <a:pt x="8580117" y="670560"/>
                  </a:moveTo>
                  <a:lnTo>
                    <a:pt x="8580117" y="30480"/>
                  </a:lnTo>
                  <a:lnTo>
                    <a:pt x="8563353" y="30480"/>
                  </a:lnTo>
                  <a:lnTo>
                    <a:pt x="8563353" y="670560"/>
                  </a:lnTo>
                  <a:lnTo>
                    <a:pt x="8580117" y="670560"/>
                  </a:lnTo>
                  <a:close/>
                </a:path>
                <a:path w="8595360" h="702944">
                  <a:moveTo>
                    <a:pt x="8580117" y="702564"/>
                  </a:moveTo>
                  <a:lnTo>
                    <a:pt x="8580117" y="670560"/>
                  </a:lnTo>
                  <a:lnTo>
                    <a:pt x="8563353" y="687324"/>
                  </a:lnTo>
                  <a:lnTo>
                    <a:pt x="8563353" y="702564"/>
                  </a:lnTo>
                  <a:lnTo>
                    <a:pt x="8580117" y="702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548262" y="3086100"/>
            <a:ext cx="4996180" cy="657225"/>
            <a:chOff x="1548262" y="3086100"/>
            <a:chExt cx="4996180" cy="657225"/>
          </a:xfrm>
        </p:grpSpPr>
        <p:sp>
          <p:nvSpPr>
            <p:cNvPr id="6" name="object 6"/>
            <p:cNvSpPr/>
            <p:nvPr/>
          </p:nvSpPr>
          <p:spPr>
            <a:xfrm>
              <a:off x="1569598" y="3107436"/>
              <a:ext cx="4953000" cy="614680"/>
            </a:xfrm>
            <a:custGeom>
              <a:avLst/>
              <a:gdLst/>
              <a:ahLst/>
              <a:cxnLst/>
              <a:rect l="l" t="t" r="r" b="b"/>
              <a:pathLst>
                <a:path w="4953000" h="614679">
                  <a:moveTo>
                    <a:pt x="4952999" y="614171"/>
                  </a:moveTo>
                  <a:lnTo>
                    <a:pt x="4952999" y="0"/>
                  </a:lnTo>
                  <a:lnTo>
                    <a:pt x="0" y="0"/>
                  </a:lnTo>
                  <a:lnTo>
                    <a:pt x="0" y="614171"/>
                  </a:lnTo>
                  <a:lnTo>
                    <a:pt x="4952999" y="614171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48262" y="3086100"/>
              <a:ext cx="4996180" cy="657225"/>
            </a:xfrm>
            <a:custGeom>
              <a:avLst/>
              <a:gdLst/>
              <a:ahLst/>
              <a:cxnLst/>
              <a:rect l="l" t="t" r="r" b="b"/>
              <a:pathLst>
                <a:path w="4996180" h="657225">
                  <a:moveTo>
                    <a:pt x="4995672" y="656844"/>
                  </a:moveTo>
                  <a:lnTo>
                    <a:pt x="4995672" y="0"/>
                  </a:lnTo>
                  <a:lnTo>
                    <a:pt x="0" y="0"/>
                  </a:lnTo>
                  <a:lnTo>
                    <a:pt x="0" y="656844"/>
                  </a:lnTo>
                  <a:lnTo>
                    <a:pt x="21336" y="656844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4954524" y="42672"/>
                  </a:lnTo>
                  <a:lnTo>
                    <a:pt x="4954524" y="21336"/>
                  </a:lnTo>
                  <a:lnTo>
                    <a:pt x="4974336" y="42672"/>
                  </a:lnTo>
                  <a:lnTo>
                    <a:pt x="4974336" y="656844"/>
                  </a:lnTo>
                  <a:lnTo>
                    <a:pt x="4995672" y="656844"/>
                  </a:lnTo>
                  <a:close/>
                </a:path>
                <a:path w="4996180" h="657225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4996180" h="657225">
                  <a:moveTo>
                    <a:pt x="42672" y="614172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614172"/>
                  </a:lnTo>
                  <a:lnTo>
                    <a:pt x="42672" y="614172"/>
                  </a:lnTo>
                  <a:close/>
                </a:path>
                <a:path w="4996180" h="657225">
                  <a:moveTo>
                    <a:pt x="4974336" y="614172"/>
                  </a:moveTo>
                  <a:lnTo>
                    <a:pt x="21336" y="614172"/>
                  </a:lnTo>
                  <a:lnTo>
                    <a:pt x="42672" y="635508"/>
                  </a:lnTo>
                  <a:lnTo>
                    <a:pt x="42672" y="656844"/>
                  </a:lnTo>
                  <a:lnTo>
                    <a:pt x="4954524" y="656844"/>
                  </a:lnTo>
                  <a:lnTo>
                    <a:pt x="4954524" y="635508"/>
                  </a:lnTo>
                  <a:lnTo>
                    <a:pt x="4974336" y="614172"/>
                  </a:lnTo>
                  <a:close/>
                </a:path>
                <a:path w="4996180" h="657225">
                  <a:moveTo>
                    <a:pt x="42672" y="656844"/>
                  </a:moveTo>
                  <a:lnTo>
                    <a:pt x="42672" y="635508"/>
                  </a:lnTo>
                  <a:lnTo>
                    <a:pt x="21336" y="614172"/>
                  </a:lnTo>
                  <a:lnTo>
                    <a:pt x="21336" y="656844"/>
                  </a:lnTo>
                  <a:lnTo>
                    <a:pt x="42672" y="656844"/>
                  </a:lnTo>
                  <a:close/>
                </a:path>
                <a:path w="4996180" h="657225">
                  <a:moveTo>
                    <a:pt x="4974336" y="42672"/>
                  </a:moveTo>
                  <a:lnTo>
                    <a:pt x="4954524" y="21336"/>
                  </a:lnTo>
                  <a:lnTo>
                    <a:pt x="4954524" y="42672"/>
                  </a:lnTo>
                  <a:lnTo>
                    <a:pt x="4974336" y="42672"/>
                  </a:lnTo>
                  <a:close/>
                </a:path>
                <a:path w="4996180" h="657225">
                  <a:moveTo>
                    <a:pt x="4974336" y="614172"/>
                  </a:moveTo>
                  <a:lnTo>
                    <a:pt x="4974336" y="42672"/>
                  </a:lnTo>
                  <a:lnTo>
                    <a:pt x="4954524" y="42672"/>
                  </a:lnTo>
                  <a:lnTo>
                    <a:pt x="4954524" y="614172"/>
                  </a:lnTo>
                  <a:lnTo>
                    <a:pt x="4974336" y="614172"/>
                  </a:lnTo>
                  <a:close/>
                </a:path>
                <a:path w="4996180" h="657225">
                  <a:moveTo>
                    <a:pt x="4974336" y="656844"/>
                  </a:moveTo>
                  <a:lnTo>
                    <a:pt x="4974336" y="614172"/>
                  </a:lnTo>
                  <a:lnTo>
                    <a:pt x="4954524" y="635508"/>
                  </a:lnTo>
                  <a:lnTo>
                    <a:pt x="4954524" y="656844"/>
                  </a:lnTo>
                  <a:lnTo>
                    <a:pt x="4974336" y="6568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67620" y="1098971"/>
            <a:ext cx="8722480" cy="2559034"/>
          </a:xfrm>
          <a:prstGeom prst="rect">
            <a:avLst/>
          </a:prstGeom>
        </p:spPr>
        <p:txBody>
          <a:bodyPr vert="horz" wrap="square" lIns="0" tIns="281305" rIns="0" bIns="0" rtlCol="0">
            <a:spAutoFit/>
          </a:bodyPr>
          <a:lstStyle/>
          <a:p>
            <a:pPr marL="314960" indent="-251460">
              <a:lnSpc>
                <a:spcPct val="100000"/>
              </a:lnSpc>
              <a:spcBef>
                <a:spcPts val="2215"/>
              </a:spcBef>
              <a:buChar char="•"/>
              <a:tabLst>
                <a:tab pos="314960" algn="l"/>
              </a:tabLst>
            </a:pPr>
            <a:r>
              <a:rPr sz="3300" dirty="0">
                <a:latin typeface="Times New Roman"/>
                <a:cs typeface="Times New Roman"/>
              </a:rPr>
              <a:t>Pro</a:t>
            </a:r>
            <a:r>
              <a:rPr sz="3300" spc="-4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každý</a:t>
            </a:r>
            <a:r>
              <a:rPr sz="3300" spc="-5" dirty="0">
                <a:latin typeface="Times New Roman"/>
                <a:cs typeface="Times New Roman"/>
              </a:rPr>
              <a:t> </a:t>
            </a:r>
            <a:r>
              <a:rPr sz="3300" spc="-30" dirty="0">
                <a:latin typeface="Times New Roman"/>
                <a:cs typeface="Times New Roman"/>
              </a:rPr>
              <a:t>KA</a:t>
            </a:r>
            <a:r>
              <a:rPr sz="3300" spc="-185" dirty="0">
                <a:latin typeface="Times New Roman"/>
                <a:cs typeface="Times New Roman"/>
              </a:rPr>
              <a:t> </a:t>
            </a:r>
            <a:r>
              <a:rPr sz="3300" b="1" i="1" dirty="0">
                <a:latin typeface="Times New Roman"/>
                <a:cs typeface="Times New Roman"/>
              </a:rPr>
              <a:t>M</a:t>
            </a:r>
            <a:r>
              <a:rPr sz="3300" dirty="0">
                <a:latin typeface="Times New Roman"/>
                <a:cs typeface="Times New Roman"/>
              </a:rPr>
              <a:t>,</a:t>
            </a:r>
            <a:r>
              <a:rPr sz="3300" spc="-1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existuje</a:t>
            </a:r>
            <a:r>
              <a:rPr sz="3300" spc="30" dirty="0">
                <a:latin typeface="Times New Roman"/>
                <a:cs typeface="Times New Roman"/>
              </a:rPr>
              <a:t> </a:t>
            </a:r>
            <a:r>
              <a:rPr sz="3300" b="1" u="sng" dirty="0">
                <a:latin typeface="Times New Roman"/>
                <a:cs typeface="Times New Roman"/>
              </a:rPr>
              <a:t>ekvivalentní</a:t>
            </a:r>
            <a:r>
              <a:rPr sz="3300" spc="35" dirty="0">
                <a:latin typeface="Times New Roman"/>
                <a:cs typeface="Times New Roman"/>
              </a:rPr>
              <a:t> </a:t>
            </a:r>
            <a:r>
              <a:rPr sz="3300" spc="-25" dirty="0">
                <a:latin typeface="Times New Roman"/>
                <a:cs typeface="Times New Roman"/>
              </a:rPr>
              <a:t>DKA</a:t>
            </a:r>
            <a:r>
              <a:rPr sz="3300" spc="-200" dirty="0">
                <a:latin typeface="Times New Roman"/>
                <a:cs typeface="Times New Roman"/>
              </a:rPr>
              <a:t> </a:t>
            </a:r>
            <a:r>
              <a:rPr sz="3300" b="1" i="1" spc="-25" dirty="0">
                <a:latin typeface="Times New Roman"/>
                <a:cs typeface="Times New Roman"/>
              </a:rPr>
              <a:t>M</a:t>
            </a:r>
            <a:r>
              <a:rPr sz="3300" b="1" i="1" spc="-37" baseline="-20202" dirty="0">
                <a:latin typeface="Times New Roman"/>
                <a:cs typeface="Times New Roman"/>
              </a:rPr>
              <a:t>d</a:t>
            </a:r>
            <a:r>
              <a:rPr sz="3300" spc="-25" dirty="0">
                <a:latin typeface="Times New Roman"/>
                <a:cs typeface="Times New Roman"/>
              </a:rPr>
              <a:t>.</a:t>
            </a:r>
            <a:endParaRPr sz="3300" dirty="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014"/>
              </a:spcBef>
            </a:pPr>
            <a:r>
              <a:rPr sz="3050" b="1" dirty="0">
                <a:latin typeface="Times New Roman"/>
                <a:cs typeface="Times New Roman"/>
              </a:rPr>
              <a:t>Důkaz</a:t>
            </a:r>
            <a:r>
              <a:rPr sz="3050" b="1" spc="4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je</a:t>
            </a:r>
            <a:r>
              <a:rPr sz="3050" spc="4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založen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na</a:t>
            </a:r>
            <a:r>
              <a:rPr sz="3050" spc="5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následujících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050" spc="-10" dirty="0">
                <a:latin typeface="Times New Roman"/>
                <a:cs typeface="Times New Roman"/>
              </a:rPr>
              <a:t>převodech:</a:t>
            </a:r>
            <a:endParaRPr sz="30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75"/>
              </a:spcBef>
            </a:pPr>
            <a:endParaRPr sz="3050" dirty="0">
              <a:latin typeface="Times New Roman"/>
              <a:cs typeface="Times New Roman"/>
            </a:endParaRPr>
          </a:p>
          <a:p>
            <a:pPr marL="1290320">
              <a:lnSpc>
                <a:spcPct val="100000"/>
              </a:lnSpc>
              <a:spcBef>
                <a:spcPts val="5"/>
              </a:spcBef>
            </a:pPr>
            <a:r>
              <a:rPr sz="3050" b="1" dirty="0">
                <a:latin typeface="Times New Roman"/>
                <a:cs typeface="Times New Roman"/>
              </a:rPr>
              <a:t>Konečný</a:t>
            </a:r>
            <a:r>
              <a:rPr sz="3050" b="1" spc="75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automat</a:t>
            </a:r>
            <a:r>
              <a:rPr sz="3050" b="1" spc="105" dirty="0">
                <a:latin typeface="Times New Roman"/>
                <a:cs typeface="Times New Roman"/>
              </a:rPr>
              <a:t> </a:t>
            </a:r>
            <a:r>
              <a:rPr sz="3050" b="1" i="1" spc="-50" dirty="0">
                <a:latin typeface="Times New Roman"/>
                <a:cs typeface="Times New Roman"/>
              </a:rPr>
              <a:t>M</a:t>
            </a:r>
            <a:endParaRPr sz="3050" dirty="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548262" y="4346448"/>
            <a:ext cx="4996180" cy="655320"/>
            <a:chOff x="1548262" y="4346448"/>
            <a:chExt cx="4996180" cy="655320"/>
          </a:xfrm>
        </p:grpSpPr>
        <p:sp>
          <p:nvSpPr>
            <p:cNvPr id="10" name="object 10"/>
            <p:cNvSpPr/>
            <p:nvPr/>
          </p:nvSpPr>
          <p:spPr>
            <a:xfrm>
              <a:off x="1569598" y="4366260"/>
              <a:ext cx="4953000" cy="614680"/>
            </a:xfrm>
            <a:custGeom>
              <a:avLst/>
              <a:gdLst/>
              <a:ahLst/>
              <a:cxnLst/>
              <a:rect l="l" t="t" r="r" b="b"/>
              <a:pathLst>
                <a:path w="4953000" h="614679">
                  <a:moveTo>
                    <a:pt x="4952999" y="614171"/>
                  </a:moveTo>
                  <a:lnTo>
                    <a:pt x="4952999" y="0"/>
                  </a:lnTo>
                  <a:lnTo>
                    <a:pt x="0" y="0"/>
                  </a:lnTo>
                  <a:lnTo>
                    <a:pt x="0" y="614171"/>
                  </a:lnTo>
                  <a:lnTo>
                    <a:pt x="4952999" y="614171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48262" y="4346448"/>
              <a:ext cx="4996180" cy="655320"/>
            </a:xfrm>
            <a:custGeom>
              <a:avLst/>
              <a:gdLst/>
              <a:ahLst/>
              <a:cxnLst/>
              <a:rect l="l" t="t" r="r" b="b"/>
              <a:pathLst>
                <a:path w="4996180" h="655320">
                  <a:moveTo>
                    <a:pt x="4995672" y="655320"/>
                  </a:moveTo>
                  <a:lnTo>
                    <a:pt x="4995672" y="0"/>
                  </a:lnTo>
                  <a:lnTo>
                    <a:pt x="0" y="0"/>
                  </a:lnTo>
                  <a:lnTo>
                    <a:pt x="0" y="655320"/>
                  </a:lnTo>
                  <a:lnTo>
                    <a:pt x="21336" y="655320"/>
                  </a:lnTo>
                  <a:lnTo>
                    <a:pt x="21336" y="41148"/>
                  </a:lnTo>
                  <a:lnTo>
                    <a:pt x="42672" y="19812"/>
                  </a:lnTo>
                  <a:lnTo>
                    <a:pt x="42672" y="41148"/>
                  </a:lnTo>
                  <a:lnTo>
                    <a:pt x="4954524" y="41148"/>
                  </a:lnTo>
                  <a:lnTo>
                    <a:pt x="4954524" y="19812"/>
                  </a:lnTo>
                  <a:lnTo>
                    <a:pt x="4974336" y="41148"/>
                  </a:lnTo>
                  <a:lnTo>
                    <a:pt x="4974336" y="655320"/>
                  </a:lnTo>
                  <a:lnTo>
                    <a:pt x="4995672" y="655320"/>
                  </a:lnTo>
                  <a:close/>
                </a:path>
                <a:path w="4996180" h="655320">
                  <a:moveTo>
                    <a:pt x="42672" y="41148"/>
                  </a:moveTo>
                  <a:lnTo>
                    <a:pt x="42672" y="19812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4996180" h="655320">
                  <a:moveTo>
                    <a:pt x="42672" y="612648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612648"/>
                  </a:lnTo>
                  <a:lnTo>
                    <a:pt x="42672" y="612648"/>
                  </a:lnTo>
                  <a:close/>
                </a:path>
                <a:path w="4996180" h="655320">
                  <a:moveTo>
                    <a:pt x="4974336" y="612648"/>
                  </a:moveTo>
                  <a:lnTo>
                    <a:pt x="21336" y="612648"/>
                  </a:lnTo>
                  <a:lnTo>
                    <a:pt x="42672" y="633984"/>
                  </a:lnTo>
                  <a:lnTo>
                    <a:pt x="42672" y="655320"/>
                  </a:lnTo>
                  <a:lnTo>
                    <a:pt x="4954524" y="655320"/>
                  </a:lnTo>
                  <a:lnTo>
                    <a:pt x="4954524" y="633984"/>
                  </a:lnTo>
                  <a:lnTo>
                    <a:pt x="4974336" y="612648"/>
                  </a:lnTo>
                  <a:close/>
                </a:path>
                <a:path w="4996180" h="655320">
                  <a:moveTo>
                    <a:pt x="42672" y="655320"/>
                  </a:moveTo>
                  <a:lnTo>
                    <a:pt x="42672" y="633984"/>
                  </a:lnTo>
                  <a:lnTo>
                    <a:pt x="21336" y="612648"/>
                  </a:lnTo>
                  <a:lnTo>
                    <a:pt x="21336" y="655320"/>
                  </a:lnTo>
                  <a:lnTo>
                    <a:pt x="42672" y="655320"/>
                  </a:lnTo>
                  <a:close/>
                </a:path>
                <a:path w="4996180" h="655320">
                  <a:moveTo>
                    <a:pt x="4974336" y="41148"/>
                  </a:moveTo>
                  <a:lnTo>
                    <a:pt x="4954524" y="19812"/>
                  </a:lnTo>
                  <a:lnTo>
                    <a:pt x="4954524" y="41148"/>
                  </a:lnTo>
                  <a:lnTo>
                    <a:pt x="4974336" y="41148"/>
                  </a:lnTo>
                  <a:close/>
                </a:path>
                <a:path w="4996180" h="655320">
                  <a:moveTo>
                    <a:pt x="4974336" y="612648"/>
                  </a:moveTo>
                  <a:lnTo>
                    <a:pt x="4974336" y="41148"/>
                  </a:lnTo>
                  <a:lnTo>
                    <a:pt x="4954524" y="41148"/>
                  </a:lnTo>
                  <a:lnTo>
                    <a:pt x="4954524" y="612648"/>
                  </a:lnTo>
                  <a:lnTo>
                    <a:pt x="4974336" y="612648"/>
                  </a:lnTo>
                  <a:close/>
                </a:path>
                <a:path w="4996180" h="655320">
                  <a:moveTo>
                    <a:pt x="4974336" y="655320"/>
                  </a:moveTo>
                  <a:lnTo>
                    <a:pt x="4974336" y="612648"/>
                  </a:lnTo>
                  <a:lnTo>
                    <a:pt x="4954524" y="633984"/>
                  </a:lnTo>
                  <a:lnTo>
                    <a:pt x="4954524" y="655320"/>
                  </a:lnTo>
                  <a:lnTo>
                    <a:pt x="4974336" y="6553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132976" y="4393182"/>
            <a:ext cx="382270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dirty="0">
                <a:latin typeface="Times New Roman"/>
                <a:cs typeface="Times New Roman"/>
              </a:rPr>
              <a:t>KA</a:t>
            </a:r>
            <a:r>
              <a:rPr sz="3050" b="1" spc="-120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bez</a:t>
            </a:r>
            <a:r>
              <a:rPr sz="3050" b="1" spc="65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Symbol"/>
                <a:cs typeface="Symbol"/>
              </a:rPr>
              <a:t></a:t>
            </a:r>
            <a:r>
              <a:rPr sz="3050" b="1" dirty="0">
                <a:latin typeface="Times New Roman"/>
                <a:cs typeface="Times New Roman"/>
              </a:rPr>
              <a:t>-přechodů</a:t>
            </a:r>
            <a:r>
              <a:rPr sz="3050" b="1" spc="40" dirty="0">
                <a:latin typeface="Times New Roman"/>
                <a:cs typeface="Times New Roman"/>
              </a:rPr>
              <a:t> </a:t>
            </a:r>
            <a:r>
              <a:rPr sz="3050" b="1" i="1" spc="-25" dirty="0">
                <a:latin typeface="Times New Roman"/>
                <a:cs typeface="Times New Roman"/>
              </a:rPr>
              <a:t>M</a:t>
            </a:r>
            <a:r>
              <a:rPr sz="3050" b="1" spc="-25" dirty="0">
                <a:latin typeface="Times New Roman"/>
                <a:cs typeface="Times New Roman"/>
              </a:rPr>
              <a:t>’</a:t>
            </a:r>
            <a:endParaRPr sz="3050" dirty="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548262" y="5605272"/>
            <a:ext cx="4996180" cy="655320"/>
            <a:chOff x="1548262" y="5605272"/>
            <a:chExt cx="4996180" cy="655320"/>
          </a:xfrm>
        </p:grpSpPr>
        <p:sp>
          <p:nvSpPr>
            <p:cNvPr id="14" name="object 14"/>
            <p:cNvSpPr/>
            <p:nvPr/>
          </p:nvSpPr>
          <p:spPr>
            <a:xfrm>
              <a:off x="1569598" y="5626607"/>
              <a:ext cx="4953000" cy="614680"/>
            </a:xfrm>
            <a:custGeom>
              <a:avLst/>
              <a:gdLst/>
              <a:ahLst/>
              <a:cxnLst/>
              <a:rect l="l" t="t" r="r" b="b"/>
              <a:pathLst>
                <a:path w="4953000" h="614679">
                  <a:moveTo>
                    <a:pt x="4952999" y="614171"/>
                  </a:moveTo>
                  <a:lnTo>
                    <a:pt x="4952999" y="0"/>
                  </a:lnTo>
                  <a:lnTo>
                    <a:pt x="0" y="0"/>
                  </a:lnTo>
                  <a:lnTo>
                    <a:pt x="0" y="614171"/>
                  </a:lnTo>
                  <a:lnTo>
                    <a:pt x="4952999" y="614171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48262" y="5605272"/>
              <a:ext cx="4996180" cy="655320"/>
            </a:xfrm>
            <a:custGeom>
              <a:avLst/>
              <a:gdLst/>
              <a:ahLst/>
              <a:cxnLst/>
              <a:rect l="l" t="t" r="r" b="b"/>
              <a:pathLst>
                <a:path w="4996180" h="655320">
                  <a:moveTo>
                    <a:pt x="4995672" y="655320"/>
                  </a:moveTo>
                  <a:lnTo>
                    <a:pt x="4995672" y="0"/>
                  </a:lnTo>
                  <a:lnTo>
                    <a:pt x="0" y="0"/>
                  </a:lnTo>
                  <a:lnTo>
                    <a:pt x="0" y="655320"/>
                  </a:lnTo>
                  <a:lnTo>
                    <a:pt x="21336" y="655320"/>
                  </a:lnTo>
                  <a:lnTo>
                    <a:pt x="21336" y="41148"/>
                  </a:lnTo>
                  <a:lnTo>
                    <a:pt x="42672" y="21336"/>
                  </a:lnTo>
                  <a:lnTo>
                    <a:pt x="42672" y="41148"/>
                  </a:lnTo>
                  <a:lnTo>
                    <a:pt x="4954524" y="41148"/>
                  </a:lnTo>
                  <a:lnTo>
                    <a:pt x="4954524" y="21336"/>
                  </a:lnTo>
                  <a:lnTo>
                    <a:pt x="4974336" y="41148"/>
                  </a:lnTo>
                  <a:lnTo>
                    <a:pt x="4974336" y="655320"/>
                  </a:lnTo>
                  <a:lnTo>
                    <a:pt x="4995672" y="655320"/>
                  </a:lnTo>
                  <a:close/>
                </a:path>
                <a:path w="4996180" h="655320">
                  <a:moveTo>
                    <a:pt x="42672" y="41148"/>
                  </a:moveTo>
                  <a:lnTo>
                    <a:pt x="42672" y="21336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4996180" h="655320">
                  <a:moveTo>
                    <a:pt x="42672" y="614172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614172"/>
                  </a:lnTo>
                  <a:lnTo>
                    <a:pt x="42672" y="614172"/>
                  </a:lnTo>
                  <a:close/>
                </a:path>
                <a:path w="4996180" h="655320">
                  <a:moveTo>
                    <a:pt x="4974336" y="614172"/>
                  </a:moveTo>
                  <a:lnTo>
                    <a:pt x="21336" y="614172"/>
                  </a:lnTo>
                  <a:lnTo>
                    <a:pt x="42672" y="635508"/>
                  </a:lnTo>
                  <a:lnTo>
                    <a:pt x="42672" y="655320"/>
                  </a:lnTo>
                  <a:lnTo>
                    <a:pt x="4954524" y="655320"/>
                  </a:lnTo>
                  <a:lnTo>
                    <a:pt x="4954524" y="635508"/>
                  </a:lnTo>
                  <a:lnTo>
                    <a:pt x="4974336" y="614172"/>
                  </a:lnTo>
                  <a:close/>
                </a:path>
                <a:path w="4996180" h="655320">
                  <a:moveTo>
                    <a:pt x="42672" y="655320"/>
                  </a:moveTo>
                  <a:lnTo>
                    <a:pt x="42672" y="635508"/>
                  </a:lnTo>
                  <a:lnTo>
                    <a:pt x="21336" y="614172"/>
                  </a:lnTo>
                  <a:lnTo>
                    <a:pt x="21336" y="655320"/>
                  </a:lnTo>
                  <a:lnTo>
                    <a:pt x="42672" y="655320"/>
                  </a:lnTo>
                  <a:close/>
                </a:path>
                <a:path w="4996180" h="655320">
                  <a:moveTo>
                    <a:pt x="4974336" y="41148"/>
                  </a:moveTo>
                  <a:lnTo>
                    <a:pt x="4954524" y="21336"/>
                  </a:lnTo>
                  <a:lnTo>
                    <a:pt x="4954524" y="41148"/>
                  </a:lnTo>
                  <a:lnTo>
                    <a:pt x="4974336" y="41148"/>
                  </a:lnTo>
                  <a:close/>
                </a:path>
                <a:path w="4996180" h="655320">
                  <a:moveTo>
                    <a:pt x="4974336" y="614172"/>
                  </a:moveTo>
                  <a:lnTo>
                    <a:pt x="4974336" y="41148"/>
                  </a:lnTo>
                  <a:lnTo>
                    <a:pt x="4954524" y="41148"/>
                  </a:lnTo>
                  <a:lnTo>
                    <a:pt x="4954524" y="614172"/>
                  </a:lnTo>
                  <a:lnTo>
                    <a:pt x="4974336" y="614172"/>
                  </a:lnTo>
                  <a:close/>
                </a:path>
                <a:path w="4996180" h="655320">
                  <a:moveTo>
                    <a:pt x="4974336" y="655320"/>
                  </a:moveTo>
                  <a:lnTo>
                    <a:pt x="4974336" y="614172"/>
                  </a:lnTo>
                  <a:lnTo>
                    <a:pt x="4954524" y="635508"/>
                  </a:lnTo>
                  <a:lnTo>
                    <a:pt x="4954524" y="655320"/>
                  </a:lnTo>
                  <a:lnTo>
                    <a:pt x="4974336" y="6553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244480" y="5648957"/>
            <a:ext cx="160147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1083310" algn="l"/>
              </a:tabLst>
            </a:pPr>
            <a:r>
              <a:rPr sz="3050" b="1" spc="-25" dirty="0">
                <a:latin typeface="Times New Roman"/>
                <a:cs typeface="Times New Roman"/>
              </a:rPr>
              <a:t>DKA</a:t>
            </a:r>
            <a:r>
              <a:rPr sz="3050" b="1" dirty="0">
                <a:latin typeface="Times New Roman"/>
                <a:cs typeface="Times New Roman"/>
              </a:rPr>
              <a:t>	</a:t>
            </a:r>
            <a:r>
              <a:rPr sz="3050" b="1" i="1" spc="-25" dirty="0">
                <a:latin typeface="Times New Roman"/>
                <a:cs typeface="Times New Roman"/>
              </a:rPr>
              <a:t>M</a:t>
            </a:r>
            <a:r>
              <a:rPr sz="3075" b="1" i="1" spc="-37" baseline="-20325" dirty="0">
                <a:latin typeface="Times New Roman"/>
                <a:cs typeface="Times New Roman"/>
              </a:rPr>
              <a:t>d</a:t>
            </a:r>
            <a:endParaRPr sz="3075" baseline="-20325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930274" y="3779520"/>
            <a:ext cx="5133340" cy="1847214"/>
            <a:chOff x="3930274" y="3779520"/>
            <a:chExt cx="5133340" cy="1847214"/>
          </a:xfrm>
        </p:grpSpPr>
        <p:sp>
          <p:nvSpPr>
            <p:cNvPr id="18" name="object 18"/>
            <p:cNvSpPr/>
            <p:nvPr/>
          </p:nvSpPr>
          <p:spPr>
            <a:xfrm>
              <a:off x="3930269" y="3779532"/>
              <a:ext cx="315595" cy="1847214"/>
            </a:xfrm>
            <a:custGeom>
              <a:avLst/>
              <a:gdLst/>
              <a:ahLst/>
              <a:cxnLst/>
              <a:rect l="l" t="t" r="r" b="b"/>
              <a:pathLst>
                <a:path w="315595" h="1847214">
                  <a:moveTo>
                    <a:pt x="315468" y="1531620"/>
                  </a:moveTo>
                  <a:lnTo>
                    <a:pt x="188976" y="1531620"/>
                  </a:lnTo>
                  <a:lnTo>
                    <a:pt x="188976" y="1258824"/>
                  </a:lnTo>
                  <a:lnTo>
                    <a:pt x="126492" y="1258824"/>
                  </a:lnTo>
                  <a:lnTo>
                    <a:pt x="126492" y="1531620"/>
                  </a:lnTo>
                  <a:lnTo>
                    <a:pt x="0" y="1531620"/>
                  </a:lnTo>
                  <a:lnTo>
                    <a:pt x="126492" y="1783384"/>
                  </a:lnTo>
                  <a:lnTo>
                    <a:pt x="158496" y="1847088"/>
                  </a:lnTo>
                  <a:lnTo>
                    <a:pt x="188976" y="1785823"/>
                  </a:lnTo>
                  <a:lnTo>
                    <a:pt x="315468" y="1531620"/>
                  </a:lnTo>
                  <a:close/>
                </a:path>
                <a:path w="315595" h="1847214">
                  <a:moveTo>
                    <a:pt x="315468" y="272796"/>
                  </a:moveTo>
                  <a:lnTo>
                    <a:pt x="188976" y="272796"/>
                  </a:lnTo>
                  <a:lnTo>
                    <a:pt x="188976" y="0"/>
                  </a:lnTo>
                  <a:lnTo>
                    <a:pt x="126492" y="0"/>
                  </a:lnTo>
                  <a:lnTo>
                    <a:pt x="126492" y="272796"/>
                  </a:lnTo>
                  <a:lnTo>
                    <a:pt x="0" y="272796"/>
                  </a:lnTo>
                  <a:lnTo>
                    <a:pt x="126492" y="523341"/>
                  </a:lnTo>
                  <a:lnTo>
                    <a:pt x="158496" y="586740"/>
                  </a:lnTo>
                  <a:lnTo>
                    <a:pt x="188976" y="525780"/>
                  </a:lnTo>
                  <a:lnTo>
                    <a:pt x="315468" y="27279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438777" y="4533899"/>
              <a:ext cx="2603500" cy="614680"/>
            </a:xfrm>
            <a:custGeom>
              <a:avLst/>
              <a:gdLst/>
              <a:ahLst/>
              <a:cxnLst/>
              <a:rect l="l" t="t" r="r" b="b"/>
              <a:pathLst>
                <a:path w="2603500" h="614679">
                  <a:moveTo>
                    <a:pt x="2602991" y="614171"/>
                  </a:moveTo>
                  <a:lnTo>
                    <a:pt x="2602991" y="0"/>
                  </a:lnTo>
                  <a:lnTo>
                    <a:pt x="0" y="0"/>
                  </a:lnTo>
                  <a:lnTo>
                    <a:pt x="0" y="614171"/>
                  </a:lnTo>
                  <a:lnTo>
                    <a:pt x="2602991" y="614171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417442" y="4514088"/>
              <a:ext cx="2646045" cy="655320"/>
            </a:xfrm>
            <a:custGeom>
              <a:avLst/>
              <a:gdLst/>
              <a:ahLst/>
              <a:cxnLst/>
              <a:rect l="l" t="t" r="r" b="b"/>
              <a:pathLst>
                <a:path w="2646045" h="655320">
                  <a:moveTo>
                    <a:pt x="2645664" y="655320"/>
                  </a:moveTo>
                  <a:lnTo>
                    <a:pt x="2645664" y="0"/>
                  </a:lnTo>
                  <a:lnTo>
                    <a:pt x="0" y="0"/>
                  </a:lnTo>
                  <a:lnTo>
                    <a:pt x="0" y="655320"/>
                  </a:lnTo>
                  <a:lnTo>
                    <a:pt x="21336" y="655320"/>
                  </a:lnTo>
                  <a:lnTo>
                    <a:pt x="21336" y="41148"/>
                  </a:lnTo>
                  <a:lnTo>
                    <a:pt x="42672" y="19812"/>
                  </a:lnTo>
                  <a:lnTo>
                    <a:pt x="42672" y="41148"/>
                  </a:lnTo>
                  <a:lnTo>
                    <a:pt x="2602992" y="41148"/>
                  </a:lnTo>
                  <a:lnTo>
                    <a:pt x="2602992" y="19812"/>
                  </a:lnTo>
                  <a:lnTo>
                    <a:pt x="2624328" y="41148"/>
                  </a:lnTo>
                  <a:lnTo>
                    <a:pt x="2624328" y="655320"/>
                  </a:lnTo>
                  <a:lnTo>
                    <a:pt x="2645664" y="655320"/>
                  </a:lnTo>
                  <a:close/>
                </a:path>
                <a:path w="2646045" h="655320">
                  <a:moveTo>
                    <a:pt x="42672" y="41148"/>
                  </a:moveTo>
                  <a:lnTo>
                    <a:pt x="42672" y="19812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2646045" h="655320">
                  <a:moveTo>
                    <a:pt x="42672" y="614172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614172"/>
                  </a:lnTo>
                  <a:lnTo>
                    <a:pt x="42672" y="614172"/>
                  </a:lnTo>
                  <a:close/>
                </a:path>
                <a:path w="2646045" h="655320">
                  <a:moveTo>
                    <a:pt x="2624328" y="614172"/>
                  </a:moveTo>
                  <a:lnTo>
                    <a:pt x="21336" y="614172"/>
                  </a:lnTo>
                  <a:lnTo>
                    <a:pt x="42672" y="633984"/>
                  </a:lnTo>
                  <a:lnTo>
                    <a:pt x="42672" y="655320"/>
                  </a:lnTo>
                  <a:lnTo>
                    <a:pt x="2602992" y="655320"/>
                  </a:lnTo>
                  <a:lnTo>
                    <a:pt x="2602992" y="633984"/>
                  </a:lnTo>
                  <a:lnTo>
                    <a:pt x="2624328" y="614172"/>
                  </a:lnTo>
                  <a:close/>
                </a:path>
                <a:path w="2646045" h="655320">
                  <a:moveTo>
                    <a:pt x="42672" y="655320"/>
                  </a:moveTo>
                  <a:lnTo>
                    <a:pt x="42672" y="633984"/>
                  </a:lnTo>
                  <a:lnTo>
                    <a:pt x="21336" y="614172"/>
                  </a:lnTo>
                  <a:lnTo>
                    <a:pt x="21336" y="655320"/>
                  </a:lnTo>
                  <a:lnTo>
                    <a:pt x="42672" y="655320"/>
                  </a:lnTo>
                  <a:close/>
                </a:path>
                <a:path w="2646045" h="655320">
                  <a:moveTo>
                    <a:pt x="2624328" y="41148"/>
                  </a:moveTo>
                  <a:lnTo>
                    <a:pt x="2602992" y="19812"/>
                  </a:lnTo>
                  <a:lnTo>
                    <a:pt x="2602992" y="41148"/>
                  </a:lnTo>
                  <a:lnTo>
                    <a:pt x="2624328" y="41148"/>
                  </a:lnTo>
                  <a:close/>
                </a:path>
                <a:path w="2646045" h="655320">
                  <a:moveTo>
                    <a:pt x="2624328" y="614172"/>
                  </a:moveTo>
                  <a:lnTo>
                    <a:pt x="2624328" y="41148"/>
                  </a:lnTo>
                  <a:lnTo>
                    <a:pt x="2602992" y="41148"/>
                  </a:lnTo>
                  <a:lnTo>
                    <a:pt x="2602992" y="614172"/>
                  </a:lnTo>
                  <a:lnTo>
                    <a:pt x="2624328" y="614172"/>
                  </a:lnTo>
                  <a:close/>
                </a:path>
                <a:path w="2646045" h="655320">
                  <a:moveTo>
                    <a:pt x="2624328" y="655320"/>
                  </a:moveTo>
                  <a:lnTo>
                    <a:pt x="2624328" y="614172"/>
                  </a:lnTo>
                  <a:lnTo>
                    <a:pt x="2602992" y="633984"/>
                  </a:lnTo>
                  <a:lnTo>
                    <a:pt x="2602992" y="655320"/>
                  </a:lnTo>
                  <a:lnTo>
                    <a:pt x="2624328" y="6553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645539" y="4557774"/>
            <a:ext cx="218630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i="1" dirty="0">
                <a:latin typeface="Times New Roman"/>
                <a:cs typeface="Times New Roman"/>
              </a:rPr>
              <a:t>L</a:t>
            </a:r>
            <a:r>
              <a:rPr sz="3050" dirty="0">
                <a:latin typeface="Times New Roman"/>
                <a:cs typeface="Times New Roman"/>
              </a:rPr>
              <a:t>(</a:t>
            </a:r>
            <a:r>
              <a:rPr sz="3050" i="1" dirty="0">
                <a:latin typeface="Times New Roman"/>
                <a:cs typeface="Times New Roman"/>
              </a:rPr>
              <a:t>M</a:t>
            </a:r>
            <a:r>
              <a:rPr sz="3050" dirty="0">
                <a:latin typeface="Times New Roman"/>
                <a:cs typeface="Times New Roman"/>
              </a:rPr>
              <a:t>)</a:t>
            </a:r>
            <a:r>
              <a:rPr sz="3050" spc="4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i="1" spc="-10" dirty="0">
                <a:latin typeface="Times New Roman"/>
                <a:cs typeface="Times New Roman"/>
              </a:rPr>
              <a:t>L</a:t>
            </a:r>
            <a:r>
              <a:rPr sz="3050" spc="-10" dirty="0">
                <a:latin typeface="Times New Roman"/>
                <a:cs typeface="Times New Roman"/>
              </a:rPr>
              <a:t>(</a:t>
            </a:r>
            <a:r>
              <a:rPr sz="3050" i="1" spc="-10" dirty="0">
                <a:latin typeface="Times New Roman"/>
                <a:cs typeface="Times New Roman"/>
              </a:rPr>
              <a:t>M</a:t>
            </a:r>
            <a:r>
              <a:rPr sz="3050" spc="-10" dirty="0">
                <a:latin typeface="Times New Roman"/>
                <a:cs typeface="Times New Roman"/>
              </a:rPr>
              <a:t>’)</a:t>
            </a:r>
            <a:endParaRPr sz="3050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417442" y="5772912"/>
            <a:ext cx="2646045" cy="655320"/>
            <a:chOff x="6417442" y="5772912"/>
            <a:chExt cx="2646045" cy="655320"/>
          </a:xfrm>
        </p:grpSpPr>
        <p:sp>
          <p:nvSpPr>
            <p:cNvPr id="23" name="object 23"/>
            <p:cNvSpPr/>
            <p:nvPr/>
          </p:nvSpPr>
          <p:spPr>
            <a:xfrm>
              <a:off x="6438778" y="5794248"/>
              <a:ext cx="2603500" cy="614680"/>
            </a:xfrm>
            <a:custGeom>
              <a:avLst/>
              <a:gdLst/>
              <a:ahLst/>
              <a:cxnLst/>
              <a:rect l="l" t="t" r="r" b="b"/>
              <a:pathLst>
                <a:path w="2603500" h="614679">
                  <a:moveTo>
                    <a:pt x="2602991" y="614171"/>
                  </a:moveTo>
                  <a:lnTo>
                    <a:pt x="2602991" y="0"/>
                  </a:lnTo>
                  <a:lnTo>
                    <a:pt x="0" y="0"/>
                  </a:lnTo>
                  <a:lnTo>
                    <a:pt x="0" y="614171"/>
                  </a:lnTo>
                  <a:lnTo>
                    <a:pt x="2602991" y="614171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417442" y="5772912"/>
              <a:ext cx="2646045" cy="655320"/>
            </a:xfrm>
            <a:custGeom>
              <a:avLst/>
              <a:gdLst/>
              <a:ahLst/>
              <a:cxnLst/>
              <a:rect l="l" t="t" r="r" b="b"/>
              <a:pathLst>
                <a:path w="2646045" h="655320">
                  <a:moveTo>
                    <a:pt x="2645664" y="655320"/>
                  </a:moveTo>
                  <a:lnTo>
                    <a:pt x="2645664" y="0"/>
                  </a:lnTo>
                  <a:lnTo>
                    <a:pt x="0" y="0"/>
                  </a:lnTo>
                  <a:lnTo>
                    <a:pt x="0" y="655320"/>
                  </a:lnTo>
                  <a:lnTo>
                    <a:pt x="21336" y="655320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2602992" y="42672"/>
                  </a:lnTo>
                  <a:lnTo>
                    <a:pt x="2602992" y="21336"/>
                  </a:lnTo>
                  <a:lnTo>
                    <a:pt x="2624328" y="42672"/>
                  </a:lnTo>
                  <a:lnTo>
                    <a:pt x="2624328" y="655320"/>
                  </a:lnTo>
                  <a:lnTo>
                    <a:pt x="2645664" y="655320"/>
                  </a:lnTo>
                  <a:close/>
                </a:path>
                <a:path w="2646045" h="655320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2646045" h="655320">
                  <a:moveTo>
                    <a:pt x="42672" y="614172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614172"/>
                  </a:lnTo>
                  <a:lnTo>
                    <a:pt x="42672" y="614172"/>
                  </a:lnTo>
                  <a:close/>
                </a:path>
                <a:path w="2646045" h="655320">
                  <a:moveTo>
                    <a:pt x="2624328" y="614172"/>
                  </a:moveTo>
                  <a:lnTo>
                    <a:pt x="21336" y="614172"/>
                  </a:lnTo>
                  <a:lnTo>
                    <a:pt x="42672" y="635508"/>
                  </a:lnTo>
                  <a:lnTo>
                    <a:pt x="42672" y="655320"/>
                  </a:lnTo>
                  <a:lnTo>
                    <a:pt x="2602992" y="655320"/>
                  </a:lnTo>
                  <a:lnTo>
                    <a:pt x="2602992" y="635508"/>
                  </a:lnTo>
                  <a:lnTo>
                    <a:pt x="2624328" y="614172"/>
                  </a:lnTo>
                  <a:close/>
                </a:path>
                <a:path w="2646045" h="655320">
                  <a:moveTo>
                    <a:pt x="42672" y="655320"/>
                  </a:moveTo>
                  <a:lnTo>
                    <a:pt x="42672" y="635508"/>
                  </a:lnTo>
                  <a:lnTo>
                    <a:pt x="21336" y="614172"/>
                  </a:lnTo>
                  <a:lnTo>
                    <a:pt x="21336" y="655320"/>
                  </a:lnTo>
                  <a:lnTo>
                    <a:pt x="42672" y="655320"/>
                  </a:lnTo>
                  <a:close/>
                </a:path>
                <a:path w="2646045" h="655320">
                  <a:moveTo>
                    <a:pt x="2624328" y="42672"/>
                  </a:moveTo>
                  <a:lnTo>
                    <a:pt x="2602992" y="21336"/>
                  </a:lnTo>
                  <a:lnTo>
                    <a:pt x="2602992" y="42672"/>
                  </a:lnTo>
                  <a:lnTo>
                    <a:pt x="2624328" y="42672"/>
                  </a:lnTo>
                  <a:close/>
                </a:path>
                <a:path w="2646045" h="655320">
                  <a:moveTo>
                    <a:pt x="2624328" y="614172"/>
                  </a:moveTo>
                  <a:lnTo>
                    <a:pt x="2624328" y="42672"/>
                  </a:lnTo>
                  <a:lnTo>
                    <a:pt x="2602992" y="42672"/>
                  </a:lnTo>
                  <a:lnTo>
                    <a:pt x="2602992" y="614172"/>
                  </a:lnTo>
                  <a:lnTo>
                    <a:pt x="2624328" y="614172"/>
                  </a:lnTo>
                  <a:close/>
                </a:path>
                <a:path w="2646045" h="655320">
                  <a:moveTo>
                    <a:pt x="2624328" y="655320"/>
                  </a:moveTo>
                  <a:lnTo>
                    <a:pt x="2624328" y="614172"/>
                  </a:lnTo>
                  <a:lnTo>
                    <a:pt x="2602992" y="635508"/>
                  </a:lnTo>
                  <a:lnTo>
                    <a:pt x="2602992" y="655320"/>
                  </a:lnTo>
                  <a:lnTo>
                    <a:pt x="2624328" y="6553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554606" y="5816597"/>
            <a:ext cx="236791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50" i="1" dirty="0">
                <a:latin typeface="Times New Roman"/>
                <a:cs typeface="Times New Roman"/>
              </a:rPr>
              <a:t>L</a:t>
            </a:r>
            <a:r>
              <a:rPr sz="3050" dirty="0">
                <a:latin typeface="Times New Roman"/>
                <a:cs typeface="Times New Roman"/>
              </a:rPr>
              <a:t>(</a:t>
            </a:r>
            <a:r>
              <a:rPr sz="3050" i="1" dirty="0">
                <a:latin typeface="Times New Roman"/>
                <a:cs typeface="Times New Roman"/>
              </a:rPr>
              <a:t>M</a:t>
            </a:r>
            <a:r>
              <a:rPr sz="3050" dirty="0">
                <a:latin typeface="Times New Roman"/>
                <a:cs typeface="Times New Roman"/>
              </a:rPr>
              <a:t>’)</a:t>
            </a:r>
            <a:r>
              <a:rPr sz="3050" spc="6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050" i="1" spc="-20" dirty="0">
                <a:latin typeface="Times New Roman"/>
                <a:cs typeface="Times New Roman"/>
              </a:rPr>
              <a:t>L</a:t>
            </a:r>
            <a:r>
              <a:rPr sz="3050" spc="-20" dirty="0">
                <a:latin typeface="Times New Roman"/>
                <a:cs typeface="Times New Roman"/>
              </a:rPr>
              <a:t>(</a:t>
            </a:r>
            <a:r>
              <a:rPr sz="3050" i="1" spc="-20" dirty="0">
                <a:latin typeface="Times New Roman"/>
                <a:cs typeface="Times New Roman"/>
              </a:rPr>
              <a:t>M</a:t>
            </a:r>
            <a:r>
              <a:rPr sz="3075" i="1" spc="-30" baseline="-20325" dirty="0">
                <a:latin typeface="Times New Roman"/>
                <a:cs typeface="Times New Roman"/>
              </a:rPr>
              <a:t>d</a:t>
            </a:r>
            <a:r>
              <a:rPr sz="3050" spc="-20" dirty="0">
                <a:latin typeface="Times New Roman"/>
                <a:cs typeface="Times New Roman"/>
              </a:rPr>
              <a:t>)</a:t>
            </a:r>
            <a:endParaRPr sz="3050">
              <a:latin typeface="Times New Roman"/>
              <a:cs typeface="Times New Roman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045345" y="483108"/>
            <a:ext cx="8606155" cy="798830"/>
            <a:chOff x="1045345" y="483108"/>
            <a:chExt cx="8606155" cy="798830"/>
          </a:xfrm>
        </p:grpSpPr>
        <p:sp>
          <p:nvSpPr>
            <p:cNvPr id="27" name="object 27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4376303" y="478027"/>
            <a:ext cx="1940560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850" spc="-10" dirty="0"/>
              <a:t>Tvrzení</a:t>
            </a:r>
            <a:endParaRPr sz="4850"/>
          </a:p>
        </p:txBody>
      </p:sp>
      <p:sp>
        <p:nvSpPr>
          <p:cNvPr id="30" name="object 30"/>
          <p:cNvSpPr/>
          <p:nvPr/>
        </p:nvSpPr>
        <p:spPr>
          <a:xfrm>
            <a:off x="1065157" y="2078735"/>
            <a:ext cx="8564880" cy="43180"/>
          </a:xfrm>
          <a:custGeom>
            <a:avLst/>
            <a:gdLst/>
            <a:ahLst/>
            <a:cxnLst/>
            <a:rect l="l" t="t" r="r" b="b"/>
            <a:pathLst>
              <a:path w="8564880" h="43180">
                <a:moveTo>
                  <a:pt x="8564879" y="42671"/>
                </a:moveTo>
                <a:lnTo>
                  <a:pt x="8564879" y="0"/>
                </a:lnTo>
                <a:lnTo>
                  <a:pt x="0" y="0"/>
                </a:lnTo>
                <a:lnTo>
                  <a:pt x="0" y="42671"/>
                </a:lnTo>
                <a:lnTo>
                  <a:pt x="8564879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Zástupný symbol pro číslo snímku 32">
            <a:extLst>
              <a:ext uri="{FF2B5EF4-FFF2-40B4-BE49-F238E27FC236}">
                <a16:creationId xmlns:a16="http://schemas.microsoft.com/office/drawing/2014/main" id="{E297B58C-1711-37F8-3BD4-2F3200DCA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pPr/>
              <a:t>6</a:t>
            </a:fld>
            <a:r>
              <a:rPr lang="cs-CZ"/>
              <a:t> / 36</a:t>
            </a:r>
            <a:endParaRPr lang="cs-CZ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08610" y="3422904"/>
            <a:ext cx="4191000" cy="2223770"/>
            <a:chOff x="2808610" y="3422904"/>
            <a:chExt cx="4191000" cy="2223770"/>
          </a:xfrm>
        </p:grpSpPr>
        <p:sp>
          <p:nvSpPr>
            <p:cNvPr id="3" name="object 3"/>
            <p:cNvSpPr/>
            <p:nvPr/>
          </p:nvSpPr>
          <p:spPr>
            <a:xfrm>
              <a:off x="2828422" y="3442716"/>
              <a:ext cx="4152900" cy="2184400"/>
            </a:xfrm>
            <a:custGeom>
              <a:avLst/>
              <a:gdLst/>
              <a:ahLst/>
              <a:cxnLst/>
              <a:rect l="l" t="t" r="r" b="b"/>
              <a:pathLst>
                <a:path w="4152900" h="2184400">
                  <a:moveTo>
                    <a:pt x="4152899" y="1091183"/>
                  </a:moveTo>
                  <a:lnTo>
                    <a:pt x="4149246" y="1025978"/>
                  </a:lnTo>
                  <a:lnTo>
                    <a:pt x="4138422" y="961777"/>
                  </a:lnTo>
                  <a:lnTo>
                    <a:pt x="4120635" y="898687"/>
                  </a:lnTo>
                  <a:lnTo>
                    <a:pt x="4096089" y="836818"/>
                  </a:lnTo>
                  <a:lnTo>
                    <a:pt x="4064991" y="776278"/>
                  </a:lnTo>
                  <a:lnTo>
                    <a:pt x="4027545" y="717175"/>
                  </a:lnTo>
                  <a:lnTo>
                    <a:pt x="3983959" y="659619"/>
                  </a:lnTo>
                  <a:lnTo>
                    <a:pt x="3934438" y="603718"/>
                  </a:lnTo>
                  <a:lnTo>
                    <a:pt x="3907515" y="576423"/>
                  </a:lnTo>
                  <a:lnTo>
                    <a:pt x="3879187" y="549581"/>
                  </a:lnTo>
                  <a:lnTo>
                    <a:pt x="3849477" y="523208"/>
                  </a:lnTo>
                  <a:lnTo>
                    <a:pt x="3818412" y="497316"/>
                  </a:lnTo>
                  <a:lnTo>
                    <a:pt x="3786017" y="471919"/>
                  </a:lnTo>
                  <a:lnTo>
                    <a:pt x="3752319" y="447031"/>
                  </a:lnTo>
                  <a:lnTo>
                    <a:pt x="3717343" y="422666"/>
                  </a:lnTo>
                  <a:lnTo>
                    <a:pt x="3681114" y="398836"/>
                  </a:lnTo>
                  <a:lnTo>
                    <a:pt x="3643659" y="375556"/>
                  </a:lnTo>
                  <a:lnTo>
                    <a:pt x="3605003" y="352839"/>
                  </a:lnTo>
                  <a:lnTo>
                    <a:pt x="3565172" y="330699"/>
                  </a:lnTo>
                  <a:lnTo>
                    <a:pt x="3524191" y="309149"/>
                  </a:lnTo>
                  <a:lnTo>
                    <a:pt x="3482087" y="288202"/>
                  </a:lnTo>
                  <a:lnTo>
                    <a:pt x="3438884" y="267873"/>
                  </a:lnTo>
                  <a:lnTo>
                    <a:pt x="3394610" y="248175"/>
                  </a:lnTo>
                  <a:lnTo>
                    <a:pt x="3349288" y="229121"/>
                  </a:lnTo>
                  <a:lnTo>
                    <a:pt x="3302946" y="210726"/>
                  </a:lnTo>
                  <a:lnTo>
                    <a:pt x="3255609" y="193002"/>
                  </a:lnTo>
                  <a:lnTo>
                    <a:pt x="3207303" y="175964"/>
                  </a:lnTo>
                  <a:lnTo>
                    <a:pt x="3158052" y="159624"/>
                  </a:lnTo>
                  <a:lnTo>
                    <a:pt x="3107884" y="143997"/>
                  </a:lnTo>
                  <a:lnTo>
                    <a:pt x="3056824" y="129095"/>
                  </a:lnTo>
                  <a:lnTo>
                    <a:pt x="3004897" y="114933"/>
                  </a:lnTo>
                  <a:lnTo>
                    <a:pt x="2952129" y="101525"/>
                  </a:lnTo>
                  <a:lnTo>
                    <a:pt x="2898547" y="88883"/>
                  </a:lnTo>
                  <a:lnTo>
                    <a:pt x="2844175" y="77021"/>
                  </a:lnTo>
                  <a:lnTo>
                    <a:pt x="2789039" y="65953"/>
                  </a:lnTo>
                  <a:lnTo>
                    <a:pt x="2733165" y="55693"/>
                  </a:lnTo>
                  <a:lnTo>
                    <a:pt x="2676580" y="46253"/>
                  </a:lnTo>
                  <a:lnTo>
                    <a:pt x="2619307" y="37648"/>
                  </a:lnTo>
                  <a:lnTo>
                    <a:pt x="2561375" y="29891"/>
                  </a:lnTo>
                  <a:lnTo>
                    <a:pt x="2502807" y="22996"/>
                  </a:lnTo>
                  <a:lnTo>
                    <a:pt x="2443629" y="16977"/>
                  </a:lnTo>
                  <a:lnTo>
                    <a:pt x="2383869" y="11846"/>
                  </a:lnTo>
                  <a:lnTo>
                    <a:pt x="2323550" y="7617"/>
                  </a:lnTo>
                  <a:lnTo>
                    <a:pt x="2262699" y="4305"/>
                  </a:lnTo>
                  <a:lnTo>
                    <a:pt x="2201342" y="1922"/>
                  </a:lnTo>
                  <a:lnTo>
                    <a:pt x="2139504" y="482"/>
                  </a:lnTo>
                  <a:lnTo>
                    <a:pt x="2077211" y="0"/>
                  </a:lnTo>
                  <a:lnTo>
                    <a:pt x="2014837" y="482"/>
                  </a:lnTo>
                  <a:lnTo>
                    <a:pt x="1952921" y="1922"/>
                  </a:lnTo>
                  <a:lnTo>
                    <a:pt x="1891488" y="4305"/>
                  </a:lnTo>
                  <a:lnTo>
                    <a:pt x="1830564" y="7617"/>
                  </a:lnTo>
                  <a:lnTo>
                    <a:pt x="1770175" y="11846"/>
                  </a:lnTo>
                  <a:lnTo>
                    <a:pt x="1710347" y="16977"/>
                  </a:lnTo>
                  <a:lnTo>
                    <a:pt x="1651105" y="22996"/>
                  </a:lnTo>
                  <a:lnTo>
                    <a:pt x="1592475" y="29891"/>
                  </a:lnTo>
                  <a:lnTo>
                    <a:pt x="1534483" y="37648"/>
                  </a:lnTo>
                  <a:lnTo>
                    <a:pt x="1477154" y="46253"/>
                  </a:lnTo>
                  <a:lnTo>
                    <a:pt x="1420514" y="55693"/>
                  </a:lnTo>
                  <a:lnTo>
                    <a:pt x="1364588" y="65953"/>
                  </a:lnTo>
                  <a:lnTo>
                    <a:pt x="1309403" y="77021"/>
                  </a:lnTo>
                  <a:lnTo>
                    <a:pt x="1254984" y="88883"/>
                  </a:lnTo>
                  <a:lnTo>
                    <a:pt x="1201356" y="101525"/>
                  </a:lnTo>
                  <a:lnTo>
                    <a:pt x="1148545" y="114933"/>
                  </a:lnTo>
                  <a:lnTo>
                    <a:pt x="1096578" y="129095"/>
                  </a:lnTo>
                  <a:lnTo>
                    <a:pt x="1045479" y="143997"/>
                  </a:lnTo>
                  <a:lnTo>
                    <a:pt x="995274" y="159624"/>
                  </a:lnTo>
                  <a:lnTo>
                    <a:pt x="945989" y="175964"/>
                  </a:lnTo>
                  <a:lnTo>
                    <a:pt x="897650" y="193002"/>
                  </a:lnTo>
                  <a:lnTo>
                    <a:pt x="850282" y="210726"/>
                  </a:lnTo>
                  <a:lnTo>
                    <a:pt x="803911" y="229121"/>
                  </a:lnTo>
                  <a:lnTo>
                    <a:pt x="758562" y="248175"/>
                  </a:lnTo>
                  <a:lnTo>
                    <a:pt x="714262" y="267873"/>
                  </a:lnTo>
                  <a:lnTo>
                    <a:pt x="671036" y="288202"/>
                  </a:lnTo>
                  <a:lnTo>
                    <a:pt x="628909" y="309149"/>
                  </a:lnTo>
                  <a:lnTo>
                    <a:pt x="587908" y="330699"/>
                  </a:lnTo>
                  <a:lnTo>
                    <a:pt x="548057" y="352839"/>
                  </a:lnTo>
                  <a:lnTo>
                    <a:pt x="509383" y="375556"/>
                  </a:lnTo>
                  <a:lnTo>
                    <a:pt x="471911" y="398836"/>
                  </a:lnTo>
                  <a:lnTo>
                    <a:pt x="435668" y="422666"/>
                  </a:lnTo>
                  <a:lnTo>
                    <a:pt x="400677" y="447031"/>
                  </a:lnTo>
                  <a:lnTo>
                    <a:pt x="366966" y="471919"/>
                  </a:lnTo>
                  <a:lnTo>
                    <a:pt x="334560" y="497316"/>
                  </a:lnTo>
                  <a:lnTo>
                    <a:pt x="303485" y="523208"/>
                  </a:lnTo>
                  <a:lnTo>
                    <a:pt x="273766" y="549581"/>
                  </a:lnTo>
                  <a:lnTo>
                    <a:pt x="245429" y="576423"/>
                  </a:lnTo>
                  <a:lnTo>
                    <a:pt x="218499" y="603718"/>
                  </a:lnTo>
                  <a:lnTo>
                    <a:pt x="168965" y="659619"/>
                  </a:lnTo>
                  <a:lnTo>
                    <a:pt x="125369" y="717175"/>
                  </a:lnTo>
                  <a:lnTo>
                    <a:pt x="87917" y="776278"/>
                  </a:lnTo>
                  <a:lnTo>
                    <a:pt x="56815" y="836818"/>
                  </a:lnTo>
                  <a:lnTo>
                    <a:pt x="32266" y="898687"/>
                  </a:lnTo>
                  <a:lnTo>
                    <a:pt x="14477" y="961777"/>
                  </a:lnTo>
                  <a:lnTo>
                    <a:pt x="3653" y="1025978"/>
                  </a:lnTo>
                  <a:lnTo>
                    <a:pt x="0" y="1091183"/>
                  </a:lnTo>
                  <a:lnTo>
                    <a:pt x="917" y="1123986"/>
                  </a:lnTo>
                  <a:lnTo>
                    <a:pt x="8182" y="1188858"/>
                  </a:lnTo>
                  <a:lnTo>
                    <a:pt x="22514" y="1252660"/>
                  </a:lnTo>
                  <a:lnTo>
                    <a:pt x="43708" y="1315285"/>
                  </a:lnTo>
                  <a:lnTo>
                    <a:pt x="71560" y="1376625"/>
                  </a:lnTo>
                  <a:lnTo>
                    <a:pt x="105863" y="1436571"/>
                  </a:lnTo>
                  <a:lnTo>
                    <a:pt x="146412" y="1495015"/>
                  </a:lnTo>
                  <a:lnTo>
                    <a:pt x="193002" y="1551849"/>
                  </a:lnTo>
                  <a:lnTo>
                    <a:pt x="245429" y="1606966"/>
                  </a:lnTo>
                  <a:lnTo>
                    <a:pt x="273766" y="1633846"/>
                  </a:lnTo>
                  <a:lnTo>
                    <a:pt x="303485" y="1660256"/>
                  </a:lnTo>
                  <a:lnTo>
                    <a:pt x="334560" y="1686182"/>
                  </a:lnTo>
                  <a:lnTo>
                    <a:pt x="366966" y="1711612"/>
                  </a:lnTo>
                  <a:lnTo>
                    <a:pt x="400677" y="1736530"/>
                  </a:lnTo>
                  <a:lnTo>
                    <a:pt x="435668" y="1760925"/>
                  </a:lnTo>
                  <a:lnTo>
                    <a:pt x="471911" y="1784782"/>
                  </a:lnTo>
                  <a:lnTo>
                    <a:pt x="509383" y="1808087"/>
                  </a:lnTo>
                  <a:lnTo>
                    <a:pt x="548057" y="1830828"/>
                  </a:lnTo>
                  <a:lnTo>
                    <a:pt x="587908" y="1852991"/>
                  </a:lnTo>
                  <a:lnTo>
                    <a:pt x="628909" y="1874562"/>
                  </a:lnTo>
                  <a:lnTo>
                    <a:pt x="671036" y="1895528"/>
                  </a:lnTo>
                  <a:lnTo>
                    <a:pt x="714262" y="1915875"/>
                  </a:lnTo>
                  <a:lnTo>
                    <a:pt x="758562" y="1935589"/>
                  </a:lnTo>
                  <a:lnTo>
                    <a:pt x="803911" y="1954658"/>
                  </a:lnTo>
                  <a:lnTo>
                    <a:pt x="850282" y="1973067"/>
                  </a:lnTo>
                  <a:lnTo>
                    <a:pt x="897650" y="1990804"/>
                  </a:lnTo>
                  <a:lnTo>
                    <a:pt x="945989" y="2007854"/>
                  </a:lnTo>
                  <a:lnTo>
                    <a:pt x="995274" y="2024204"/>
                  </a:lnTo>
                  <a:lnTo>
                    <a:pt x="1045479" y="2039841"/>
                  </a:lnTo>
                  <a:lnTo>
                    <a:pt x="1096578" y="2054751"/>
                  </a:lnTo>
                  <a:lnTo>
                    <a:pt x="1148545" y="2068920"/>
                  </a:lnTo>
                  <a:lnTo>
                    <a:pt x="1201356" y="2082335"/>
                  </a:lnTo>
                  <a:lnTo>
                    <a:pt x="1254984" y="2094983"/>
                  </a:lnTo>
                  <a:lnTo>
                    <a:pt x="1309403" y="2106850"/>
                  </a:lnTo>
                  <a:lnTo>
                    <a:pt x="1364588" y="2117922"/>
                  </a:lnTo>
                  <a:lnTo>
                    <a:pt x="1420514" y="2128186"/>
                  </a:lnTo>
                  <a:lnTo>
                    <a:pt x="1477154" y="2137629"/>
                  </a:lnTo>
                  <a:lnTo>
                    <a:pt x="1534483" y="2146236"/>
                  </a:lnTo>
                  <a:lnTo>
                    <a:pt x="1592475" y="2153995"/>
                  </a:lnTo>
                  <a:lnTo>
                    <a:pt x="1651105" y="2160891"/>
                  </a:lnTo>
                  <a:lnTo>
                    <a:pt x="1710347" y="2166912"/>
                  </a:lnTo>
                  <a:lnTo>
                    <a:pt x="1770175" y="2172044"/>
                  </a:lnTo>
                  <a:lnTo>
                    <a:pt x="1830564" y="2176273"/>
                  </a:lnTo>
                  <a:lnTo>
                    <a:pt x="1891488" y="2179586"/>
                  </a:lnTo>
                  <a:lnTo>
                    <a:pt x="1952921" y="2181969"/>
                  </a:lnTo>
                  <a:lnTo>
                    <a:pt x="2014837" y="2183409"/>
                  </a:lnTo>
                  <a:lnTo>
                    <a:pt x="2077211" y="2183891"/>
                  </a:lnTo>
                  <a:lnTo>
                    <a:pt x="2139504" y="2183409"/>
                  </a:lnTo>
                  <a:lnTo>
                    <a:pt x="2201342" y="2181969"/>
                  </a:lnTo>
                  <a:lnTo>
                    <a:pt x="2262699" y="2179586"/>
                  </a:lnTo>
                  <a:lnTo>
                    <a:pt x="2323550" y="2176273"/>
                  </a:lnTo>
                  <a:lnTo>
                    <a:pt x="2383869" y="2172044"/>
                  </a:lnTo>
                  <a:lnTo>
                    <a:pt x="2443629" y="2166912"/>
                  </a:lnTo>
                  <a:lnTo>
                    <a:pt x="2502807" y="2160891"/>
                  </a:lnTo>
                  <a:lnTo>
                    <a:pt x="2561375" y="2153995"/>
                  </a:lnTo>
                  <a:lnTo>
                    <a:pt x="2619307" y="2146236"/>
                  </a:lnTo>
                  <a:lnTo>
                    <a:pt x="2676580" y="2137629"/>
                  </a:lnTo>
                  <a:lnTo>
                    <a:pt x="2733165" y="2128186"/>
                  </a:lnTo>
                  <a:lnTo>
                    <a:pt x="2789039" y="2117922"/>
                  </a:lnTo>
                  <a:lnTo>
                    <a:pt x="2844175" y="2106850"/>
                  </a:lnTo>
                  <a:lnTo>
                    <a:pt x="2898547" y="2094983"/>
                  </a:lnTo>
                  <a:lnTo>
                    <a:pt x="2952129" y="2082335"/>
                  </a:lnTo>
                  <a:lnTo>
                    <a:pt x="3004897" y="2068920"/>
                  </a:lnTo>
                  <a:lnTo>
                    <a:pt x="3056824" y="2054751"/>
                  </a:lnTo>
                  <a:lnTo>
                    <a:pt x="3107884" y="2039841"/>
                  </a:lnTo>
                  <a:lnTo>
                    <a:pt x="3158052" y="2024204"/>
                  </a:lnTo>
                  <a:lnTo>
                    <a:pt x="3207303" y="2007854"/>
                  </a:lnTo>
                  <a:lnTo>
                    <a:pt x="3255609" y="1990804"/>
                  </a:lnTo>
                  <a:lnTo>
                    <a:pt x="3302946" y="1973067"/>
                  </a:lnTo>
                  <a:lnTo>
                    <a:pt x="3349288" y="1954658"/>
                  </a:lnTo>
                  <a:lnTo>
                    <a:pt x="3394610" y="1935589"/>
                  </a:lnTo>
                  <a:lnTo>
                    <a:pt x="3438884" y="1915875"/>
                  </a:lnTo>
                  <a:lnTo>
                    <a:pt x="3482087" y="1895528"/>
                  </a:lnTo>
                  <a:lnTo>
                    <a:pt x="3524191" y="1874562"/>
                  </a:lnTo>
                  <a:lnTo>
                    <a:pt x="3565172" y="1852991"/>
                  </a:lnTo>
                  <a:lnTo>
                    <a:pt x="3605003" y="1830828"/>
                  </a:lnTo>
                  <a:lnTo>
                    <a:pt x="3643659" y="1808087"/>
                  </a:lnTo>
                  <a:lnTo>
                    <a:pt x="3681114" y="1784782"/>
                  </a:lnTo>
                  <a:lnTo>
                    <a:pt x="3717343" y="1760925"/>
                  </a:lnTo>
                  <a:lnTo>
                    <a:pt x="3752319" y="1736530"/>
                  </a:lnTo>
                  <a:lnTo>
                    <a:pt x="3786017" y="1711612"/>
                  </a:lnTo>
                  <a:lnTo>
                    <a:pt x="3818412" y="1686182"/>
                  </a:lnTo>
                  <a:lnTo>
                    <a:pt x="3849477" y="1660256"/>
                  </a:lnTo>
                  <a:lnTo>
                    <a:pt x="3879187" y="1633846"/>
                  </a:lnTo>
                  <a:lnTo>
                    <a:pt x="3907515" y="1606966"/>
                  </a:lnTo>
                  <a:lnTo>
                    <a:pt x="3934438" y="1579629"/>
                  </a:lnTo>
                  <a:lnTo>
                    <a:pt x="3983959" y="1523640"/>
                  </a:lnTo>
                  <a:lnTo>
                    <a:pt x="4027545" y="1465987"/>
                  </a:lnTo>
                  <a:lnTo>
                    <a:pt x="4064991" y="1406779"/>
                  </a:lnTo>
                  <a:lnTo>
                    <a:pt x="4096089" y="1346122"/>
                  </a:lnTo>
                  <a:lnTo>
                    <a:pt x="4120635" y="1284126"/>
                  </a:lnTo>
                  <a:lnTo>
                    <a:pt x="4138422" y="1220899"/>
                  </a:lnTo>
                  <a:lnTo>
                    <a:pt x="4149246" y="1156549"/>
                  </a:lnTo>
                  <a:lnTo>
                    <a:pt x="4152899" y="109118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808610" y="3422904"/>
              <a:ext cx="4191000" cy="2223770"/>
            </a:xfrm>
            <a:custGeom>
              <a:avLst/>
              <a:gdLst/>
              <a:ahLst/>
              <a:cxnLst/>
              <a:rect l="l" t="t" r="r" b="b"/>
              <a:pathLst>
                <a:path w="4191000" h="2223770">
                  <a:moveTo>
                    <a:pt x="4178300" y="1226820"/>
                  </a:moveTo>
                  <a:lnTo>
                    <a:pt x="4178300" y="995172"/>
                  </a:lnTo>
                  <a:lnTo>
                    <a:pt x="4165600" y="938784"/>
                  </a:lnTo>
                  <a:lnTo>
                    <a:pt x="4114800" y="829056"/>
                  </a:lnTo>
                  <a:lnTo>
                    <a:pt x="4089400" y="775716"/>
                  </a:lnTo>
                  <a:lnTo>
                    <a:pt x="4051300" y="723900"/>
                  </a:lnTo>
                  <a:lnTo>
                    <a:pt x="3975100" y="623316"/>
                  </a:lnTo>
                  <a:lnTo>
                    <a:pt x="3873500" y="528828"/>
                  </a:lnTo>
                  <a:lnTo>
                    <a:pt x="3822700" y="484632"/>
                  </a:lnTo>
                  <a:lnTo>
                    <a:pt x="3759200" y="441960"/>
                  </a:lnTo>
                  <a:lnTo>
                    <a:pt x="3708400" y="399288"/>
                  </a:lnTo>
                  <a:lnTo>
                    <a:pt x="3632200" y="359664"/>
                  </a:lnTo>
                  <a:lnTo>
                    <a:pt x="3568700" y="321564"/>
                  </a:lnTo>
                  <a:lnTo>
                    <a:pt x="3492500" y="284988"/>
                  </a:lnTo>
                  <a:lnTo>
                    <a:pt x="3416300" y="249936"/>
                  </a:lnTo>
                  <a:lnTo>
                    <a:pt x="3340100" y="217932"/>
                  </a:lnTo>
                  <a:lnTo>
                    <a:pt x="3263900" y="187452"/>
                  </a:lnTo>
                  <a:lnTo>
                    <a:pt x="3175000" y="158496"/>
                  </a:lnTo>
                  <a:lnTo>
                    <a:pt x="3086100" y="131064"/>
                  </a:lnTo>
                  <a:lnTo>
                    <a:pt x="2908300" y="85344"/>
                  </a:lnTo>
                  <a:lnTo>
                    <a:pt x="2806700" y="65532"/>
                  </a:lnTo>
                  <a:lnTo>
                    <a:pt x="2705100" y="48768"/>
                  </a:lnTo>
                  <a:lnTo>
                    <a:pt x="2616200" y="33528"/>
                  </a:lnTo>
                  <a:lnTo>
                    <a:pt x="2514600" y="21336"/>
                  </a:lnTo>
                  <a:lnTo>
                    <a:pt x="2413000" y="12192"/>
                  </a:lnTo>
                  <a:lnTo>
                    <a:pt x="2298700" y="4572"/>
                  </a:lnTo>
                  <a:lnTo>
                    <a:pt x="2197100" y="0"/>
                  </a:lnTo>
                  <a:lnTo>
                    <a:pt x="1981200" y="0"/>
                  </a:lnTo>
                  <a:lnTo>
                    <a:pt x="1879600" y="4572"/>
                  </a:lnTo>
                  <a:lnTo>
                    <a:pt x="1778000" y="12192"/>
                  </a:lnTo>
                  <a:lnTo>
                    <a:pt x="1663700" y="21336"/>
                  </a:lnTo>
                  <a:lnTo>
                    <a:pt x="1562100" y="33528"/>
                  </a:lnTo>
                  <a:lnTo>
                    <a:pt x="1473200" y="48768"/>
                  </a:lnTo>
                  <a:lnTo>
                    <a:pt x="1371600" y="65532"/>
                  </a:lnTo>
                  <a:lnTo>
                    <a:pt x="1282700" y="85344"/>
                  </a:lnTo>
                  <a:lnTo>
                    <a:pt x="1181100" y="108204"/>
                  </a:lnTo>
                  <a:lnTo>
                    <a:pt x="1092200" y="132588"/>
                  </a:lnTo>
                  <a:lnTo>
                    <a:pt x="1003300" y="158496"/>
                  </a:lnTo>
                  <a:lnTo>
                    <a:pt x="927100" y="187452"/>
                  </a:lnTo>
                  <a:lnTo>
                    <a:pt x="838200" y="217932"/>
                  </a:lnTo>
                  <a:lnTo>
                    <a:pt x="762000" y="249936"/>
                  </a:lnTo>
                  <a:lnTo>
                    <a:pt x="685800" y="284988"/>
                  </a:lnTo>
                  <a:lnTo>
                    <a:pt x="609600" y="321564"/>
                  </a:lnTo>
                  <a:lnTo>
                    <a:pt x="546100" y="359664"/>
                  </a:lnTo>
                  <a:lnTo>
                    <a:pt x="482600" y="399288"/>
                  </a:lnTo>
                  <a:lnTo>
                    <a:pt x="355600" y="484632"/>
                  </a:lnTo>
                  <a:lnTo>
                    <a:pt x="254000" y="576072"/>
                  </a:lnTo>
                  <a:lnTo>
                    <a:pt x="203200" y="624840"/>
                  </a:lnTo>
                  <a:lnTo>
                    <a:pt x="165100" y="673608"/>
                  </a:lnTo>
                  <a:lnTo>
                    <a:pt x="88900" y="777240"/>
                  </a:lnTo>
                  <a:lnTo>
                    <a:pt x="63500" y="830580"/>
                  </a:lnTo>
                  <a:lnTo>
                    <a:pt x="12700" y="940308"/>
                  </a:lnTo>
                  <a:lnTo>
                    <a:pt x="0" y="996696"/>
                  </a:lnTo>
                  <a:lnTo>
                    <a:pt x="0" y="1228344"/>
                  </a:lnTo>
                  <a:lnTo>
                    <a:pt x="12700" y="1284732"/>
                  </a:lnTo>
                  <a:lnTo>
                    <a:pt x="38100" y="1339596"/>
                  </a:lnTo>
                  <a:lnTo>
                    <a:pt x="38100" y="1056132"/>
                  </a:lnTo>
                  <a:lnTo>
                    <a:pt x="76200" y="899160"/>
                  </a:lnTo>
                  <a:lnTo>
                    <a:pt x="101600" y="847344"/>
                  </a:lnTo>
                  <a:lnTo>
                    <a:pt x="127000" y="797052"/>
                  </a:lnTo>
                  <a:lnTo>
                    <a:pt x="152400" y="748284"/>
                  </a:lnTo>
                  <a:lnTo>
                    <a:pt x="190500" y="699516"/>
                  </a:lnTo>
                  <a:lnTo>
                    <a:pt x="228600" y="652272"/>
                  </a:lnTo>
                  <a:lnTo>
                    <a:pt x="330200" y="560832"/>
                  </a:lnTo>
                  <a:lnTo>
                    <a:pt x="381000" y="518160"/>
                  </a:lnTo>
                  <a:lnTo>
                    <a:pt x="444500" y="475488"/>
                  </a:lnTo>
                  <a:lnTo>
                    <a:pt x="495300" y="434340"/>
                  </a:lnTo>
                  <a:lnTo>
                    <a:pt x="558800" y="396240"/>
                  </a:lnTo>
                  <a:lnTo>
                    <a:pt x="635000" y="358140"/>
                  </a:lnTo>
                  <a:lnTo>
                    <a:pt x="698500" y="323088"/>
                  </a:lnTo>
                  <a:lnTo>
                    <a:pt x="774700" y="288036"/>
                  </a:lnTo>
                  <a:lnTo>
                    <a:pt x="850900" y="256032"/>
                  </a:lnTo>
                  <a:lnTo>
                    <a:pt x="939800" y="225552"/>
                  </a:lnTo>
                  <a:lnTo>
                    <a:pt x="1016000" y="198120"/>
                  </a:lnTo>
                  <a:lnTo>
                    <a:pt x="1104900" y="172212"/>
                  </a:lnTo>
                  <a:lnTo>
                    <a:pt x="1193800" y="147828"/>
                  </a:lnTo>
                  <a:lnTo>
                    <a:pt x="1282700" y="126492"/>
                  </a:lnTo>
                  <a:lnTo>
                    <a:pt x="1384300" y="106680"/>
                  </a:lnTo>
                  <a:lnTo>
                    <a:pt x="1473200" y="89916"/>
                  </a:lnTo>
                  <a:lnTo>
                    <a:pt x="1574800" y="74676"/>
                  </a:lnTo>
                  <a:lnTo>
                    <a:pt x="1778000" y="53340"/>
                  </a:lnTo>
                  <a:lnTo>
                    <a:pt x="1879600" y="47244"/>
                  </a:lnTo>
                  <a:lnTo>
                    <a:pt x="1981200" y="42672"/>
                  </a:lnTo>
                  <a:lnTo>
                    <a:pt x="2095500" y="41148"/>
                  </a:lnTo>
                  <a:lnTo>
                    <a:pt x="2197100" y="42672"/>
                  </a:lnTo>
                  <a:lnTo>
                    <a:pt x="2298700" y="47244"/>
                  </a:lnTo>
                  <a:lnTo>
                    <a:pt x="2400300" y="53340"/>
                  </a:lnTo>
                  <a:lnTo>
                    <a:pt x="2501900" y="64008"/>
                  </a:lnTo>
                  <a:lnTo>
                    <a:pt x="2603500" y="76200"/>
                  </a:lnTo>
                  <a:lnTo>
                    <a:pt x="2705100" y="89916"/>
                  </a:lnTo>
                  <a:lnTo>
                    <a:pt x="2806700" y="106680"/>
                  </a:lnTo>
                  <a:lnTo>
                    <a:pt x="2895600" y="126492"/>
                  </a:lnTo>
                  <a:lnTo>
                    <a:pt x="2984500" y="147828"/>
                  </a:lnTo>
                  <a:lnTo>
                    <a:pt x="3073400" y="172212"/>
                  </a:lnTo>
                  <a:lnTo>
                    <a:pt x="3162300" y="198120"/>
                  </a:lnTo>
                  <a:lnTo>
                    <a:pt x="3238500" y="227076"/>
                  </a:lnTo>
                  <a:lnTo>
                    <a:pt x="3327400" y="256032"/>
                  </a:lnTo>
                  <a:lnTo>
                    <a:pt x="3479800" y="323088"/>
                  </a:lnTo>
                  <a:lnTo>
                    <a:pt x="3543300" y="358140"/>
                  </a:lnTo>
                  <a:lnTo>
                    <a:pt x="3619500" y="396240"/>
                  </a:lnTo>
                  <a:lnTo>
                    <a:pt x="3746500" y="475488"/>
                  </a:lnTo>
                  <a:lnTo>
                    <a:pt x="3797300" y="518160"/>
                  </a:lnTo>
                  <a:lnTo>
                    <a:pt x="3898900" y="606552"/>
                  </a:lnTo>
                  <a:lnTo>
                    <a:pt x="3949700" y="653796"/>
                  </a:lnTo>
                  <a:lnTo>
                    <a:pt x="4025900" y="748284"/>
                  </a:lnTo>
                  <a:lnTo>
                    <a:pt x="4076700" y="848868"/>
                  </a:lnTo>
                  <a:lnTo>
                    <a:pt x="4127500" y="952500"/>
                  </a:lnTo>
                  <a:lnTo>
                    <a:pt x="4140200" y="1004316"/>
                  </a:lnTo>
                  <a:lnTo>
                    <a:pt x="4140200" y="1338072"/>
                  </a:lnTo>
                  <a:lnTo>
                    <a:pt x="4165600" y="1283208"/>
                  </a:lnTo>
                  <a:lnTo>
                    <a:pt x="4178300" y="1226820"/>
                  </a:lnTo>
                  <a:close/>
                </a:path>
                <a:path w="4191000" h="2223770">
                  <a:moveTo>
                    <a:pt x="4140200" y="1338072"/>
                  </a:moveTo>
                  <a:lnTo>
                    <a:pt x="4140200" y="1220724"/>
                  </a:lnTo>
                  <a:lnTo>
                    <a:pt x="4127500" y="1272540"/>
                  </a:lnTo>
                  <a:lnTo>
                    <a:pt x="4076700" y="1376172"/>
                  </a:lnTo>
                  <a:lnTo>
                    <a:pt x="4051300" y="1426464"/>
                  </a:lnTo>
                  <a:lnTo>
                    <a:pt x="4025900" y="1475232"/>
                  </a:lnTo>
                  <a:lnTo>
                    <a:pt x="3987800" y="1524000"/>
                  </a:lnTo>
                  <a:lnTo>
                    <a:pt x="3949700" y="1571244"/>
                  </a:lnTo>
                  <a:lnTo>
                    <a:pt x="3848100" y="1662684"/>
                  </a:lnTo>
                  <a:lnTo>
                    <a:pt x="3746500" y="1748028"/>
                  </a:lnTo>
                  <a:lnTo>
                    <a:pt x="3683000" y="1789176"/>
                  </a:lnTo>
                  <a:lnTo>
                    <a:pt x="3619500" y="1827276"/>
                  </a:lnTo>
                  <a:lnTo>
                    <a:pt x="3543300" y="1865376"/>
                  </a:lnTo>
                  <a:lnTo>
                    <a:pt x="3479800" y="1900428"/>
                  </a:lnTo>
                  <a:lnTo>
                    <a:pt x="3403600" y="1935480"/>
                  </a:lnTo>
                  <a:lnTo>
                    <a:pt x="3327400" y="1967484"/>
                  </a:lnTo>
                  <a:lnTo>
                    <a:pt x="3238500" y="1997964"/>
                  </a:lnTo>
                  <a:lnTo>
                    <a:pt x="3162300" y="2025396"/>
                  </a:lnTo>
                  <a:lnTo>
                    <a:pt x="3073400" y="2051304"/>
                  </a:lnTo>
                  <a:lnTo>
                    <a:pt x="2984500" y="2075688"/>
                  </a:lnTo>
                  <a:lnTo>
                    <a:pt x="2895600" y="2097024"/>
                  </a:lnTo>
                  <a:lnTo>
                    <a:pt x="2794000" y="2116836"/>
                  </a:lnTo>
                  <a:lnTo>
                    <a:pt x="2705100" y="2133600"/>
                  </a:lnTo>
                  <a:lnTo>
                    <a:pt x="2603500" y="2148840"/>
                  </a:lnTo>
                  <a:lnTo>
                    <a:pt x="2400300" y="2170176"/>
                  </a:lnTo>
                  <a:lnTo>
                    <a:pt x="2298700" y="2176272"/>
                  </a:lnTo>
                  <a:lnTo>
                    <a:pt x="2197100" y="2180844"/>
                  </a:lnTo>
                  <a:lnTo>
                    <a:pt x="2082800" y="2182368"/>
                  </a:lnTo>
                  <a:lnTo>
                    <a:pt x="1981200" y="2180844"/>
                  </a:lnTo>
                  <a:lnTo>
                    <a:pt x="1879600" y="2176272"/>
                  </a:lnTo>
                  <a:lnTo>
                    <a:pt x="1778000" y="2170176"/>
                  </a:lnTo>
                  <a:lnTo>
                    <a:pt x="1676400" y="2159508"/>
                  </a:lnTo>
                  <a:lnTo>
                    <a:pt x="1574800" y="2147316"/>
                  </a:lnTo>
                  <a:lnTo>
                    <a:pt x="1473200" y="2133600"/>
                  </a:lnTo>
                  <a:lnTo>
                    <a:pt x="1384300" y="2116836"/>
                  </a:lnTo>
                  <a:lnTo>
                    <a:pt x="1282700" y="2097024"/>
                  </a:lnTo>
                  <a:lnTo>
                    <a:pt x="1193800" y="2075688"/>
                  </a:lnTo>
                  <a:lnTo>
                    <a:pt x="1104900" y="2051304"/>
                  </a:lnTo>
                  <a:lnTo>
                    <a:pt x="1016000" y="2025396"/>
                  </a:lnTo>
                  <a:lnTo>
                    <a:pt x="939800" y="1996440"/>
                  </a:lnTo>
                  <a:lnTo>
                    <a:pt x="850900" y="1967484"/>
                  </a:lnTo>
                  <a:lnTo>
                    <a:pt x="698500" y="1900428"/>
                  </a:lnTo>
                  <a:lnTo>
                    <a:pt x="635000" y="1865376"/>
                  </a:lnTo>
                  <a:lnTo>
                    <a:pt x="558800" y="1827276"/>
                  </a:lnTo>
                  <a:lnTo>
                    <a:pt x="495300" y="1787652"/>
                  </a:lnTo>
                  <a:lnTo>
                    <a:pt x="444500" y="1748028"/>
                  </a:lnTo>
                  <a:lnTo>
                    <a:pt x="381000" y="1705356"/>
                  </a:lnTo>
                  <a:lnTo>
                    <a:pt x="279400" y="1616964"/>
                  </a:lnTo>
                  <a:lnTo>
                    <a:pt x="228600" y="1569720"/>
                  </a:lnTo>
                  <a:lnTo>
                    <a:pt x="190500" y="1522476"/>
                  </a:lnTo>
                  <a:lnTo>
                    <a:pt x="152400" y="1473708"/>
                  </a:lnTo>
                  <a:lnTo>
                    <a:pt x="127000" y="1424940"/>
                  </a:lnTo>
                  <a:lnTo>
                    <a:pt x="101600" y="1374648"/>
                  </a:lnTo>
                  <a:lnTo>
                    <a:pt x="76200" y="1322832"/>
                  </a:lnTo>
                  <a:lnTo>
                    <a:pt x="38100" y="1164336"/>
                  </a:lnTo>
                  <a:lnTo>
                    <a:pt x="38100" y="1339596"/>
                  </a:lnTo>
                  <a:lnTo>
                    <a:pt x="63500" y="1394460"/>
                  </a:lnTo>
                  <a:lnTo>
                    <a:pt x="88900" y="1447800"/>
                  </a:lnTo>
                  <a:lnTo>
                    <a:pt x="127000" y="1499616"/>
                  </a:lnTo>
                  <a:lnTo>
                    <a:pt x="203200" y="1600200"/>
                  </a:lnTo>
                  <a:lnTo>
                    <a:pt x="254000" y="1647444"/>
                  </a:lnTo>
                  <a:lnTo>
                    <a:pt x="355600" y="1738884"/>
                  </a:lnTo>
                  <a:lnTo>
                    <a:pt x="482600" y="1824228"/>
                  </a:lnTo>
                  <a:lnTo>
                    <a:pt x="546100" y="1863852"/>
                  </a:lnTo>
                  <a:lnTo>
                    <a:pt x="609600" y="1901952"/>
                  </a:lnTo>
                  <a:lnTo>
                    <a:pt x="685800" y="1938528"/>
                  </a:lnTo>
                  <a:lnTo>
                    <a:pt x="762000" y="1973580"/>
                  </a:lnTo>
                  <a:lnTo>
                    <a:pt x="838200" y="2005584"/>
                  </a:lnTo>
                  <a:lnTo>
                    <a:pt x="927100" y="2036064"/>
                  </a:lnTo>
                  <a:lnTo>
                    <a:pt x="1003300" y="2065020"/>
                  </a:lnTo>
                  <a:lnTo>
                    <a:pt x="1092200" y="2092452"/>
                  </a:lnTo>
                  <a:lnTo>
                    <a:pt x="1181100" y="2115312"/>
                  </a:lnTo>
                  <a:lnTo>
                    <a:pt x="1282700" y="2138172"/>
                  </a:lnTo>
                  <a:lnTo>
                    <a:pt x="1371600" y="2157984"/>
                  </a:lnTo>
                  <a:lnTo>
                    <a:pt x="1473200" y="2174748"/>
                  </a:lnTo>
                  <a:lnTo>
                    <a:pt x="1562100" y="2189988"/>
                  </a:lnTo>
                  <a:lnTo>
                    <a:pt x="1663700" y="2202180"/>
                  </a:lnTo>
                  <a:lnTo>
                    <a:pt x="1778000" y="2211324"/>
                  </a:lnTo>
                  <a:lnTo>
                    <a:pt x="1879600" y="2218944"/>
                  </a:lnTo>
                  <a:lnTo>
                    <a:pt x="1981200" y="2223516"/>
                  </a:lnTo>
                  <a:lnTo>
                    <a:pt x="2197100" y="2223516"/>
                  </a:lnTo>
                  <a:lnTo>
                    <a:pt x="2298700" y="2218944"/>
                  </a:lnTo>
                  <a:lnTo>
                    <a:pt x="2413000" y="2211324"/>
                  </a:lnTo>
                  <a:lnTo>
                    <a:pt x="2514600" y="2202180"/>
                  </a:lnTo>
                  <a:lnTo>
                    <a:pt x="2616200" y="2189988"/>
                  </a:lnTo>
                  <a:lnTo>
                    <a:pt x="2705100" y="2174748"/>
                  </a:lnTo>
                  <a:lnTo>
                    <a:pt x="2806700" y="2157984"/>
                  </a:lnTo>
                  <a:lnTo>
                    <a:pt x="2908300" y="2138172"/>
                  </a:lnTo>
                  <a:lnTo>
                    <a:pt x="2997200" y="2115312"/>
                  </a:lnTo>
                  <a:lnTo>
                    <a:pt x="3086100" y="2090928"/>
                  </a:lnTo>
                  <a:lnTo>
                    <a:pt x="3175000" y="2065020"/>
                  </a:lnTo>
                  <a:lnTo>
                    <a:pt x="3263900" y="2036064"/>
                  </a:lnTo>
                  <a:lnTo>
                    <a:pt x="3340100" y="2005584"/>
                  </a:lnTo>
                  <a:lnTo>
                    <a:pt x="3416300" y="1973580"/>
                  </a:lnTo>
                  <a:lnTo>
                    <a:pt x="3492500" y="1938528"/>
                  </a:lnTo>
                  <a:lnTo>
                    <a:pt x="3568700" y="1901952"/>
                  </a:lnTo>
                  <a:lnTo>
                    <a:pt x="3632200" y="1863852"/>
                  </a:lnTo>
                  <a:lnTo>
                    <a:pt x="3708400" y="1824228"/>
                  </a:lnTo>
                  <a:lnTo>
                    <a:pt x="3771900" y="1781556"/>
                  </a:lnTo>
                  <a:lnTo>
                    <a:pt x="3822700" y="1738884"/>
                  </a:lnTo>
                  <a:lnTo>
                    <a:pt x="3873500" y="1693164"/>
                  </a:lnTo>
                  <a:lnTo>
                    <a:pt x="3937000" y="1645920"/>
                  </a:lnTo>
                  <a:lnTo>
                    <a:pt x="3975100" y="1598676"/>
                  </a:lnTo>
                  <a:lnTo>
                    <a:pt x="4025900" y="1549908"/>
                  </a:lnTo>
                  <a:lnTo>
                    <a:pt x="4064000" y="1498092"/>
                  </a:lnTo>
                  <a:lnTo>
                    <a:pt x="4089400" y="1446276"/>
                  </a:lnTo>
                  <a:lnTo>
                    <a:pt x="4114800" y="1392936"/>
                  </a:lnTo>
                  <a:lnTo>
                    <a:pt x="4140200" y="1338072"/>
                  </a:lnTo>
                  <a:close/>
                </a:path>
                <a:path w="4191000" h="2223770">
                  <a:moveTo>
                    <a:pt x="4191000" y="1110996"/>
                  </a:moveTo>
                  <a:lnTo>
                    <a:pt x="4178300" y="1053084"/>
                  </a:lnTo>
                  <a:lnTo>
                    <a:pt x="4178300" y="1168908"/>
                  </a:lnTo>
                  <a:lnTo>
                    <a:pt x="4191000" y="11109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632082" y="3674364"/>
            <a:ext cx="5240020" cy="3744595"/>
            <a:chOff x="1632082" y="3674364"/>
            <a:chExt cx="5240020" cy="3744595"/>
          </a:xfrm>
        </p:grpSpPr>
        <p:sp>
          <p:nvSpPr>
            <p:cNvPr id="6" name="object 6"/>
            <p:cNvSpPr/>
            <p:nvPr/>
          </p:nvSpPr>
          <p:spPr>
            <a:xfrm>
              <a:off x="1653418" y="5878067"/>
              <a:ext cx="2687320" cy="680085"/>
            </a:xfrm>
            <a:custGeom>
              <a:avLst/>
              <a:gdLst/>
              <a:ahLst/>
              <a:cxnLst/>
              <a:rect l="l" t="t" r="r" b="b"/>
              <a:pathLst>
                <a:path w="2687320" h="680084">
                  <a:moveTo>
                    <a:pt x="2686811" y="679703"/>
                  </a:moveTo>
                  <a:lnTo>
                    <a:pt x="2686811" y="0"/>
                  </a:lnTo>
                  <a:lnTo>
                    <a:pt x="0" y="0"/>
                  </a:lnTo>
                  <a:lnTo>
                    <a:pt x="0" y="679703"/>
                  </a:lnTo>
                  <a:lnTo>
                    <a:pt x="2686811" y="679703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32077" y="5060454"/>
              <a:ext cx="2729865" cy="1518920"/>
            </a:xfrm>
            <a:custGeom>
              <a:avLst/>
              <a:gdLst/>
              <a:ahLst/>
              <a:cxnLst/>
              <a:rect l="l" t="t" r="r" b="b"/>
              <a:pathLst>
                <a:path w="2729865" h="1518920">
                  <a:moveTo>
                    <a:pt x="2729484" y="796290"/>
                  </a:moveTo>
                  <a:lnTo>
                    <a:pt x="2686812" y="796290"/>
                  </a:lnTo>
                  <a:lnTo>
                    <a:pt x="2686812" y="838962"/>
                  </a:lnTo>
                  <a:lnTo>
                    <a:pt x="2686812" y="1477518"/>
                  </a:lnTo>
                  <a:lnTo>
                    <a:pt x="42672" y="1477518"/>
                  </a:lnTo>
                  <a:lnTo>
                    <a:pt x="42672" y="838962"/>
                  </a:lnTo>
                  <a:lnTo>
                    <a:pt x="2686812" y="838962"/>
                  </a:lnTo>
                  <a:lnTo>
                    <a:pt x="2686812" y="796290"/>
                  </a:lnTo>
                  <a:lnTo>
                    <a:pt x="1068298" y="796290"/>
                  </a:lnTo>
                  <a:lnTo>
                    <a:pt x="1527683" y="122161"/>
                  </a:lnTo>
                  <a:lnTo>
                    <a:pt x="1530477" y="123342"/>
                  </a:lnTo>
                  <a:lnTo>
                    <a:pt x="1554861" y="123444"/>
                  </a:lnTo>
                  <a:lnTo>
                    <a:pt x="1560576" y="121158"/>
                  </a:lnTo>
                  <a:lnTo>
                    <a:pt x="1577530" y="114388"/>
                  </a:lnTo>
                  <a:lnTo>
                    <a:pt x="1595628" y="96774"/>
                  </a:lnTo>
                  <a:lnTo>
                    <a:pt x="1605432" y="73761"/>
                  </a:lnTo>
                  <a:lnTo>
                    <a:pt x="1605432" y="49669"/>
                  </a:lnTo>
                  <a:lnTo>
                    <a:pt x="1596478" y="27762"/>
                  </a:lnTo>
                  <a:lnTo>
                    <a:pt x="1578864" y="9906"/>
                  </a:lnTo>
                  <a:lnTo>
                    <a:pt x="1555623" y="88"/>
                  </a:lnTo>
                  <a:lnTo>
                    <a:pt x="1531239" y="0"/>
                  </a:lnTo>
                  <a:lnTo>
                    <a:pt x="1508569" y="9042"/>
                  </a:lnTo>
                  <a:lnTo>
                    <a:pt x="1490472" y="26670"/>
                  </a:lnTo>
                  <a:lnTo>
                    <a:pt x="1481302" y="49669"/>
                  </a:lnTo>
                  <a:lnTo>
                    <a:pt x="1481137" y="73533"/>
                  </a:lnTo>
                  <a:lnTo>
                    <a:pt x="1489824" y="95669"/>
                  </a:lnTo>
                  <a:lnTo>
                    <a:pt x="1492389" y="98298"/>
                  </a:lnTo>
                  <a:lnTo>
                    <a:pt x="1018146" y="796290"/>
                  </a:lnTo>
                  <a:lnTo>
                    <a:pt x="0" y="796290"/>
                  </a:lnTo>
                  <a:lnTo>
                    <a:pt x="0" y="1518666"/>
                  </a:lnTo>
                  <a:lnTo>
                    <a:pt x="21336" y="1518666"/>
                  </a:lnTo>
                  <a:lnTo>
                    <a:pt x="42672" y="1518666"/>
                  </a:lnTo>
                  <a:lnTo>
                    <a:pt x="2686812" y="1518666"/>
                  </a:lnTo>
                  <a:lnTo>
                    <a:pt x="2708148" y="1518666"/>
                  </a:lnTo>
                  <a:lnTo>
                    <a:pt x="2729484" y="1518666"/>
                  </a:lnTo>
                  <a:lnTo>
                    <a:pt x="2729484" y="7962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40230" y="3695699"/>
              <a:ext cx="2519680" cy="1678305"/>
            </a:xfrm>
            <a:custGeom>
              <a:avLst/>
              <a:gdLst/>
              <a:ahLst/>
              <a:cxnLst/>
              <a:rect l="l" t="t" r="r" b="b"/>
              <a:pathLst>
                <a:path w="2519679" h="1678304">
                  <a:moveTo>
                    <a:pt x="2519171" y="838199"/>
                  </a:moveTo>
                  <a:lnTo>
                    <a:pt x="2517875" y="799802"/>
                  </a:lnTo>
                  <a:lnTo>
                    <a:pt x="2514024" y="761851"/>
                  </a:lnTo>
                  <a:lnTo>
                    <a:pt x="2498879" y="687434"/>
                  </a:lnTo>
                  <a:lnTo>
                    <a:pt x="2474178" y="615244"/>
                  </a:lnTo>
                  <a:lnTo>
                    <a:pt x="2458384" y="580076"/>
                  </a:lnTo>
                  <a:lnTo>
                    <a:pt x="2440367" y="545575"/>
                  </a:lnTo>
                  <a:lnTo>
                    <a:pt x="2420183" y="511778"/>
                  </a:lnTo>
                  <a:lnTo>
                    <a:pt x="2397888" y="478722"/>
                  </a:lnTo>
                  <a:lnTo>
                    <a:pt x="2373537" y="446443"/>
                  </a:lnTo>
                  <a:lnTo>
                    <a:pt x="2347185" y="414979"/>
                  </a:lnTo>
                  <a:lnTo>
                    <a:pt x="2318889" y="384366"/>
                  </a:lnTo>
                  <a:lnTo>
                    <a:pt x="2288703" y="354642"/>
                  </a:lnTo>
                  <a:lnTo>
                    <a:pt x="2256683" y="325843"/>
                  </a:lnTo>
                  <a:lnTo>
                    <a:pt x="2222884" y="298005"/>
                  </a:lnTo>
                  <a:lnTo>
                    <a:pt x="2187362" y="271167"/>
                  </a:lnTo>
                  <a:lnTo>
                    <a:pt x="2150173" y="245363"/>
                  </a:lnTo>
                  <a:lnTo>
                    <a:pt x="2111371" y="220633"/>
                  </a:lnTo>
                  <a:lnTo>
                    <a:pt x="2071013" y="197012"/>
                  </a:lnTo>
                  <a:lnTo>
                    <a:pt x="2029153" y="174536"/>
                  </a:lnTo>
                  <a:lnTo>
                    <a:pt x="1985848" y="153244"/>
                  </a:lnTo>
                  <a:lnTo>
                    <a:pt x="1941152" y="133172"/>
                  </a:lnTo>
                  <a:lnTo>
                    <a:pt x="1895122" y="114356"/>
                  </a:lnTo>
                  <a:lnTo>
                    <a:pt x="1847812" y="96834"/>
                  </a:lnTo>
                  <a:lnTo>
                    <a:pt x="1799278" y="80642"/>
                  </a:lnTo>
                  <a:lnTo>
                    <a:pt x="1749575" y="65817"/>
                  </a:lnTo>
                  <a:lnTo>
                    <a:pt x="1698760" y="52397"/>
                  </a:lnTo>
                  <a:lnTo>
                    <a:pt x="1646887" y="40417"/>
                  </a:lnTo>
                  <a:lnTo>
                    <a:pt x="1594012" y="29915"/>
                  </a:lnTo>
                  <a:lnTo>
                    <a:pt x="1540190" y="20928"/>
                  </a:lnTo>
                  <a:lnTo>
                    <a:pt x="1485477" y="13492"/>
                  </a:lnTo>
                  <a:lnTo>
                    <a:pt x="1429929" y="7644"/>
                  </a:lnTo>
                  <a:lnTo>
                    <a:pt x="1373600" y="3422"/>
                  </a:lnTo>
                  <a:lnTo>
                    <a:pt x="1316546" y="861"/>
                  </a:lnTo>
                  <a:lnTo>
                    <a:pt x="1258823" y="0"/>
                  </a:lnTo>
                  <a:lnTo>
                    <a:pt x="1201224" y="861"/>
                  </a:lnTo>
                  <a:lnTo>
                    <a:pt x="1144287" y="3422"/>
                  </a:lnTo>
                  <a:lnTo>
                    <a:pt x="1088068" y="7644"/>
                  </a:lnTo>
                  <a:lnTo>
                    <a:pt x="1032623" y="13492"/>
                  </a:lnTo>
                  <a:lnTo>
                    <a:pt x="978008" y="20928"/>
                  </a:lnTo>
                  <a:lnTo>
                    <a:pt x="924277" y="29915"/>
                  </a:lnTo>
                  <a:lnTo>
                    <a:pt x="871487" y="40417"/>
                  </a:lnTo>
                  <a:lnTo>
                    <a:pt x="819694" y="52397"/>
                  </a:lnTo>
                  <a:lnTo>
                    <a:pt x="768953" y="65817"/>
                  </a:lnTo>
                  <a:lnTo>
                    <a:pt x="719319" y="80642"/>
                  </a:lnTo>
                  <a:lnTo>
                    <a:pt x="670849" y="96834"/>
                  </a:lnTo>
                  <a:lnTo>
                    <a:pt x="623598" y="114356"/>
                  </a:lnTo>
                  <a:lnTo>
                    <a:pt x="577621" y="133172"/>
                  </a:lnTo>
                  <a:lnTo>
                    <a:pt x="532975" y="153244"/>
                  </a:lnTo>
                  <a:lnTo>
                    <a:pt x="489715" y="174536"/>
                  </a:lnTo>
                  <a:lnTo>
                    <a:pt x="447897" y="197012"/>
                  </a:lnTo>
                  <a:lnTo>
                    <a:pt x="407576" y="220633"/>
                  </a:lnTo>
                  <a:lnTo>
                    <a:pt x="368807" y="245363"/>
                  </a:lnTo>
                  <a:lnTo>
                    <a:pt x="331648" y="271167"/>
                  </a:lnTo>
                  <a:lnTo>
                    <a:pt x="296153" y="298005"/>
                  </a:lnTo>
                  <a:lnTo>
                    <a:pt x="262378" y="325843"/>
                  </a:lnTo>
                  <a:lnTo>
                    <a:pt x="230379" y="354642"/>
                  </a:lnTo>
                  <a:lnTo>
                    <a:pt x="200210" y="384366"/>
                  </a:lnTo>
                  <a:lnTo>
                    <a:pt x="171929" y="414979"/>
                  </a:lnTo>
                  <a:lnTo>
                    <a:pt x="145591" y="446443"/>
                  </a:lnTo>
                  <a:lnTo>
                    <a:pt x="121251" y="478722"/>
                  </a:lnTo>
                  <a:lnTo>
                    <a:pt x="98964" y="511778"/>
                  </a:lnTo>
                  <a:lnTo>
                    <a:pt x="78788" y="545575"/>
                  </a:lnTo>
                  <a:lnTo>
                    <a:pt x="60776" y="580076"/>
                  </a:lnTo>
                  <a:lnTo>
                    <a:pt x="44986" y="615244"/>
                  </a:lnTo>
                  <a:lnTo>
                    <a:pt x="31472" y="651042"/>
                  </a:lnTo>
                  <a:lnTo>
                    <a:pt x="11497" y="724383"/>
                  </a:lnTo>
                  <a:lnTo>
                    <a:pt x="1296" y="799802"/>
                  </a:lnTo>
                  <a:lnTo>
                    <a:pt x="0" y="838199"/>
                  </a:lnTo>
                  <a:lnTo>
                    <a:pt x="1296" y="876720"/>
                  </a:lnTo>
                  <a:lnTo>
                    <a:pt x="5146" y="914788"/>
                  </a:lnTo>
                  <a:lnTo>
                    <a:pt x="11497" y="952366"/>
                  </a:lnTo>
                  <a:lnTo>
                    <a:pt x="31472" y="1025907"/>
                  </a:lnTo>
                  <a:lnTo>
                    <a:pt x="44986" y="1061797"/>
                  </a:lnTo>
                  <a:lnTo>
                    <a:pt x="60776" y="1097051"/>
                  </a:lnTo>
                  <a:lnTo>
                    <a:pt x="78788" y="1131631"/>
                  </a:lnTo>
                  <a:lnTo>
                    <a:pt x="98964" y="1165502"/>
                  </a:lnTo>
                  <a:lnTo>
                    <a:pt x="121251" y="1198627"/>
                  </a:lnTo>
                  <a:lnTo>
                    <a:pt x="145591" y="1230970"/>
                  </a:lnTo>
                  <a:lnTo>
                    <a:pt x="171929" y="1262492"/>
                  </a:lnTo>
                  <a:lnTo>
                    <a:pt x="200210" y="1293159"/>
                  </a:lnTo>
                  <a:lnTo>
                    <a:pt x="230379" y="1322933"/>
                  </a:lnTo>
                  <a:lnTo>
                    <a:pt x="262378" y="1351778"/>
                  </a:lnTo>
                  <a:lnTo>
                    <a:pt x="296153" y="1379656"/>
                  </a:lnTo>
                  <a:lnTo>
                    <a:pt x="331648" y="1406532"/>
                  </a:lnTo>
                  <a:lnTo>
                    <a:pt x="368807" y="1432369"/>
                  </a:lnTo>
                  <a:lnTo>
                    <a:pt x="407576" y="1457130"/>
                  </a:lnTo>
                  <a:lnTo>
                    <a:pt x="447897" y="1480778"/>
                  </a:lnTo>
                  <a:lnTo>
                    <a:pt x="489715" y="1503276"/>
                  </a:lnTo>
                  <a:lnTo>
                    <a:pt x="532975" y="1524589"/>
                  </a:lnTo>
                  <a:lnTo>
                    <a:pt x="577621" y="1544680"/>
                  </a:lnTo>
                  <a:lnTo>
                    <a:pt x="623598" y="1563511"/>
                  </a:lnTo>
                  <a:lnTo>
                    <a:pt x="670849" y="1581046"/>
                  </a:lnTo>
                  <a:lnTo>
                    <a:pt x="719319" y="1597248"/>
                  </a:lnTo>
                  <a:lnTo>
                    <a:pt x="768953" y="1612082"/>
                  </a:lnTo>
                  <a:lnTo>
                    <a:pt x="819694" y="1625510"/>
                  </a:lnTo>
                  <a:lnTo>
                    <a:pt x="871487" y="1637495"/>
                  </a:lnTo>
                  <a:lnTo>
                    <a:pt x="924277" y="1648001"/>
                  </a:lnTo>
                  <a:lnTo>
                    <a:pt x="978008" y="1656991"/>
                  </a:lnTo>
                  <a:lnTo>
                    <a:pt x="1032623" y="1664429"/>
                  </a:lnTo>
                  <a:lnTo>
                    <a:pt x="1088068" y="1670278"/>
                  </a:lnTo>
                  <a:lnTo>
                    <a:pt x="1144287" y="1674501"/>
                  </a:lnTo>
                  <a:lnTo>
                    <a:pt x="1201224" y="1677062"/>
                  </a:lnTo>
                  <a:lnTo>
                    <a:pt x="1258823" y="1677923"/>
                  </a:lnTo>
                  <a:lnTo>
                    <a:pt x="1316546" y="1677062"/>
                  </a:lnTo>
                  <a:lnTo>
                    <a:pt x="1373600" y="1674501"/>
                  </a:lnTo>
                  <a:lnTo>
                    <a:pt x="1429929" y="1670278"/>
                  </a:lnTo>
                  <a:lnTo>
                    <a:pt x="1485477" y="1664429"/>
                  </a:lnTo>
                  <a:lnTo>
                    <a:pt x="1540190" y="1656991"/>
                  </a:lnTo>
                  <a:lnTo>
                    <a:pt x="1594012" y="1648001"/>
                  </a:lnTo>
                  <a:lnTo>
                    <a:pt x="1646887" y="1637495"/>
                  </a:lnTo>
                  <a:lnTo>
                    <a:pt x="1698760" y="1625510"/>
                  </a:lnTo>
                  <a:lnTo>
                    <a:pt x="1749575" y="1612082"/>
                  </a:lnTo>
                  <a:lnTo>
                    <a:pt x="1799278" y="1597248"/>
                  </a:lnTo>
                  <a:lnTo>
                    <a:pt x="1847812" y="1581046"/>
                  </a:lnTo>
                  <a:lnTo>
                    <a:pt x="1895122" y="1563511"/>
                  </a:lnTo>
                  <a:lnTo>
                    <a:pt x="1941152" y="1544680"/>
                  </a:lnTo>
                  <a:lnTo>
                    <a:pt x="1985848" y="1524589"/>
                  </a:lnTo>
                  <a:lnTo>
                    <a:pt x="2029153" y="1503276"/>
                  </a:lnTo>
                  <a:lnTo>
                    <a:pt x="2071013" y="1480778"/>
                  </a:lnTo>
                  <a:lnTo>
                    <a:pt x="2111371" y="1457130"/>
                  </a:lnTo>
                  <a:lnTo>
                    <a:pt x="2150173" y="1432369"/>
                  </a:lnTo>
                  <a:lnTo>
                    <a:pt x="2187362" y="1406532"/>
                  </a:lnTo>
                  <a:lnTo>
                    <a:pt x="2222884" y="1379656"/>
                  </a:lnTo>
                  <a:lnTo>
                    <a:pt x="2256683" y="1351778"/>
                  </a:lnTo>
                  <a:lnTo>
                    <a:pt x="2288703" y="1322933"/>
                  </a:lnTo>
                  <a:lnTo>
                    <a:pt x="2318889" y="1293159"/>
                  </a:lnTo>
                  <a:lnTo>
                    <a:pt x="2347185" y="1262492"/>
                  </a:lnTo>
                  <a:lnTo>
                    <a:pt x="2373537" y="1230970"/>
                  </a:lnTo>
                  <a:lnTo>
                    <a:pt x="2397888" y="1198627"/>
                  </a:lnTo>
                  <a:lnTo>
                    <a:pt x="2420183" y="1165502"/>
                  </a:lnTo>
                  <a:lnTo>
                    <a:pt x="2440367" y="1131631"/>
                  </a:lnTo>
                  <a:lnTo>
                    <a:pt x="2458384" y="1097051"/>
                  </a:lnTo>
                  <a:lnTo>
                    <a:pt x="2474178" y="1061797"/>
                  </a:lnTo>
                  <a:lnTo>
                    <a:pt x="2487695" y="1025907"/>
                  </a:lnTo>
                  <a:lnTo>
                    <a:pt x="2498879" y="989418"/>
                  </a:lnTo>
                  <a:lnTo>
                    <a:pt x="2514024" y="914788"/>
                  </a:lnTo>
                  <a:lnTo>
                    <a:pt x="2517875" y="876720"/>
                  </a:lnTo>
                  <a:lnTo>
                    <a:pt x="2519171" y="838199"/>
                  </a:lnTo>
                  <a:close/>
                </a:path>
              </a:pathLst>
            </a:custGeom>
            <a:solidFill>
              <a:srgbClr val="98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318894" y="3674364"/>
              <a:ext cx="2552700" cy="1720850"/>
            </a:xfrm>
            <a:custGeom>
              <a:avLst/>
              <a:gdLst/>
              <a:ahLst/>
              <a:cxnLst/>
              <a:rect l="l" t="t" r="r" b="b"/>
              <a:pathLst>
                <a:path w="2552700" h="1720850">
                  <a:moveTo>
                    <a:pt x="38100" y="1077468"/>
                  </a:moveTo>
                  <a:lnTo>
                    <a:pt x="38100" y="643128"/>
                  </a:lnTo>
                  <a:lnTo>
                    <a:pt x="25400" y="664464"/>
                  </a:lnTo>
                  <a:lnTo>
                    <a:pt x="25400" y="685800"/>
                  </a:lnTo>
                  <a:lnTo>
                    <a:pt x="12700" y="707136"/>
                  </a:lnTo>
                  <a:lnTo>
                    <a:pt x="0" y="749808"/>
                  </a:lnTo>
                  <a:lnTo>
                    <a:pt x="0" y="970788"/>
                  </a:lnTo>
                  <a:lnTo>
                    <a:pt x="12700" y="993648"/>
                  </a:lnTo>
                  <a:lnTo>
                    <a:pt x="25400" y="1057656"/>
                  </a:lnTo>
                  <a:lnTo>
                    <a:pt x="38100" y="1077468"/>
                  </a:lnTo>
                  <a:close/>
                </a:path>
                <a:path w="2552700" h="1720850">
                  <a:moveTo>
                    <a:pt x="2501900" y="757428"/>
                  </a:moveTo>
                  <a:lnTo>
                    <a:pt x="2501900" y="601980"/>
                  </a:lnTo>
                  <a:lnTo>
                    <a:pt x="2489200" y="580644"/>
                  </a:lnTo>
                  <a:lnTo>
                    <a:pt x="2451100" y="521208"/>
                  </a:lnTo>
                  <a:lnTo>
                    <a:pt x="2438400" y="502920"/>
                  </a:lnTo>
                  <a:lnTo>
                    <a:pt x="2425700" y="483108"/>
                  </a:lnTo>
                  <a:lnTo>
                    <a:pt x="2387600" y="428244"/>
                  </a:lnTo>
                  <a:lnTo>
                    <a:pt x="2362200" y="409956"/>
                  </a:lnTo>
                  <a:lnTo>
                    <a:pt x="2336800" y="376428"/>
                  </a:lnTo>
                  <a:lnTo>
                    <a:pt x="2311400" y="358140"/>
                  </a:lnTo>
                  <a:lnTo>
                    <a:pt x="2298700" y="341376"/>
                  </a:lnTo>
                  <a:lnTo>
                    <a:pt x="2260600" y="309372"/>
                  </a:lnTo>
                  <a:lnTo>
                    <a:pt x="2222500" y="278892"/>
                  </a:lnTo>
                  <a:lnTo>
                    <a:pt x="2171700" y="248412"/>
                  </a:lnTo>
                  <a:lnTo>
                    <a:pt x="2133600" y="220980"/>
                  </a:lnTo>
                  <a:lnTo>
                    <a:pt x="2082800" y="193548"/>
                  </a:lnTo>
                  <a:lnTo>
                    <a:pt x="1981200" y="144780"/>
                  </a:lnTo>
                  <a:lnTo>
                    <a:pt x="1930400" y="121920"/>
                  </a:lnTo>
                  <a:lnTo>
                    <a:pt x="1879600" y="102108"/>
                  </a:lnTo>
                  <a:lnTo>
                    <a:pt x="1828800" y="83820"/>
                  </a:lnTo>
                  <a:lnTo>
                    <a:pt x="1765300" y="67056"/>
                  </a:lnTo>
                  <a:lnTo>
                    <a:pt x="1714500" y="51816"/>
                  </a:lnTo>
                  <a:lnTo>
                    <a:pt x="1651000" y="38100"/>
                  </a:lnTo>
                  <a:lnTo>
                    <a:pt x="1587500" y="25908"/>
                  </a:lnTo>
                  <a:lnTo>
                    <a:pt x="1536700" y="16764"/>
                  </a:lnTo>
                  <a:lnTo>
                    <a:pt x="1473200" y="9144"/>
                  </a:lnTo>
                  <a:lnTo>
                    <a:pt x="1409700" y="4572"/>
                  </a:lnTo>
                  <a:lnTo>
                    <a:pt x="1333500" y="1524"/>
                  </a:lnTo>
                  <a:lnTo>
                    <a:pt x="1270000" y="0"/>
                  </a:lnTo>
                  <a:lnTo>
                    <a:pt x="1206500" y="1524"/>
                  </a:lnTo>
                  <a:lnTo>
                    <a:pt x="1143000" y="4572"/>
                  </a:lnTo>
                  <a:lnTo>
                    <a:pt x="1079500" y="9144"/>
                  </a:lnTo>
                  <a:lnTo>
                    <a:pt x="1016000" y="16764"/>
                  </a:lnTo>
                  <a:lnTo>
                    <a:pt x="952500" y="25908"/>
                  </a:lnTo>
                  <a:lnTo>
                    <a:pt x="889000" y="38100"/>
                  </a:lnTo>
                  <a:lnTo>
                    <a:pt x="838200" y="51816"/>
                  </a:lnTo>
                  <a:lnTo>
                    <a:pt x="774700" y="67056"/>
                  </a:lnTo>
                  <a:lnTo>
                    <a:pt x="723900" y="83820"/>
                  </a:lnTo>
                  <a:lnTo>
                    <a:pt x="660400" y="102108"/>
                  </a:lnTo>
                  <a:lnTo>
                    <a:pt x="558800" y="144780"/>
                  </a:lnTo>
                  <a:lnTo>
                    <a:pt x="457200" y="193548"/>
                  </a:lnTo>
                  <a:lnTo>
                    <a:pt x="419100" y="220980"/>
                  </a:lnTo>
                  <a:lnTo>
                    <a:pt x="368300" y="249936"/>
                  </a:lnTo>
                  <a:lnTo>
                    <a:pt x="330200" y="278892"/>
                  </a:lnTo>
                  <a:lnTo>
                    <a:pt x="254000" y="342900"/>
                  </a:lnTo>
                  <a:lnTo>
                    <a:pt x="215900" y="376428"/>
                  </a:lnTo>
                  <a:lnTo>
                    <a:pt x="203200" y="393192"/>
                  </a:lnTo>
                  <a:lnTo>
                    <a:pt x="177800" y="411480"/>
                  </a:lnTo>
                  <a:lnTo>
                    <a:pt x="165100" y="428244"/>
                  </a:lnTo>
                  <a:lnTo>
                    <a:pt x="139700" y="464820"/>
                  </a:lnTo>
                  <a:lnTo>
                    <a:pt x="127000" y="484632"/>
                  </a:lnTo>
                  <a:lnTo>
                    <a:pt x="101600" y="502920"/>
                  </a:lnTo>
                  <a:lnTo>
                    <a:pt x="88900" y="542544"/>
                  </a:lnTo>
                  <a:lnTo>
                    <a:pt x="38100" y="621792"/>
                  </a:lnTo>
                  <a:lnTo>
                    <a:pt x="38100" y="797052"/>
                  </a:lnTo>
                  <a:lnTo>
                    <a:pt x="50800" y="757428"/>
                  </a:lnTo>
                  <a:lnTo>
                    <a:pt x="50800" y="716280"/>
                  </a:lnTo>
                  <a:lnTo>
                    <a:pt x="63500" y="676656"/>
                  </a:lnTo>
                  <a:lnTo>
                    <a:pt x="76200" y="656844"/>
                  </a:lnTo>
                  <a:lnTo>
                    <a:pt x="76200" y="638556"/>
                  </a:lnTo>
                  <a:lnTo>
                    <a:pt x="88900" y="618744"/>
                  </a:lnTo>
                  <a:lnTo>
                    <a:pt x="101600" y="600456"/>
                  </a:lnTo>
                  <a:lnTo>
                    <a:pt x="114300" y="580644"/>
                  </a:lnTo>
                  <a:lnTo>
                    <a:pt x="114300" y="562356"/>
                  </a:lnTo>
                  <a:lnTo>
                    <a:pt x="139700" y="525780"/>
                  </a:lnTo>
                  <a:lnTo>
                    <a:pt x="152400" y="509016"/>
                  </a:lnTo>
                  <a:lnTo>
                    <a:pt x="177800" y="472440"/>
                  </a:lnTo>
                  <a:lnTo>
                    <a:pt x="228600" y="422148"/>
                  </a:lnTo>
                  <a:lnTo>
                    <a:pt x="241300" y="405384"/>
                  </a:lnTo>
                  <a:lnTo>
                    <a:pt x="266700" y="390144"/>
                  </a:lnTo>
                  <a:lnTo>
                    <a:pt x="279400" y="373380"/>
                  </a:lnTo>
                  <a:lnTo>
                    <a:pt x="355600" y="312420"/>
                  </a:lnTo>
                  <a:lnTo>
                    <a:pt x="393700" y="283464"/>
                  </a:lnTo>
                  <a:lnTo>
                    <a:pt x="444500" y="256032"/>
                  </a:lnTo>
                  <a:lnTo>
                    <a:pt x="482600" y="230124"/>
                  </a:lnTo>
                  <a:lnTo>
                    <a:pt x="533400" y="205740"/>
                  </a:lnTo>
                  <a:lnTo>
                    <a:pt x="584200" y="182880"/>
                  </a:lnTo>
                  <a:lnTo>
                    <a:pt x="635000" y="161544"/>
                  </a:lnTo>
                  <a:lnTo>
                    <a:pt x="685800" y="141732"/>
                  </a:lnTo>
                  <a:lnTo>
                    <a:pt x="736600" y="123444"/>
                  </a:lnTo>
                  <a:lnTo>
                    <a:pt x="787400" y="106680"/>
                  </a:lnTo>
                  <a:lnTo>
                    <a:pt x="850900" y="91440"/>
                  </a:lnTo>
                  <a:lnTo>
                    <a:pt x="965200" y="67056"/>
                  </a:lnTo>
                  <a:lnTo>
                    <a:pt x="1028700" y="57912"/>
                  </a:lnTo>
                  <a:lnTo>
                    <a:pt x="1079500" y="51816"/>
                  </a:lnTo>
                  <a:lnTo>
                    <a:pt x="1143000" y="45720"/>
                  </a:lnTo>
                  <a:lnTo>
                    <a:pt x="1206500" y="42672"/>
                  </a:lnTo>
                  <a:lnTo>
                    <a:pt x="1270000" y="41148"/>
                  </a:lnTo>
                  <a:lnTo>
                    <a:pt x="1333500" y="42672"/>
                  </a:lnTo>
                  <a:lnTo>
                    <a:pt x="1397000" y="45720"/>
                  </a:lnTo>
                  <a:lnTo>
                    <a:pt x="1524000" y="57912"/>
                  </a:lnTo>
                  <a:lnTo>
                    <a:pt x="1651000" y="79248"/>
                  </a:lnTo>
                  <a:lnTo>
                    <a:pt x="1701800" y="91440"/>
                  </a:lnTo>
                  <a:lnTo>
                    <a:pt x="1752600" y="106680"/>
                  </a:lnTo>
                  <a:lnTo>
                    <a:pt x="1816100" y="123444"/>
                  </a:lnTo>
                  <a:lnTo>
                    <a:pt x="1866900" y="141732"/>
                  </a:lnTo>
                  <a:lnTo>
                    <a:pt x="1917700" y="161544"/>
                  </a:lnTo>
                  <a:lnTo>
                    <a:pt x="1968500" y="182880"/>
                  </a:lnTo>
                  <a:lnTo>
                    <a:pt x="2019300" y="205740"/>
                  </a:lnTo>
                  <a:lnTo>
                    <a:pt x="2070100" y="231648"/>
                  </a:lnTo>
                  <a:lnTo>
                    <a:pt x="2108200" y="257556"/>
                  </a:lnTo>
                  <a:lnTo>
                    <a:pt x="2159000" y="284988"/>
                  </a:lnTo>
                  <a:lnTo>
                    <a:pt x="2197100" y="312420"/>
                  </a:lnTo>
                  <a:lnTo>
                    <a:pt x="2273300" y="373380"/>
                  </a:lnTo>
                  <a:lnTo>
                    <a:pt x="2286000" y="390144"/>
                  </a:lnTo>
                  <a:lnTo>
                    <a:pt x="2298700" y="405384"/>
                  </a:lnTo>
                  <a:lnTo>
                    <a:pt x="2324100" y="422148"/>
                  </a:lnTo>
                  <a:lnTo>
                    <a:pt x="2349500" y="455676"/>
                  </a:lnTo>
                  <a:lnTo>
                    <a:pt x="2362200" y="473964"/>
                  </a:lnTo>
                  <a:lnTo>
                    <a:pt x="2374900" y="490728"/>
                  </a:lnTo>
                  <a:lnTo>
                    <a:pt x="2451100" y="600456"/>
                  </a:lnTo>
                  <a:lnTo>
                    <a:pt x="2463800" y="620268"/>
                  </a:lnTo>
                  <a:lnTo>
                    <a:pt x="2463800" y="638556"/>
                  </a:lnTo>
                  <a:lnTo>
                    <a:pt x="2501900" y="757428"/>
                  </a:lnTo>
                  <a:close/>
                </a:path>
                <a:path w="2552700" h="1720850">
                  <a:moveTo>
                    <a:pt x="2540000" y="992124"/>
                  </a:moveTo>
                  <a:lnTo>
                    <a:pt x="2540000" y="726948"/>
                  </a:lnTo>
                  <a:lnTo>
                    <a:pt x="2527300" y="684276"/>
                  </a:lnTo>
                  <a:lnTo>
                    <a:pt x="2514600" y="662940"/>
                  </a:lnTo>
                  <a:lnTo>
                    <a:pt x="2514600" y="922020"/>
                  </a:lnTo>
                  <a:lnTo>
                    <a:pt x="2501900" y="943356"/>
                  </a:lnTo>
                  <a:lnTo>
                    <a:pt x="2501900" y="984504"/>
                  </a:lnTo>
                  <a:lnTo>
                    <a:pt x="2489200" y="1004316"/>
                  </a:lnTo>
                  <a:lnTo>
                    <a:pt x="2489200" y="1024128"/>
                  </a:lnTo>
                  <a:lnTo>
                    <a:pt x="2476500" y="1043940"/>
                  </a:lnTo>
                  <a:lnTo>
                    <a:pt x="2476500" y="1062228"/>
                  </a:lnTo>
                  <a:lnTo>
                    <a:pt x="2463800" y="1082040"/>
                  </a:lnTo>
                  <a:lnTo>
                    <a:pt x="2463800" y="1101852"/>
                  </a:lnTo>
                  <a:lnTo>
                    <a:pt x="2451100" y="1120140"/>
                  </a:lnTo>
                  <a:lnTo>
                    <a:pt x="2438400" y="1139952"/>
                  </a:lnTo>
                  <a:lnTo>
                    <a:pt x="2400300" y="1194816"/>
                  </a:lnTo>
                  <a:lnTo>
                    <a:pt x="2387600" y="1211580"/>
                  </a:lnTo>
                  <a:lnTo>
                    <a:pt x="2362200" y="1248156"/>
                  </a:lnTo>
                  <a:lnTo>
                    <a:pt x="2324100" y="1298448"/>
                  </a:lnTo>
                  <a:lnTo>
                    <a:pt x="2298700" y="1315212"/>
                  </a:lnTo>
                  <a:lnTo>
                    <a:pt x="2286000" y="1330452"/>
                  </a:lnTo>
                  <a:lnTo>
                    <a:pt x="2273300" y="1347216"/>
                  </a:lnTo>
                  <a:lnTo>
                    <a:pt x="2197100" y="1408176"/>
                  </a:lnTo>
                  <a:lnTo>
                    <a:pt x="2159000" y="1437132"/>
                  </a:lnTo>
                  <a:lnTo>
                    <a:pt x="2108200" y="1464564"/>
                  </a:lnTo>
                  <a:lnTo>
                    <a:pt x="2070100" y="1490472"/>
                  </a:lnTo>
                  <a:lnTo>
                    <a:pt x="2019300" y="1514856"/>
                  </a:lnTo>
                  <a:lnTo>
                    <a:pt x="1968500" y="1537716"/>
                  </a:lnTo>
                  <a:lnTo>
                    <a:pt x="1917700" y="1559052"/>
                  </a:lnTo>
                  <a:lnTo>
                    <a:pt x="1866900" y="1578864"/>
                  </a:lnTo>
                  <a:lnTo>
                    <a:pt x="1816100" y="1597152"/>
                  </a:lnTo>
                  <a:lnTo>
                    <a:pt x="1752600" y="1613916"/>
                  </a:lnTo>
                  <a:lnTo>
                    <a:pt x="1701800" y="1629156"/>
                  </a:lnTo>
                  <a:lnTo>
                    <a:pt x="1638300" y="1641348"/>
                  </a:lnTo>
                  <a:lnTo>
                    <a:pt x="1524000" y="1662684"/>
                  </a:lnTo>
                  <a:lnTo>
                    <a:pt x="1397000" y="1674876"/>
                  </a:lnTo>
                  <a:lnTo>
                    <a:pt x="1333500" y="1677924"/>
                  </a:lnTo>
                  <a:lnTo>
                    <a:pt x="1270000" y="1679448"/>
                  </a:lnTo>
                  <a:lnTo>
                    <a:pt x="1206500" y="1677924"/>
                  </a:lnTo>
                  <a:lnTo>
                    <a:pt x="1143000" y="1674876"/>
                  </a:lnTo>
                  <a:lnTo>
                    <a:pt x="1016000" y="1662684"/>
                  </a:lnTo>
                  <a:lnTo>
                    <a:pt x="901700" y="1641348"/>
                  </a:lnTo>
                  <a:lnTo>
                    <a:pt x="787400" y="1613916"/>
                  </a:lnTo>
                  <a:lnTo>
                    <a:pt x="736600" y="1597152"/>
                  </a:lnTo>
                  <a:lnTo>
                    <a:pt x="685800" y="1578864"/>
                  </a:lnTo>
                  <a:lnTo>
                    <a:pt x="635000" y="1559052"/>
                  </a:lnTo>
                  <a:lnTo>
                    <a:pt x="584200" y="1537716"/>
                  </a:lnTo>
                  <a:lnTo>
                    <a:pt x="533400" y="1514856"/>
                  </a:lnTo>
                  <a:lnTo>
                    <a:pt x="482600" y="1488948"/>
                  </a:lnTo>
                  <a:lnTo>
                    <a:pt x="444500" y="1463040"/>
                  </a:lnTo>
                  <a:lnTo>
                    <a:pt x="393700" y="1435608"/>
                  </a:lnTo>
                  <a:lnTo>
                    <a:pt x="355600" y="1408176"/>
                  </a:lnTo>
                  <a:lnTo>
                    <a:pt x="279400" y="1347216"/>
                  </a:lnTo>
                  <a:lnTo>
                    <a:pt x="266700" y="1330452"/>
                  </a:lnTo>
                  <a:lnTo>
                    <a:pt x="241300" y="1315212"/>
                  </a:lnTo>
                  <a:lnTo>
                    <a:pt x="203200" y="1264920"/>
                  </a:lnTo>
                  <a:lnTo>
                    <a:pt x="177800" y="1246632"/>
                  </a:lnTo>
                  <a:lnTo>
                    <a:pt x="165100" y="1229868"/>
                  </a:lnTo>
                  <a:lnTo>
                    <a:pt x="127000" y="1175004"/>
                  </a:lnTo>
                  <a:lnTo>
                    <a:pt x="114300" y="1138428"/>
                  </a:lnTo>
                  <a:lnTo>
                    <a:pt x="101600" y="1120140"/>
                  </a:lnTo>
                  <a:lnTo>
                    <a:pt x="88900" y="1100328"/>
                  </a:lnTo>
                  <a:lnTo>
                    <a:pt x="76200" y="1082040"/>
                  </a:lnTo>
                  <a:lnTo>
                    <a:pt x="50800" y="1002792"/>
                  </a:lnTo>
                  <a:lnTo>
                    <a:pt x="50800" y="963168"/>
                  </a:lnTo>
                  <a:lnTo>
                    <a:pt x="38100" y="941832"/>
                  </a:lnTo>
                  <a:lnTo>
                    <a:pt x="38100" y="1098804"/>
                  </a:lnTo>
                  <a:lnTo>
                    <a:pt x="50800" y="1118616"/>
                  </a:lnTo>
                  <a:lnTo>
                    <a:pt x="63500" y="1139952"/>
                  </a:lnTo>
                  <a:lnTo>
                    <a:pt x="88900" y="1179576"/>
                  </a:lnTo>
                  <a:lnTo>
                    <a:pt x="101600" y="1197864"/>
                  </a:lnTo>
                  <a:lnTo>
                    <a:pt x="127000" y="1237488"/>
                  </a:lnTo>
                  <a:lnTo>
                    <a:pt x="177800" y="1310640"/>
                  </a:lnTo>
                  <a:lnTo>
                    <a:pt x="203200" y="1327404"/>
                  </a:lnTo>
                  <a:lnTo>
                    <a:pt x="215900" y="1344168"/>
                  </a:lnTo>
                  <a:lnTo>
                    <a:pt x="228600" y="1362456"/>
                  </a:lnTo>
                  <a:lnTo>
                    <a:pt x="254000" y="1379220"/>
                  </a:lnTo>
                  <a:lnTo>
                    <a:pt x="292100" y="1411224"/>
                  </a:lnTo>
                  <a:lnTo>
                    <a:pt x="368300" y="1472184"/>
                  </a:lnTo>
                  <a:lnTo>
                    <a:pt x="419100" y="1499616"/>
                  </a:lnTo>
                  <a:lnTo>
                    <a:pt x="457200" y="1527048"/>
                  </a:lnTo>
                  <a:lnTo>
                    <a:pt x="558800" y="1575816"/>
                  </a:lnTo>
                  <a:lnTo>
                    <a:pt x="609600" y="1598676"/>
                  </a:lnTo>
                  <a:lnTo>
                    <a:pt x="673100" y="1618488"/>
                  </a:lnTo>
                  <a:lnTo>
                    <a:pt x="723900" y="1636776"/>
                  </a:lnTo>
                  <a:lnTo>
                    <a:pt x="774700" y="1653540"/>
                  </a:lnTo>
                  <a:lnTo>
                    <a:pt x="838200" y="1668780"/>
                  </a:lnTo>
                  <a:lnTo>
                    <a:pt x="901700" y="1682496"/>
                  </a:lnTo>
                  <a:lnTo>
                    <a:pt x="952500" y="1694688"/>
                  </a:lnTo>
                  <a:lnTo>
                    <a:pt x="1016000" y="1703832"/>
                  </a:lnTo>
                  <a:lnTo>
                    <a:pt x="1079500" y="1711452"/>
                  </a:lnTo>
                  <a:lnTo>
                    <a:pt x="1143000" y="1716024"/>
                  </a:lnTo>
                  <a:lnTo>
                    <a:pt x="1206500" y="1719072"/>
                  </a:lnTo>
                  <a:lnTo>
                    <a:pt x="1270000" y="1720596"/>
                  </a:lnTo>
                  <a:lnTo>
                    <a:pt x="1333500" y="1719072"/>
                  </a:lnTo>
                  <a:lnTo>
                    <a:pt x="1409700" y="1716024"/>
                  </a:lnTo>
                  <a:lnTo>
                    <a:pt x="1473200" y="1711452"/>
                  </a:lnTo>
                  <a:lnTo>
                    <a:pt x="1536700" y="1703832"/>
                  </a:lnTo>
                  <a:lnTo>
                    <a:pt x="1587500" y="1694688"/>
                  </a:lnTo>
                  <a:lnTo>
                    <a:pt x="1651000" y="1682496"/>
                  </a:lnTo>
                  <a:lnTo>
                    <a:pt x="1714500" y="1668780"/>
                  </a:lnTo>
                  <a:lnTo>
                    <a:pt x="1765300" y="1653540"/>
                  </a:lnTo>
                  <a:lnTo>
                    <a:pt x="1828800" y="1636776"/>
                  </a:lnTo>
                  <a:lnTo>
                    <a:pt x="1879600" y="1618488"/>
                  </a:lnTo>
                  <a:lnTo>
                    <a:pt x="1981200" y="1575816"/>
                  </a:lnTo>
                  <a:lnTo>
                    <a:pt x="2082800" y="1527048"/>
                  </a:lnTo>
                  <a:lnTo>
                    <a:pt x="2133600" y="1499616"/>
                  </a:lnTo>
                  <a:lnTo>
                    <a:pt x="2171700" y="1470660"/>
                  </a:lnTo>
                  <a:lnTo>
                    <a:pt x="2222500" y="1441704"/>
                  </a:lnTo>
                  <a:lnTo>
                    <a:pt x="2298700" y="1377696"/>
                  </a:lnTo>
                  <a:lnTo>
                    <a:pt x="2311400" y="1360932"/>
                  </a:lnTo>
                  <a:lnTo>
                    <a:pt x="2336800" y="1344168"/>
                  </a:lnTo>
                  <a:lnTo>
                    <a:pt x="2349500" y="1327404"/>
                  </a:lnTo>
                  <a:lnTo>
                    <a:pt x="2362200" y="1309116"/>
                  </a:lnTo>
                  <a:lnTo>
                    <a:pt x="2387600" y="1292352"/>
                  </a:lnTo>
                  <a:lnTo>
                    <a:pt x="2413000" y="1255776"/>
                  </a:lnTo>
                  <a:lnTo>
                    <a:pt x="2425700" y="1235964"/>
                  </a:lnTo>
                  <a:lnTo>
                    <a:pt x="2438400" y="1217676"/>
                  </a:lnTo>
                  <a:lnTo>
                    <a:pt x="2489200" y="1138428"/>
                  </a:lnTo>
                  <a:lnTo>
                    <a:pt x="2501900" y="1098804"/>
                  </a:lnTo>
                  <a:lnTo>
                    <a:pt x="2527300" y="1056132"/>
                  </a:lnTo>
                  <a:lnTo>
                    <a:pt x="2540000" y="992124"/>
                  </a:lnTo>
                  <a:close/>
                </a:path>
                <a:path w="2552700" h="1720850">
                  <a:moveTo>
                    <a:pt x="2514600" y="798576"/>
                  </a:moveTo>
                  <a:lnTo>
                    <a:pt x="2514600" y="643128"/>
                  </a:lnTo>
                  <a:lnTo>
                    <a:pt x="2501900" y="621792"/>
                  </a:lnTo>
                  <a:lnTo>
                    <a:pt x="2501900" y="777240"/>
                  </a:lnTo>
                  <a:lnTo>
                    <a:pt x="2514600" y="798576"/>
                  </a:lnTo>
                  <a:close/>
                </a:path>
                <a:path w="2552700" h="1720850">
                  <a:moveTo>
                    <a:pt x="2552700" y="949452"/>
                  </a:moveTo>
                  <a:lnTo>
                    <a:pt x="2552700" y="771144"/>
                  </a:lnTo>
                  <a:lnTo>
                    <a:pt x="2540000" y="748284"/>
                  </a:lnTo>
                  <a:lnTo>
                    <a:pt x="2540000" y="970788"/>
                  </a:lnTo>
                  <a:lnTo>
                    <a:pt x="2552700" y="9494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44602" y="6717791"/>
              <a:ext cx="2687320" cy="680085"/>
            </a:xfrm>
            <a:custGeom>
              <a:avLst/>
              <a:gdLst/>
              <a:ahLst/>
              <a:cxnLst/>
              <a:rect l="l" t="t" r="r" b="b"/>
              <a:pathLst>
                <a:path w="2687320" h="680084">
                  <a:moveTo>
                    <a:pt x="2686811" y="679703"/>
                  </a:moveTo>
                  <a:lnTo>
                    <a:pt x="2686811" y="0"/>
                  </a:lnTo>
                  <a:lnTo>
                    <a:pt x="0" y="0"/>
                  </a:lnTo>
                  <a:lnTo>
                    <a:pt x="0" y="679703"/>
                  </a:lnTo>
                  <a:lnTo>
                    <a:pt x="2686811" y="679703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23266" y="6696456"/>
              <a:ext cx="2729865" cy="722630"/>
            </a:xfrm>
            <a:custGeom>
              <a:avLst/>
              <a:gdLst/>
              <a:ahLst/>
              <a:cxnLst/>
              <a:rect l="l" t="t" r="r" b="b"/>
              <a:pathLst>
                <a:path w="2729865" h="722629">
                  <a:moveTo>
                    <a:pt x="2729484" y="722376"/>
                  </a:moveTo>
                  <a:lnTo>
                    <a:pt x="2729484" y="0"/>
                  </a:lnTo>
                  <a:lnTo>
                    <a:pt x="0" y="0"/>
                  </a:lnTo>
                  <a:lnTo>
                    <a:pt x="0" y="722376"/>
                  </a:lnTo>
                  <a:lnTo>
                    <a:pt x="21336" y="722376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2686812" y="42672"/>
                  </a:lnTo>
                  <a:lnTo>
                    <a:pt x="2686812" y="21336"/>
                  </a:lnTo>
                  <a:lnTo>
                    <a:pt x="2708148" y="42672"/>
                  </a:lnTo>
                  <a:lnTo>
                    <a:pt x="2708148" y="722376"/>
                  </a:lnTo>
                  <a:lnTo>
                    <a:pt x="2729484" y="722376"/>
                  </a:lnTo>
                  <a:close/>
                </a:path>
                <a:path w="2729865" h="722629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2729865" h="722629">
                  <a:moveTo>
                    <a:pt x="42672" y="681228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681228"/>
                  </a:lnTo>
                  <a:lnTo>
                    <a:pt x="42672" y="681228"/>
                  </a:lnTo>
                  <a:close/>
                </a:path>
                <a:path w="2729865" h="722629">
                  <a:moveTo>
                    <a:pt x="2708148" y="681228"/>
                  </a:moveTo>
                  <a:lnTo>
                    <a:pt x="21336" y="681228"/>
                  </a:lnTo>
                  <a:lnTo>
                    <a:pt x="42672" y="701040"/>
                  </a:lnTo>
                  <a:lnTo>
                    <a:pt x="42672" y="722376"/>
                  </a:lnTo>
                  <a:lnTo>
                    <a:pt x="2686812" y="722376"/>
                  </a:lnTo>
                  <a:lnTo>
                    <a:pt x="2686812" y="701040"/>
                  </a:lnTo>
                  <a:lnTo>
                    <a:pt x="2708148" y="681228"/>
                  </a:lnTo>
                  <a:close/>
                </a:path>
                <a:path w="2729865" h="722629">
                  <a:moveTo>
                    <a:pt x="42672" y="722376"/>
                  </a:moveTo>
                  <a:lnTo>
                    <a:pt x="42672" y="701040"/>
                  </a:lnTo>
                  <a:lnTo>
                    <a:pt x="21336" y="681228"/>
                  </a:lnTo>
                  <a:lnTo>
                    <a:pt x="21336" y="722376"/>
                  </a:lnTo>
                  <a:lnTo>
                    <a:pt x="42672" y="722376"/>
                  </a:lnTo>
                  <a:close/>
                </a:path>
                <a:path w="2729865" h="722629">
                  <a:moveTo>
                    <a:pt x="2708148" y="42672"/>
                  </a:moveTo>
                  <a:lnTo>
                    <a:pt x="2686812" y="21336"/>
                  </a:lnTo>
                  <a:lnTo>
                    <a:pt x="2686812" y="42672"/>
                  </a:lnTo>
                  <a:lnTo>
                    <a:pt x="2708148" y="42672"/>
                  </a:lnTo>
                  <a:close/>
                </a:path>
                <a:path w="2729865" h="722629">
                  <a:moveTo>
                    <a:pt x="2708148" y="681228"/>
                  </a:moveTo>
                  <a:lnTo>
                    <a:pt x="2708148" y="42672"/>
                  </a:lnTo>
                  <a:lnTo>
                    <a:pt x="2686812" y="42672"/>
                  </a:lnTo>
                  <a:lnTo>
                    <a:pt x="2686812" y="681228"/>
                  </a:lnTo>
                  <a:lnTo>
                    <a:pt x="2708148" y="681228"/>
                  </a:lnTo>
                  <a:close/>
                </a:path>
                <a:path w="2729865" h="722629">
                  <a:moveTo>
                    <a:pt x="2708148" y="722376"/>
                  </a:moveTo>
                  <a:lnTo>
                    <a:pt x="2708148" y="681228"/>
                  </a:lnTo>
                  <a:lnTo>
                    <a:pt x="2686812" y="701040"/>
                  </a:lnTo>
                  <a:lnTo>
                    <a:pt x="2686812" y="722376"/>
                  </a:lnTo>
                  <a:lnTo>
                    <a:pt x="2708148" y="7223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977528" y="5601408"/>
            <a:ext cx="2940685" cy="1701800"/>
          </a:xfrm>
          <a:prstGeom prst="rect">
            <a:avLst/>
          </a:prstGeom>
        </p:spPr>
        <p:txBody>
          <a:bodyPr vert="horz" wrap="square" lIns="0" tIns="316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95"/>
              </a:spcBef>
            </a:pPr>
            <a:r>
              <a:rPr sz="3500" dirty="0">
                <a:latin typeface="Symbol"/>
                <a:cs typeface="Symbol"/>
              </a:rPr>
              <a:t></a:t>
            </a:r>
            <a:r>
              <a:rPr sz="3500" dirty="0">
                <a:latin typeface="Times New Roman"/>
                <a:cs typeface="Times New Roman"/>
              </a:rPr>
              <a:t>-</a:t>
            </a:r>
            <a:r>
              <a:rPr sz="3500" spc="-10" dirty="0">
                <a:latin typeface="Times New Roman"/>
                <a:cs typeface="Times New Roman"/>
              </a:rPr>
              <a:t>uzávěr(</a:t>
            </a:r>
            <a:r>
              <a:rPr sz="3500" i="1" spc="-10" dirty="0">
                <a:latin typeface="Times New Roman"/>
                <a:cs typeface="Times New Roman"/>
              </a:rPr>
              <a:t>s</a:t>
            </a:r>
            <a:r>
              <a:rPr sz="3500" spc="-10" dirty="0">
                <a:latin typeface="Times New Roman"/>
                <a:cs typeface="Times New Roman"/>
              </a:rPr>
              <a:t>)</a:t>
            </a:r>
            <a:endParaRPr sz="3500">
              <a:latin typeface="Times New Roman"/>
              <a:cs typeface="Times New Roman"/>
            </a:endParaRPr>
          </a:p>
          <a:p>
            <a:pPr marL="867410">
              <a:lnSpc>
                <a:spcPct val="100000"/>
              </a:lnSpc>
              <a:spcBef>
                <a:spcPts val="2400"/>
              </a:spcBef>
            </a:pPr>
            <a:r>
              <a:rPr sz="3500" dirty="0">
                <a:latin typeface="Symbol"/>
                <a:cs typeface="Symbol"/>
              </a:rPr>
              <a:t></a:t>
            </a:r>
            <a:r>
              <a:rPr sz="3500" dirty="0">
                <a:latin typeface="Times New Roman"/>
                <a:cs typeface="Times New Roman"/>
              </a:rPr>
              <a:t>-</a:t>
            </a:r>
            <a:r>
              <a:rPr sz="3500" spc="-10" dirty="0">
                <a:latin typeface="Times New Roman"/>
                <a:cs typeface="Times New Roman"/>
              </a:rPr>
              <a:t>uzávěr(</a:t>
            </a:r>
            <a:r>
              <a:rPr sz="3500" i="1" spc="-10" dirty="0">
                <a:latin typeface="Times New Roman"/>
                <a:cs typeface="Times New Roman"/>
              </a:rPr>
              <a:t>p</a:t>
            </a:r>
            <a:r>
              <a:rPr sz="3500" spc="-10" dirty="0">
                <a:latin typeface="Times New Roman"/>
                <a:cs typeface="Times New Roman"/>
              </a:rPr>
              <a:t>)</a:t>
            </a:r>
            <a:endParaRPr sz="35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571878" y="3925823"/>
            <a:ext cx="3819525" cy="3493135"/>
            <a:chOff x="4571878" y="3925823"/>
            <a:chExt cx="3819525" cy="3493135"/>
          </a:xfrm>
        </p:grpSpPr>
        <p:sp>
          <p:nvSpPr>
            <p:cNvPr id="14" name="object 14"/>
            <p:cNvSpPr/>
            <p:nvPr/>
          </p:nvSpPr>
          <p:spPr>
            <a:xfrm>
              <a:off x="4571878" y="5227343"/>
              <a:ext cx="586740" cy="1496695"/>
            </a:xfrm>
            <a:custGeom>
              <a:avLst/>
              <a:gdLst/>
              <a:ahLst/>
              <a:cxnLst/>
              <a:rect l="l" t="t" r="r" b="b"/>
              <a:pathLst>
                <a:path w="586739" h="1496695">
                  <a:moveTo>
                    <a:pt x="524551" y="125268"/>
                  </a:moveTo>
                  <a:lnTo>
                    <a:pt x="502920" y="121896"/>
                  </a:lnTo>
                  <a:lnTo>
                    <a:pt x="484889" y="111660"/>
                  </a:lnTo>
                  <a:lnTo>
                    <a:pt x="0" y="1482828"/>
                  </a:lnTo>
                  <a:lnTo>
                    <a:pt x="39624" y="1496544"/>
                  </a:lnTo>
                  <a:lnTo>
                    <a:pt x="524551" y="125268"/>
                  </a:lnTo>
                  <a:close/>
                </a:path>
                <a:path w="586739" h="1496695">
                  <a:moveTo>
                    <a:pt x="586716" y="59388"/>
                  </a:moveTo>
                  <a:lnTo>
                    <a:pt x="580453" y="35980"/>
                  </a:lnTo>
                  <a:lnTo>
                    <a:pt x="565904" y="16287"/>
                  </a:lnTo>
                  <a:lnTo>
                    <a:pt x="544068" y="3024"/>
                  </a:lnTo>
                  <a:lnTo>
                    <a:pt x="519684" y="0"/>
                  </a:lnTo>
                  <a:lnTo>
                    <a:pt x="496443" y="6262"/>
                  </a:lnTo>
                  <a:lnTo>
                    <a:pt x="477202" y="20812"/>
                  </a:lnTo>
                  <a:lnTo>
                    <a:pt x="464820" y="42648"/>
                  </a:lnTo>
                  <a:lnTo>
                    <a:pt x="460914" y="67032"/>
                  </a:lnTo>
                  <a:lnTo>
                    <a:pt x="466725" y="90273"/>
                  </a:lnTo>
                  <a:lnTo>
                    <a:pt x="481107" y="109513"/>
                  </a:lnTo>
                  <a:lnTo>
                    <a:pt x="484889" y="111660"/>
                  </a:lnTo>
                  <a:lnTo>
                    <a:pt x="504444" y="56364"/>
                  </a:lnTo>
                  <a:lnTo>
                    <a:pt x="544068" y="70080"/>
                  </a:lnTo>
                  <a:lnTo>
                    <a:pt x="544068" y="121793"/>
                  </a:lnTo>
                  <a:lnTo>
                    <a:pt x="551307" y="119991"/>
                  </a:lnTo>
                  <a:lnTo>
                    <a:pt x="570642" y="105608"/>
                  </a:lnTo>
                  <a:lnTo>
                    <a:pt x="583692" y="83796"/>
                  </a:lnTo>
                  <a:lnTo>
                    <a:pt x="586716" y="59388"/>
                  </a:lnTo>
                  <a:close/>
                </a:path>
                <a:path w="586739" h="1496695">
                  <a:moveTo>
                    <a:pt x="544068" y="70080"/>
                  </a:moveTo>
                  <a:lnTo>
                    <a:pt x="504444" y="56364"/>
                  </a:lnTo>
                  <a:lnTo>
                    <a:pt x="484889" y="111660"/>
                  </a:lnTo>
                  <a:lnTo>
                    <a:pt x="502920" y="121896"/>
                  </a:lnTo>
                  <a:lnTo>
                    <a:pt x="524551" y="125268"/>
                  </a:lnTo>
                  <a:lnTo>
                    <a:pt x="544068" y="70080"/>
                  </a:lnTo>
                  <a:close/>
                </a:path>
                <a:path w="586739" h="1496695">
                  <a:moveTo>
                    <a:pt x="544068" y="121793"/>
                  </a:moveTo>
                  <a:lnTo>
                    <a:pt x="544068" y="70080"/>
                  </a:lnTo>
                  <a:lnTo>
                    <a:pt x="524551" y="125268"/>
                  </a:lnTo>
                  <a:lnTo>
                    <a:pt x="527970" y="125801"/>
                  </a:lnTo>
                  <a:lnTo>
                    <a:pt x="544068" y="1217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682874" y="3947159"/>
              <a:ext cx="1009015" cy="1175385"/>
            </a:xfrm>
            <a:custGeom>
              <a:avLst/>
              <a:gdLst/>
              <a:ahLst/>
              <a:cxnLst/>
              <a:rect l="l" t="t" r="r" b="b"/>
              <a:pathLst>
                <a:path w="1009015" h="1175385">
                  <a:moveTo>
                    <a:pt x="1008887" y="586739"/>
                  </a:moveTo>
                  <a:lnTo>
                    <a:pt x="1007038" y="536033"/>
                  </a:lnTo>
                  <a:lnTo>
                    <a:pt x="1001591" y="486540"/>
                  </a:lnTo>
                  <a:lnTo>
                    <a:pt x="992696" y="438435"/>
                  </a:lnTo>
                  <a:lnTo>
                    <a:pt x="980504" y="391892"/>
                  </a:lnTo>
                  <a:lnTo>
                    <a:pt x="965166" y="347087"/>
                  </a:lnTo>
                  <a:lnTo>
                    <a:pt x="946833" y="304193"/>
                  </a:lnTo>
                  <a:lnTo>
                    <a:pt x="925654" y="263385"/>
                  </a:lnTo>
                  <a:lnTo>
                    <a:pt x="901781" y="224838"/>
                  </a:lnTo>
                  <a:lnTo>
                    <a:pt x="875365" y="188728"/>
                  </a:lnTo>
                  <a:lnTo>
                    <a:pt x="846556" y="155227"/>
                  </a:lnTo>
                  <a:lnTo>
                    <a:pt x="815504" y="124511"/>
                  </a:lnTo>
                  <a:lnTo>
                    <a:pt x="782361" y="96755"/>
                  </a:lnTo>
                  <a:lnTo>
                    <a:pt x="747276" y="72133"/>
                  </a:lnTo>
                  <a:lnTo>
                    <a:pt x="710401" y="50820"/>
                  </a:lnTo>
                  <a:lnTo>
                    <a:pt x="671887" y="32990"/>
                  </a:lnTo>
                  <a:lnTo>
                    <a:pt x="631883" y="18819"/>
                  </a:lnTo>
                  <a:lnTo>
                    <a:pt x="590541" y="8480"/>
                  </a:lnTo>
                  <a:lnTo>
                    <a:pt x="548011" y="2149"/>
                  </a:lnTo>
                  <a:lnTo>
                    <a:pt x="504443" y="0"/>
                  </a:lnTo>
                  <a:lnTo>
                    <a:pt x="460876" y="2149"/>
                  </a:lnTo>
                  <a:lnTo>
                    <a:pt x="418346" y="8480"/>
                  </a:lnTo>
                  <a:lnTo>
                    <a:pt x="377004" y="18819"/>
                  </a:lnTo>
                  <a:lnTo>
                    <a:pt x="337000" y="32990"/>
                  </a:lnTo>
                  <a:lnTo>
                    <a:pt x="298486" y="50820"/>
                  </a:lnTo>
                  <a:lnTo>
                    <a:pt x="261611" y="72133"/>
                  </a:lnTo>
                  <a:lnTo>
                    <a:pt x="226526" y="96755"/>
                  </a:lnTo>
                  <a:lnTo>
                    <a:pt x="193383" y="124511"/>
                  </a:lnTo>
                  <a:lnTo>
                    <a:pt x="162331" y="155227"/>
                  </a:lnTo>
                  <a:lnTo>
                    <a:pt x="133522" y="188728"/>
                  </a:lnTo>
                  <a:lnTo>
                    <a:pt x="107106" y="224838"/>
                  </a:lnTo>
                  <a:lnTo>
                    <a:pt x="83233" y="263385"/>
                  </a:lnTo>
                  <a:lnTo>
                    <a:pt x="62054" y="304193"/>
                  </a:lnTo>
                  <a:lnTo>
                    <a:pt x="43721" y="347087"/>
                  </a:lnTo>
                  <a:lnTo>
                    <a:pt x="28383" y="391892"/>
                  </a:lnTo>
                  <a:lnTo>
                    <a:pt x="16191" y="438435"/>
                  </a:lnTo>
                  <a:lnTo>
                    <a:pt x="7296" y="486540"/>
                  </a:lnTo>
                  <a:lnTo>
                    <a:pt x="1849" y="536033"/>
                  </a:lnTo>
                  <a:lnTo>
                    <a:pt x="0" y="586739"/>
                  </a:lnTo>
                  <a:lnTo>
                    <a:pt x="1849" y="637458"/>
                  </a:lnTo>
                  <a:lnTo>
                    <a:pt x="7296" y="686986"/>
                  </a:lnTo>
                  <a:lnTo>
                    <a:pt x="16191" y="735146"/>
                  </a:lnTo>
                  <a:lnTo>
                    <a:pt x="28383" y="781761"/>
                  </a:lnTo>
                  <a:lnTo>
                    <a:pt x="43721" y="826653"/>
                  </a:lnTo>
                  <a:lnTo>
                    <a:pt x="62054" y="869646"/>
                  </a:lnTo>
                  <a:lnTo>
                    <a:pt x="83233" y="910562"/>
                  </a:lnTo>
                  <a:lnTo>
                    <a:pt x="107106" y="949224"/>
                  </a:lnTo>
                  <a:lnTo>
                    <a:pt x="133522" y="985453"/>
                  </a:lnTo>
                  <a:lnTo>
                    <a:pt x="162331" y="1019074"/>
                  </a:lnTo>
                  <a:lnTo>
                    <a:pt x="193383" y="1049909"/>
                  </a:lnTo>
                  <a:lnTo>
                    <a:pt x="226526" y="1077780"/>
                  </a:lnTo>
                  <a:lnTo>
                    <a:pt x="261611" y="1102510"/>
                  </a:lnTo>
                  <a:lnTo>
                    <a:pt x="298486" y="1123922"/>
                  </a:lnTo>
                  <a:lnTo>
                    <a:pt x="337000" y="1141839"/>
                  </a:lnTo>
                  <a:lnTo>
                    <a:pt x="377004" y="1156082"/>
                  </a:lnTo>
                  <a:lnTo>
                    <a:pt x="418346" y="1166476"/>
                  </a:lnTo>
                  <a:lnTo>
                    <a:pt x="460876" y="1172842"/>
                  </a:lnTo>
                  <a:lnTo>
                    <a:pt x="504443" y="1175003"/>
                  </a:lnTo>
                  <a:lnTo>
                    <a:pt x="548011" y="1172842"/>
                  </a:lnTo>
                  <a:lnTo>
                    <a:pt x="590541" y="1166476"/>
                  </a:lnTo>
                  <a:lnTo>
                    <a:pt x="631883" y="1156082"/>
                  </a:lnTo>
                  <a:lnTo>
                    <a:pt x="671887" y="1141839"/>
                  </a:lnTo>
                  <a:lnTo>
                    <a:pt x="710401" y="1123922"/>
                  </a:lnTo>
                  <a:lnTo>
                    <a:pt x="747276" y="1102510"/>
                  </a:lnTo>
                  <a:lnTo>
                    <a:pt x="782361" y="1077780"/>
                  </a:lnTo>
                  <a:lnTo>
                    <a:pt x="815504" y="1049909"/>
                  </a:lnTo>
                  <a:lnTo>
                    <a:pt x="846556" y="1019074"/>
                  </a:lnTo>
                  <a:lnTo>
                    <a:pt x="875365" y="985453"/>
                  </a:lnTo>
                  <a:lnTo>
                    <a:pt x="901781" y="949224"/>
                  </a:lnTo>
                  <a:lnTo>
                    <a:pt x="925654" y="910562"/>
                  </a:lnTo>
                  <a:lnTo>
                    <a:pt x="946833" y="869646"/>
                  </a:lnTo>
                  <a:lnTo>
                    <a:pt x="965166" y="826653"/>
                  </a:lnTo>
                  <a:lnTo>
                    <a:pt x="980504" y="781761"/>
                  </a:lnTo>
                  <a:lnTo>
                    <a:pt x="992696" y="735146"/>
                  </a:lnTo>
                  <a:lnTo>
                    <a:pt x="1001591" y="686986"/>
                  </a:lnTo>
                  <a:lnTo>
                    <a:pt x="1007038" y="637458"/>
                  </a:lnTo>
                  <a:lnTo>
                    <a:pt x="1008887" y="586739"/>
                  </a:lnTo>
                  <a:close/>
                </a:path>
              </a:pathLst>
            </a:custGeom>
            <a:solidFill>
              <a:srgbClr val="326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663062" y="3925823"/>
              <a:ext cx="1049020" cy="1217930"/>
            </a:xfrm>
            <a:custGeom>
              <a:avLst/>
              <a:gdLst/>
              <a:ahLst/>
              <a:cxnLst/>
              <a:rect l="l" t="t" r="r" b="b"/>
              <a:pathLst>
                <a:path w="1049020" h="1217929">
                  <a:moveTo>
                    <a:pt x="1048512" y="640080"/>
                  </a:moveTo>
                  <a:lnTo>
                    <a:pt x="1048512" y="577596"/>
                  </a:lnTo>
                  <a:lnTo>
                    <a:pt x="1042416" y="516636"/>
                  </a:lnTo>
                  <a:lnTo>
                    <a:pt x="1037844" y="486156"/>
                  </a:lnTo>
                  <a:lnTo>
                    <a:pt x="1025652" y="428244"/>
                  </a:lnTo>
                  <a:lnTo>
                    <a:pt x="1018032" y="399288"/>
                  </a:lnTo>
                  <a:lnTo>
                    <a:pt x="1007364" y="371856"/>
                  </a:lnTo>
                  <a:lnTo>
                    <a:pt x="998220" y="345948"/>
                  </a:lnTo>
                  <a:lnTo>
                    <a:pt x="973836" y="294132"/>
                  </a:lnTo>
                  <a:lnTo>
                    <a:pt x="944880" y="245364"/>
                  </a:lnTo>
                  <a:lnTo>
                    <a:pt x="896112" y="179832"/>
                  </a:lnTo>
                  <a:lnTo>
                    <a:pt x="859536" y="140208"/>
                  </a:lnTo>
                  <a:lnTo>
                    <a:pt x="797052" y="88392"/>
                  </a:lnTo>
                  <a:lnTo>
                    <a:pt x="752856" y="60960"/>
                  </a:lnTo>
                  <a:lnTo>
                    <a:pt x="728472" y="48768"/>
                  </a:lnTo>
                  <a:lnTo>
                    <a:pt x="705612" y="36576"/>
                  </a:lnTo>
                  <a:lnTo>
                    <a:pt x="681228" y="27432"/>
                  </a:lnTo>
                  <a:lnTo>
                    <a:pt x="629412" y="12192"/>
                  </a:lnTo>
                  <a:lnTo>
                    <a:pt x="577596" y="3048"/>
                  </a:lnTo>
                  <a:lnTo>
                    <a:pt x="550164" y="1524"/>
                  </a:lnTo>
                  <a:lnTo>
                    <a:pt x="524256" y="0"/>
                  </a:lnTo>
                  <a:lnTo>
                    <a:pt x="470916" y="2963"/>
                  </a:lnTo>
                  <a:lnTo>
                    <a:pt x="469392" y="3048"/>
                  </a:lnTo>
                  <a:lnTo>
                    <a:pt x="417576" y="12192"/>
                  </a:lnTo>
                  <a:lnTo>
                    <a:pt x="367284" y="27432"/>
                  </a:lnTo>
                  <a:lnTo>
                    <a:pt x="318516" y="48768"/>
                  </a:lnTo>
                  <a:lnTo>
                    <a:pt x="272796" y="74676"/>
                  </a:lnTo>
                  <a:lnTo>
                    <a:pt x="228600" y="105156"/>
                  </a:lnTo>
                  <a:lnTo>
                    <a:pt x="188976" y="140208"/>
                  </a:lnTo>
                  <a:lnTo>
                    <a:pt x="152400" y="179832"/>
                  </a:lnTo>
                  <a:lnTo>
                    <a:pt x="134112" y="201168"/>
                  </a:lnTo>
                  <a:lnTo>
                    <a:pt x="102108" y="246888"/>
                  </a:lnTo>
                  <a:lnTo>
                    <a:pt x="74676" y="294132"/>
                  </a:lnTo>
                  <a:lnTo>
                    <a:pt x="50292" y="345948"/>
                  </a:lnTo>
                  <a:lnTo>
                    <a:pt x="30480" y="400812"/>
                  </a:lnTo>
                  <a:lnTo>
                    <a:pt x="22860" y="429768"/>
                  </a:lnTo>
                  <a:lnTo>
                    <a:pt x="15240" y="457200"/>
                  </a:lnTo>
                  <a:lnTo>
                    <a:pt x="9144" y="487680"/>
                  </a:lnTo>
                  <a:lnTo>
                    <a:pt x="6096" y="516636"/>
                  </a:lnTo>
                  <a:lnTo>
                    <a:pt x="1524" y="547116"/>
                  </a:lnTo>
                  <a:lnTo>
                    <a:pt x="0" y="577596"/>
                  </a:lnTo>
                  <a:lnTo>
                    <a:pt x="0" y="640080"/>
                  </a:lnTo>
                  <a:lnTo>
                    <a:pt x="1524" y="670560"/>
                  </a:lnTo>
                  <a:lnTo>
                    <a:pt x="15240" y="760476"/>
                  </a:lnTo>
                  <a:lnTo>
                    <a:pt x="30480" y="818388"/>
                  </a:lnTo>
                  <a:lnTo>
                    <a:pt x="41148" y="845820"/>
                  </a:lnTo>
                  <a:lnTo>
                    <a:pt x="41148" y="608076"/>
                  </a:lnTo>
                  <a:lnTo>
                    <a:pt x="44196" y="550164"/>
                  </a:lnTo>
                  <a:lnTo>
                    <a:pt x="56388" y="466344"/>
                  </a:lnTo>
                  <a:lnTo>
                    <a:pt x="79248" y="387096"/>
                  </a:lnTo>
                  <a:lnTo>
                    <a:pt x="100584" y="336804"/>
                  </a:lnTo>
                  <a:lnTo>
                    <a:pt x="124968" y="291084"/>
                  </a:lnTo>
                  <a:lnTo>
                    <a:pt x="152400" y="246888"/>
                  </a:lnTo>
                  <a:lnTo>
                    <a:pt x="184404" y="205740"/>
                  </a:lnTo>
                  <a:lnTo>
                    <a:pt x="219456" y="170688"/>
                  </a:lnTo>
                  <a:lnTo>
                    <a:pt x="236220" y="153924"/>
                  </a:lnTo>
                  <a:lnTo>
                    <a:pt x="295656" y="109728"/>
                  </a:lnTo>
                  <a:lnTo>
                    <a:pt x="338328" y="85344"/>
                  </a:lnTo>
                  <a:lnTo>
                    <a:pt x="382524" y="67056"/>
                  </a:lnTo>
                  <a:lnTo>
                    <a:pt x="428244" y="53340"/>
                  </a:lnTo>
                  <a:lnTo>
                    <a:pt x="475488" y="44196"/>
                  </a:lnTo>
                  <a:lnTo>
                    <a:pt x="550164" y="42672"/>
                  </a:lnTo>
                  <a:lnTo>
                    <a:pt x="574548" y="45720"/>
                  </a:lnTo>
                  <a:lnTo>
                    <a:pt x="621792" y="53340"/>
                  </a:lnTo>
                  <a:lnTo>
                    <a:pt x="667512" y="67056"/>
                  </a:lnTo>
                  <a:lnTo>
                    <a:pt x="733044" y="97536"/>
                  </a:lnTo>
                  <a:lnTo>
                    <a:pt x="774192" y="123444"/>
                  </a:lnTo>
                  <a:lnTo>
                    <a:pt x="812292" y="153924"/>
                  </a:lnTo>
                  <a:lnTo>
                    <a:pt x="864108" y="207264"/>
                  </a:lnTo>
                  <a:lnTo>
                    <a:pt x="896112" y="246888"/>
                  </a:lnTo>
                  <a:lnTo>
                    <a:pt x="937260" y="313944"/>
                  </a:lnTo>
                  <a:lnTo>
                    <a:pt x="969264" y="387096"/>
                  </a:lnTo>
                  <a:lnTo>
                    <a:pt x="984504" y="440436"/>
                  </a:lnTo>
                  <a:lnTo>
                    <a:pt x="992124" y="466344"/>
                  </a:lnTo>
                  <a:lnTo>
                    <a:pt x="1001268" y="522732"/>
                  </a:lnTo>
                  <a:lnTo>
                    <a:pt x="1004316" y="550164"/>
                  </a:lnTo>
                  <a:lnTo>
                    <a:pt x="1007364" y="609600"/>
                  </a:lnTo>
                  <a:lnTo>
                    <a:pt x="1007364" y="848214"/>
                  </a:lnTo>
                  <a:lnTo>
                    <a:pt x="1008888" y="844296"/>
                  </a:lnTo>
                  <a:lnTo>
                    <a:pt x="1018032" y="816864"/>
                  </a:lnTo>
                  <a:lnTo>
                    <a:pt x="1025652" y="787908"/>
                  </a:lnTo>
                  <a:lnTo>
                    <a:pt x="1033272" y="760476"/>
                  </a:lnTo>
                  <a:lnTo>
                    <a:pt x="1046988" y="670560"/>
                  </a:lnTo>
                  <a:lnTo>
                    <a:pt x="1048512" y="640080"/>
                  </a:lnTo>
                  <a:close/>
                </a:path>
                <a:path w="1049020" h="1217929">
                  <a:moveTo>
                    <a:pt x="1007364" y="848214"/>
                  </a:moveTo>
                  <a:lnTo>
                    <a:pt x="1007364" y="609600"/>
                  </a:lnTo>
                  <a:lnTo>
                    <a:pt x="1004316" y="667512"/>
                  </a:lnTo>
                  <a:lnTo>
                    <a:pt x="1001268" y="696468"/>
                  </a:lnTo>
                  <a:lnTo>
                    <a:pt x="992124" y="751332"/>
                  </a:lnTo>
                  <a:lnTo>
                    <a:pt x="976884" y="804672"/>
                  </a:lnTo>
                  <a:lnTo>
                    <a:pt x="958596" y="856488"/>
                  </a:lnTo>
                  <a:lnTo>
                    <a:pt x="923544" y="926592"/>
                  </a:lnTo>
                  <a:lnTo>
                    <a:pt x="896112" y="970788"/>
                  </a:lnTo>
                  <a:lnTo>
                    <a:pt x="864108" y="1011936"/>
                  </a:lnTo>
                  <a:lnTo>
                    <a:pt x="792480" y="1080516"/>
                  </a:lnTo>
                  <a:lnTo>
                    <a:pt x="752856" y="1107948"/>
                  </a:lnTo>
                  <a:lnTo>
                    <a:pt x="710184" y="1132332"/>
                  </a:lnTo>
                  <a:lnTo>
                    <a:pt x="665988" y="1150620"/>
                  </a:lnTo>
                  <a:lnTo>
                    <a:pt x="620268" y="1164336"/>
                  </a:lnTo>
                  <a:lnTo>
                    <a:pt x="595884" y="1168908"/>
                  </a:lnTo>
                  <a:lnTo>
                    <a:pt x="573024" y="1173480"/>
                  </a:lnTo>
                  <a:lnTo>
                    <a:pt x="550164" y="1174908"/>
                  </a:lnTo>
                  <a:lnTo>
                    <a:pt x="498348" y="1175004"/>
                  </a:lnTo>
                  <a:lnTo>
                    <a:pt x="473964" y="1171956"/>
                  </a:lnTo>
                  <a:lnTo>
                    <a:pt x="426720" y="1164336"/>
                  </a:lnTo>
                  <a:lnTo>
                    <a:pt x="381000" y="1150620"/>
                  </a:lnTo>
                  <a:lnTo>
                    <a:pt x="315468" y="1120140"/>
                  </a:lnTo>
                  <a:lnTo>
                    <a:pt x="274320" y="1094232"/>
                  </a:lnTo>
                  <a:lnTo>
                    <a:pt x="236220" y="1063752"/>
                  </a:lnTo>
                  <a:lnTo>
                    <a:pt x="201168" y="1028700"/>
                  </a:lnTo>
                  <a:lnTo>
                    <a:pt x="182880" y="1010412"/>
                  </a:lnTo>
                  <a:lnTo>
                    <a:pt x="152400" y="970788"/>
                  </a:lnTo>
                  <a:lnTo>
                    <a:pt x="111252" y="903732"/>
                  </a:lnTo>
                  <a:lnTo>
                    <a:pt x="79248" y="830580"/>
                  </a:lnTo>
                  <a:lnTo>
                    <a:pt x="64008" y="777240"/>
                  </a:lnTo>
                  <a:lnTo>
                    <a:pt x="56388" y="751332"/>
                  </a:lnTo>
                  <a:lnTo>
                    <a:pt x="47244" y="694944"/>
                  </a:lnTo>
                  <a:lnTo>
                    <a:pt x="44196" y="665988"/>
                  </a:lnTo>
                  <a:lnTo>
                    <a:pt x="41148" y="608076"/>
                  </a:lnTo>
                  <a:lnTo>
                    <a:pt x="41148" y="845820"/>
                  </a:lnTo>
                  <a:lnTo>
                    <a:pt x="74676" y="923544"/>
                  </a:lnTo>
                  <a:lnTo>
                    <a:pt x="103632" y="972312"/>
                  </a:lnTo>
                  <a:lnTo>
                    <a:pt x="152400" y="1037844"/>
                  </a:lnTo>
                  <a:lnTo>
                    <a:pt x="188976" y="1077468"/>
                  </a:lnTo>
                  <a:lnTo>
                    <a:pt x="251460" y="1129284"/>
                  </a:lnTo>
                  <a:lnTo>
                    <a:pt x="295656" y="1156716"/>
                  </a:lnTo>
                  <a:lnTo>
                    <a:pt x="342900" y="1181100"/>
                  </a:lnTo>
                  <a:lnTo>
                    <a:pt x="419100" y="1205484"/>
                  </a:lnTo>
                  <a:lnTo>
                    <a:pt x="470916" y="1214628"/>
                  </a:lnTo>
                  <a:lnTo>
                    <a:pt x="498348" y="1216152"/>
                  </a:lnTo>
                  <a:lnTo>
                    <a:pt x="524256" y="1217676"/>
                  </a:lnTo>
                  <a:lnTo>
                    <a:pt x="577596" y="1214712"/>
                  </a:lnTo>
                  <a:lnTo>
                    <a:pt x="579120" y="1214628"/>
                  </a:lnTo>
                  <a:lnTo>
                    <a:pt x="630936" y="1205484"/>
                  </a:lnTo>
                  <a:lnTo>
                    <a:pt x="681228" y="1190244"/>
                  </a:lnTo>
                  <a:lnTo>
                    <a:pt x="729996" y="1168908"/>
                  </a:lnTo>
                  <a:lnTo>
                    <a:pt x="775716" y="1143000"/>
                  </a:lnTo>
                  <a:lnTo>
                    <a:pt x="819912" y="1112520"/>
                  </a:lnTo>
                  <a:lnTo>
                    <a:pt x="859536" y="1077468"/>
                  </a:lnTo>
                  <a:lnTo>
                    <a:pt x="896112" y="1037844"/>
                  </a:lnTo>
                  <a:lnTo>
                    <a:pt x="929640" y="993648"/>
                  </a:lnTo>
                  <a:lnTo>
                    <a:pt x="946404" y="970788"/>
                  </a:lnTo>
                  <a:lnTo>
                    <a:pt x="960120" y="947928"/>
                  </a:lnTo>
                  <a:lnTo>
                    <a:pt x="973836" y="923544"/>
                  </a:lnTo>
                  <a:lnTo>
                    <a:pt x="998220" y="871728"/>
                  </a:lnTo>
                  <a:lnTo>
                    <a:pt x="1007364" y="8482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682874" y="6717791"/>
              <a:ext cx="2687320" cy="680085"/>
            </a:xfrm>
            <a:custGeom>
              <a:avLst/>
              <a:gdLst/>
              <a:ahLst/>
              <a:cxnLst/>
              <a:rect l="l" t="t" r="r" b="b"/>
              <a:pathLst>
                <a:path w="2687320" h="680084">
                  <a:moveTo>
                    <a:pt x="2686811" y="679703"/>
                  </a:moveTo>
                  <a:lnTo>
                    <a:pt x="2686811" y="0"/>
                  </a:lnTo>
                  <a:lnTo>
                    <a:pt x="0" y="0"/>
                  </a:lnTo>
                  <a:lnTo>
                    <a:pt x="0" y="679703"/>
                  </a:lnTo>
                  <a:lnTo>
                    <a:pt x="2686811" y="679703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663062" y="6696455"/>
              <a:ext cx="2727960" cy="722630"/>
            </a:xfrm>
            <a:custGeom>
              <a:avLst/>
              <a:gdLst/>
              <a:ahLst/>
              <a:cxnLst/>
              <a:rect l="l" t="t" r="r" b="b"/>
              <a:pathLst>
                <a:path w="2727959" h="722629">
                  <a:moveTo>
                    <a:pt x="2727960" y="722376"/>
                  </a:moveTo>
                  <a:lnTo>
                    <a:pt x="2727960" y="0"/>
                  </a:lnTo>
                  <a:lnTo>
                    <a:pt x="0" y="0"/>
                  </a:lnTo>
                  <a:lnTo>
                    <a:pt x="0" y="722376"/>
                  </a:lnTo>
                  <a:lnTo>
                    <a:pt x="19812" y="7223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2686812" y="42672"/>
                  </a:lnTo>
                  <a:lnTo>
                    <a:pt x="2686812" y="21336"/>
                  </a:lnTo>
                  <a:lnTo>
                    <a:pt x="2706624" y="42672"/>
                  </a:lnTo>
                  <a:lnTo>
                    <a:pt x="2706624" y="722376"/>
                  </a:lnTo>
                  <a:lnTo>
                    <a:pt x="2727960" y="722376"/>
                  </a:lnTo>
                  <a:close/>
                </a:path>
                <a:path w="2727959" h="722629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2727959" h="722629">
                  <a:moveTo>
                    <a:pt x="41148" y="681228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681228"/>
                  </a:lnTo>
                  <a:lnTo>
                    <a:pt x="41148" y="681228"/>
                  </a:lnTo>
                  <a:close/>
                </a:path>
                <a:path w="2727959" h="722629">
                  <a:moveTo>
                    <a:pt x="2706624" y="681228"/>
                  </a:moveTo>
                  <a:lnTo>
                    <a:pt x="19812" y="681228"/>
                  </a:lnTo>
                  <a:lnTo>
                    <a:pt x="41148" y="701040"/>
                  </a:lnTo>
                  <a:lnTo>
                    <a:pt x="41148" y="722376"/>
                  </a:lnTo>
                  <a:lnTo>
                    <a:pt x="2686812" y="722376"/>
                  </a:lnTo>
                  <a:lnTo>
                    <a:pt x="2686812" y="701040"/>
                  </a:lnTo>
                  <a:lnTo>
                    <a:pt x="2706624" y="681228"/>
                  </a:lnTo>
                  <a:close/>
                </a:path>
                <a:path w="2727959" h="722629">
                  <a:moveTo>
                    <a:pt x="41148" y="722376"/>
                  </a:moveTo>
                  <a:lnTo>
                    <a:pt x="41148" y="701040"/>
                  </a:lnTo>
                  <a:lnTo>
                    <a:pt x="19812" y="681228"/>
                  </a:lnTo>
                  <a:lnTo>
                    <a:pt x="19812" y="722376"/>
                  </a:lnTo>
                  <a:lnTo>
                    <a:pt x="41148" y="722376"/>
                  </a:lnTo>
                  <a:close/>
                </a:path>
                <a:path w="2727959" h="722629">
                  <a:moveTo>
                    <a:pt x="2706624" y="42672"/>
                  </a:moveTo>
                  <a:lnTo>
                    <a:pt x="2686812" y="21336"/>
                  </a:lnTo>
                  <a:lnTo>
                    <a:pt x="2686812" y="42672"/>
                  </a:lnTo>
                  <a:lnTo>
                    <a:pt x="2706624" y="42672"/>
                  </a:lnTo>
                  <a:close/>
                </a:path>
                <a:path w="2727959" h="722629">
                  <a:moveTo>
                    <a:pt x="2706624" y="681228"/>
                  </a:moveTo>
                  <a:lnTo>
                    <a:pt x="2706624" y="42672"/>
                  </a:lnTo>
                  <a:lnTo>
                    <a:pt x="2686812" y="42672"/>
                  </a:lnTo>
                  <a:lnTo>
                    <a:pt x="2686812" y="681228"/>
                  </a:lnTo>
                  <a:lnTo>
                    <a:pt x="2706624" y="681228"/>
                  </a:lnTo>
                  <a:close/>
                </a:path>
                <a:path w="2727959" h="722629">
                  <a:moveTo>
                    <a:pt x="2706624" y="722376"/>
                  </a:moveTo>
                  <a:lnTo>
                    <a:pt x="2706624" y="681228"/>
                  </a:lnTo>
                  <a:lnTo>
                    <a:pt x="2686812" y="701040"/>
                  </a:lnTo>
                  <a:lnTo>
                    <a:pt x="2686812" y="722376"/>
                  </a:lnTo>
                  <a:lnTo>
                    <a:pt x="2706624" y="7223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984123" y="6740141"/>
            <a:ext cx="2085975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dirty="0">
                <a:latin typeface="Symbol"/>
                <a:cs typeface="Symbol"/>
              </a:rPr>
              <a:t></a:t>
            </a:r>
            <a:r>
              <a:rPr sz="3500" dirty="0">
                <a:latin typeface="Times New Roman"/>
                <a:cs typeface="Times New Roman"/>
              </a:rPr>
              <a:t>-</a:t>
            </a:r>
            <a:r>
              <a:rPr sz="3500" spc="-10" dirty="0">
                <a:latin typeface="Times New Roman"/>
                <a:cs typeface="Times New Roman"/>
              </a:rPr>
              <a:t>uzávěr(</a:t>
            </a:r>
            <a:r>
              <a:rPr sz="3500" i="1" spc="-10" dirty="0">
                <a:latin typeface="Times New Roman"/>
                <a:cs typeface="Times New Roman"/>
              </a:rPr>
              <a:t>q</a:t>
            </a:r>
            <a:r>
              <a:rPr sz="3500" spc="-10" dirty="0">
                <a:latin typeface="Times New Roman"/>
                <a:cs typeface="Times New Roman"/>
              </a:rPr>
              <a:t>)</a:t>
            </a:r>
            <a:endParaRPr sz="350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124834" y="3925823"/>
            <a:ext cx="3441700" cy="2795270"/>
            <a:chOff x="6124834" y="3925823"/>
            <a:chExt cx="3441700" cy="2795270"/>
          </a:xfrm>
        </p:grpSpPr>
        <p:sp>
          <p:nvSpPr>
            <p:cNvPr id="21" name="object 21"/>
            <p:cNvSpPr/>
            <p:nvPr/>
          </p:nvSpPr>
          <p:spPr>
            <a:xfrm>
              <a:off x="6124834" y="5059680"/>
              <a:ext cx="335280" cy="1661160"/>
            </a:xfrm>
            <a:custGeom>
              <a:avLst/>
              <a:gdLst/>
              <a:ahLst/>
              <a:cxnLst/>
              <a:rect l="l" t="t" r="r" b="b"/>
              <a:pathLst>
                <a:path w="335279" h="1661159">
                  <a:moveTo>
                    <a:pt x="124968" y="53340"/>
                  </a:moveTo>
                  <a:lnTo>
                    <a:pt x="115919" y="29575"/>
                  </a:lnTo>
                  <a:lnTo>
                    <a:pt x="99441" y="11811"/>
                  </a:lnTo>
                  <a:lnTo>
                    <a:pt x="77819" y="1476"/>
                  </a:lnTo>
                  <a:lnTo>
                    <a:pt x="53340" y="0"/>
                  </a:lnTo>
                  <a:lnTo>
                    <a:pt x="29575" y="9072"/>
                  </a:lnTo>
                  <a:lnTo>
                    <a:pt x="11811" y="25717"/>
                  </a:lnTo>
                  <a:lnTo>
                    <a:pt x="1476" y="47791"/>
                  </a:lnTo>
                  <a:lnTo>
                    <a:pt x="0" y="73152"/>
                  </a:lnTo>
                  <a:lnTo>
                    <a:pt x="9048" y="96035"/>
                  </a:lnTo>
                  <a:lnTo>
                    <a:pt x="25527" y="113347"/>
                  </a:lnTo>
                  <a:lnTo>
                    <a:pt x="41148" y="120693"/>
                  </a:lnTo>
                  <a:lnTo>
                    <a:pt x="41148" y="65532"/>
                  </a:lnTo>
                  <a:lnTo>
                    <a:pt x="83820" y="59436"/>
                  </a:lnTo>
                  <a:lnTo>
                    <a:pt x="92872" y="116878"/>
                  </a:lnTo>
                  <a:lnTo>
                    <a:pt x="95392" y="115919"/>
                  </a:lnTo>
                  <a:lnTo>
                    <a:pt x="113157" y="99441"/>
                  </a:lnTo>
                  <a:lnTo>
                    <a:pt x="123491" y="77819"/>
                  </a:lnTo>
                  <a:lnTo>
                    <a:pt x="124968" y="53340"/>
                  </a:lnTo>
                  <a:close/>
                </a:path>
                <a:path w="335279" h="1661159">
                  <a:moveTo>
                    <a:pt x="92872" y="116878"/>
                  </a:moveTo>
                  <a:lnTo>
                    <a:pt x="83820" y="59436"/>
                  </a:lnTo>
                  <a:lnTo>
                    <a:pt x="41148" y="65532"/>
                  </a:lnTo>
                  <a:lnTo>
                    <a:pt x="50371" y="123706"/>
                  </a:lnTo>
                  <a:lnTo>
                    <a:pt x="71628" y="124968"/>
                  </a:lnTo>
                  <a:lnTo>
                    <a:pt x="92872" y="116878"/>
                  </a:lnTo>
                  <a:close/>
                </a:path>
                <a:path w="335279" h="1661159">
                  <a:moveTo>
                    <a:pt x="50371" y="123706"/>
                  </a:moveTo>
                  <a:lnTo>
                    <a:pt x="41148" y="65532"/>
                  </a:lnTo>
                  <a:lnTo>
                    <a:pt x="41148" y="120693"/>
                  </a:lnTo>
                  <a:lnTo>
                    <a:pt x="47148" y="123515"/>
                  </a:lnTo>
                  <a:lnTo>
                    <a:pt x="50371" y="123706"/>
                  </a:lnTo>
                  <a:close/>
                </a:path>
                <a:path w="335279" h="1661159">
                  <a:moveTo>
                    <a:pt x="335280" y="1655064"/>
                  </a:moveTo>
                  <a:lnTo>
                    <a:pt x="92872" y="116878"/>
                  </a:lnTo>
                  <a:lnTo>
                    <a:pt x="71628" y="124968"/>
                  </a:lnTo>
                  <a:lnTo>
                    <a:pt x="50371" y="123706"/>
                  </a:lnTo>
                  <a:lnTo>
                    <a:pt x="294132" y="1661160"/>
                  </a:lnTo>
                  <a:lnTo>
                    <a:pt x="335280" y="16550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362321" y="3947159"/>
              <a:ext cx="923925" cy="1175385"/>
            </a:xfrm>
            <a:custGeom>
              <a:avLst/>
              <a:gdLst/>
              <a:ahLst/>
              <a:cxnLst/>
              <a:rect l="l" t="t" r="r" b="b"/>
              <a:pathLst>
                <a:path w="923925" h="1175385">
                  <a:moveTo>
                    <a:pt x="923543" y="586739"/>
                  </a:moveTo>
                  <a:lnTo>
                    <a:pt x="921665" y="533250"/>
                  </a:lnTo>
                  <a:lnTo>
                    <a:pt x="916137" y="481124"/>
                  </a:lnTo>
                  <a:lnTo>
                    <a:pt x="907118" y="430565"/>
                  </a:lnTo>
                  <a:lnTo>
                    <a:pt x="894769" y="381779"/>
                  </a:lnTo>
                  <a:lnTo>
                    <a:pt x="879250" y="334972"/>
                  </a:lnTo>
                  <a:lnTo>
                    <a:pt x="860721" y="290350"/>
                  </a:lnTo>
                  <a:lnTo>
                    <a:pt x="839341" y="248116"/>
                  </a:lnTo>
                  <a:lnTo>
                    <a:pt x="815270" y="208478"/>
                  </a:lnTo>
                  <a:lnTo>
                    <a:pt x="788669" y="171640"/>
                  </a:lnTo>
                  <a:lnTo>
                    <a:pt x="759698" y="137808"/>
                  </a:lnTo>
                  <a:lnTo>
                    <a:pt x="728515" y="107186"/>
                  </a:lnTo>
                  <a:lnTo>
                    <a:pt x="695282" y="79981"/>
                  </a:lnTo>
                  <a:lnTo>
                    <a:pt x="660158" y="56398"/>
                  </a:lnTo>
                  <a:lnTo>
                    <a:pt x="623303" y="36642"/>
                  </a:lnTo>
                  <a:lnTo>
                    <a:pt x="584877" y="20919"/>
                  </a:lnTo>
                  <a:lnTo>
                    <a:pt x="545040" y="9434"/>
                  </a:lnTo>
                  <a:lnTo>
                    <a:pt x="503951" y="2392"/>
                  </a:lnTo>
                  <a:lnTo>
                    <a:pt x="461771" y="0"/>
                  </a:lnTo>
                  <a:lnTo>
                    <a:pt x="419818" y="2392"/>
                  </a:lnTo>
                  <a:lnTo>
                    <a:pt x="378905" y="9434"/>
                  </a:lnTo>
                  <a:lnTo>
                    <a:pt x="339195" y="20919"/>
                  </a:lnTo>
                  <a:lnTo>
                    <a:pt x="300855" y="36642"/>
                  </a:lnTo>
                  <a:lnTo>
                    <a:pt x="264047" y="56398"/>
                  </a:lnTo>
                  <a:lnTo>
                    <a:pt x="228938" y="79981"/>
                  </a:lnTo>
                  <a:lnTo>
                    <a:pt x="195692" y="107186"/>
                  </a:lnTo>
                  <a:lnTo>
                    <a:pt x="164472" y="137808"/>
                  </a:lnTo>
                  <a:lnTo>
                    <a:pt x="135445" y="171640"/>
                  </a:lnTo>
                  <a:lnTo>
                    <a:pt x="108774" y="208478"/>
                  </a:lnTo>
                  <a:lnTo>
                    <a:pt x="84625" y="248116"/>
                  </a:lnTo>
                  <a:lnTo>
                    <a:pt x="63161" y="290350"/>
                  </a:lnTo>
                  <a:lnTo>
                    <a:pt x="44547" y="334972"/>
                  </a:lnTo>
                  <a:lnTo>
                    <a:pt x="28949" y="381779"/>
                  </a:lnTo>
                  <a:lnTo>
                    <a:pt x="16531" y="430565"/>
                  </a:lnTo>
                  <a:lnTo>
                    <a:pt x="7456" y="481124"/>
                  </a:lnTo>
                  <a:lnTo>
                    <a:pt x="1891" y="533250"/>
                  </a:lnTo>
                  <a:lnTo>
                    <a:pt x="0" y="586739"/>
                  </a:lnTo>
                  <a:lnTo>
                    <a:pt x="1891" y="640242"/>
                  </a:lnTo>
                  <a:lnTo>
                    <a:pt x="7456" y="692408"/>
                  </a:lnTo>
                  <a:lnTo>
                    <a:pt x="16531" y="743027"/>
                  </a:lnTo>
                  <a:lnTo>
                    <a:pt x="28949" y="791892"/>
                  </a:lnTo>
                  <a:lnTo>
                    <a:pt x="44547" y="838794"/>
                  </a:lnTo>
                  <a:lnTo>
                    <a:pt x="63161" y="883524"/>
                  </a:lnTo>
                  <a:lnTo>
                    <a:pt x="84625" y="925875"/>
                  </a:lnTo>
                  <a:lnTo>
                    <a:pt x="108774" y="965636"/>
                  </a:lnTo>
                  <a:lnTo>
                    <a:pt x="135445" y="1002601"/>
                  </a:lnTo>
                  <a:lnTo>
                    <a:pt x="164472" y="1036560"/>
                  </a:lnTo>
                  <a:lnTo>
                    <a:pt x="195692" y="1067305"/>
                  </a:lnTo>
                  <a:lnTo>
                    <a:pt x="228938" y="1094627"/>
                  </a:lnTo>
                  <a:lnTo>
                    <a:pt x="264047" y="1118317"/>
                  </a:lnTo>
                  <a:lnTo>
                    <a:pt x="300855" y="1138168"/>
                  </a:lnTo>
                  <a:lnTo>
                    <a:pt x="339195" y="1153971"/>
                  </a:lnTo>
                  <a:lnTo>
                    <a:pt x="378905" y="1165517"/>
                  </a:lnTo>
                  <a:lnTo>
                    <a:pt x="419818" y="1172597"/>
                  </a:lnTo>
                  <a:lnTo>
                    <a:pt x="461771" y="1175003"/>
                  </a:lnTo>
                  <a:lnTo>
                    <a:pt x="503951" y="1172597"/>
                  </a:lnTo>
                  <a:lnTo>
                    <a:pt x="545040" y="1165517"/>
                  </a:lnTo>
                  <a:lnTo>
                    <a:pt x="584877" y="1153971"/>
                  </a:lnTo>
                  <a:lnTo>
                    <a:pt x="623303" y="1138168"/>
                  </a:lnTo>
                  <a:lnTo>
                    <a:pt x="660158" y="1118317"/>
                  </a:lnTo>
                  <a:lnTo>
                    <a:pt x="695282" y="1094627"/>
                  </a:lnTo>
                  <a:lnTo>
                    <a:pt x="728515" y="1067305"/>
                  </a:lnTo>
                  <a:lnTo>
                    <a:pt x="759698" y="1036560"/>
                  </a:lnTo>
                  <a:lnTo>
                    <a:pt x="788669" y="1002601"/>
                  </a:lnTo>
                  <a:lnTo>
                    <a:pt x="815270" y="965636"/>
                  </a:lnTo>
                  <a:lnTo>
                    <a:pt x="839341" y="925875"/>
                  </a:lnTo>
                  <a:lnTo>
                    <a:pt x="860721" y="883524"/>
                  </a:lnTo>
                  <a:lnTo>
                    <a:pt x="879250" y="838794"/>
                  </a:lnTo>
                  <a:lnTo>
                    <a:pt x="894769" y="791892"/>
                  </a:lnTo>
                  <a:lnTo>
                    <a:pt x="907118" y="743027"/>
                  </a:lnTo>
                  <a:lnTo>
                    <a:pt x="916137" y="692408"/>
                  </a:lnTo>
                  <a:lnTo>
                    <a:pt x="921665" y="640242"/>
                  </a:lnTo>
                  <a:lnTo>
                    <a:pt x="923543" y="586739"/>
                  </a:lnTo>
                  <a:close/>
                </a:path>
              </a:pathLst>
            </a:custGeom>
            <a:solidFill>
              <a:srgbClr val="326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342505" y="3925836"/>
              <a:ext cx="1043940" cy="1882139"/>
            </a:xfrm>
            <a:custGeom>
              <a:avLst/>
              <a:gdLst/>
              <a:ahLst/>
              <a:cxnLst/>
              <a:rect l="l" t="t" r="r" b="b"/>
              <a:pathLst>
                <a:path w="1043940" h="1882139">
                  <a:moveTo>
                    <a:pt x="1043940" y="1854708"/>
                  </a:moveTo>
                  <a:lnTo>
                    <a:pt x="504913" y="1227493"/>
                  </a:lnTo>
                  <a:lnTo>
                    <a:pt x="507352" y="1224407"/>
                  </a:lnTo>
                  <a:lnTo>
                    <a:pt x="509587" y="1216025"/>
                  </a:lnTo>
                  <a:lnTo>
                    <a:pt x="580644" y="1205484"/>
                  </a:lnTo>
                  <a:lnTo>
                    <a:pt x="650748" y="1179576"/>
                  </a:lnTo>
                  <a:lnTo>
                    <a:pt x="693420" y="1156716"/>
                  </a:lnTo>
                  <a:lnTo>
                    <a:pt x="734568" y="1127760"/>
                  </a:lnTo>
                  <a:lnTo>
                    <a:pt x="772668" y="1094232"/>
                  </a:lnTo>
                  <a:lnTo>
                    <a:pt x="809244" y="1057656"/>
                  </a:lnTo>
                  <a:lnTo>
                    <a:pt x="841248" y="1016508"/>
                  </a:lnTo>
                  <a:lnTo>
                    <a:pt x="870204" y="970788"/>
                  </a:lnTo>
                  <a:lnTo>
                    <a:pt x="896112" y="922020"/>
                  </a:lnTo>
                  <a:lnTo>
                    <a:pt x="923544" y="855395"/>
                  </a:lnTo>
                  <a:lnTo>
                    <a:pt x="928116" y="844296"/>
                  </a:lnTo>
                  <a:lnTo>
                    <a:pt x="935736" y="816864"/>
                  </a:lnTo>
                  <a:lnTo>
                    <a:pt x="943356" y="787908"/>
                  </a:lnTo>
                  <a:lnTo>
                    <a:pt x="955548" y="729996"/>
                  </a:lnTo>
                  <a:lnTo>
                    <a:pt x="964692" y="640080"/>
                  </a:lnTo>
                  <a:lnTo>
                    <a:pt x="964692" y="577596"/>
                  </a:lnTo>
                  <a:lnTo>
                    <a:pt x="955548" y="486156"/>
                  </a:lnTo>
                  <a:lnTo>
                    <a:pt x="943356" y="428244"/>
                  </a:lnTo>
                  <a:lnTo>
                    <a:pt x="935736" y="400812"/>
                  </a:lnTo>
                  <a:lnTo>
                    <a:pt x="923544" y="364236"/>
                  </a:lnTo>
                  <a:lnTo>
                    <a:pt x="923544" y="609600"/>
                  </a:lnTo>
                  <a:lnTo>
                    <a:pt x="920496" y="667512"/>
                  </a:lnTo>
                  <a:lnTo>
                    <a:pt x="914400" y="723900"/>
                  </a:lnTo>
                  <a:lnTo>
                    <a:pt x="896112" y="806196"/>
                  </a:lnTo>
                  <a:lnTo>
                    <a:pt x="868680" y="880872"/>
                  </a:lnTo>
                  <a:lnTo>
                    <a:pt x="833628" y="950976"/>
                  </a:lnTo>
                  <a:lnTo>
                    <a:pt x="792480" y="1011936"/>
                  </a:lnTo>
                  <a:lnTo>
                    <a:pt x="775716" y="1030224"/>
                  </a:lnTo>
                  <a:lnTo>
                    <a:pt x="760476" y="1048512"/>
                  </a:lnTo>
                  <a:lnTo>
                    <a:pt x="743712" y="1065276"/>
                  </a:lnTo>
                  <a:lnTo>
                    <a:pt x="725424" y="1080516"/>
                  </a:lnTo>
                  <a:lnTo>
                    <a:pt x="708660" y="1095756"/>
                  </a:lnTo>
                  <a:lnTo>
                    <a:pt x="690372" y="1107948"/>
                  </a:lnTo>
                  <a:lnTo>
                    <a:pt x="670560" y="1121664"/>
                  </a:lnTo>
                  <a:lnTo>
                    <a:pt x="650748" y="1132332"/>
                  </a:lnTo>
                  <a:lnTo>
                    <a:pt x="611124" y="1150620"/>
                  </a:lnTo>
                  <a:lnTo>
                    <a:pt x="568452" y="1164336"/>
                  </a:lnTo>
                  <a:lnTo>
                    <a:pt x="525780" y="1173480"/>
                  </a:lnTo>
                  <a:lnTo>
                    <a:pt x="509384" y="1174648"/>
                  </a:lnTo>
                  <a:lnTo>
                    <a:pt x="498348" y="1155192"/>
                  </a:lnTo>
                  <a:lnTo>
                    <a:pt x="478536" y="1140091"/>
                  </a:lnTo>
                  <a:lnTo>
                    <a:pt x="455295" y="1133856"/>
                  </a:lnTo>
                  <a:lnTo>
                    <a:pt x="431482" y="1136751"/>
                  </a:lnTo>
                  <a:lnTo>
                    <a:pt x="409956" y="1149096"/>
                  </a:lnTo>
                  <a:lnTo>
                    <a:pt x="397002" y="1165161"/>
                  </a:lnTo>
                  <a:lnTo>
                    <a:pt x="393192" y="1164336"/>
                  </a:lnTo>
                  <a:lnTo>
                    <a:pt x="352044" y="1150620"/>
                  </a:lnTo>
                  <a:lnTo>
                    <a:pt x="312420" y="1132332"/>
                  </a:lnTo>
                  <a:lnTo>
                    <a:pt x="272796" y="1107948"/>
                  </a:lnTo>
                  <a:lnTo>
                    <a:pt x="237744" y="1080516"/>
                  </a:lnTo>
                  <a:lnTo>
                    <a:pt x="202692" y="1046988"/>
                  </a:lnTo>
                  <a:lnTo>
                    <a:pt x="172212" y="1010412"/>
                  </a:lnTo>
                  <a:lnTo>
                    <a:pt x="156972" y="992124"/>
                  </a:lnTo>
                  <a:lnTo>
                    <a:pt x="129540" y="949452"/>
                  </a:lnTo>
                  <a:lnTo>
                    <a:pt x="105156" y="903732"/>
                  </a:lnTo>
                  <a:lnTo>
                    <a:pt x="85344" y="856488"/>
                  </a:lnTo>
                  <a:lnTo>
                    <a:pt x="60960" y="778764"/>
                  </a:lnTo>
                  <a:lnTo>
                    <a:pt x="45720" y="694944"/>
                  </a:lnTo>
                  <a:lnTo>
                    <a:pt x="44196" y="667512"/>
                  </a:lnTo>
                  <a:lnTo>
                    <a:pt x="41148" y="638556"/>
                  </a:lnTo>
                  <a:lnTo>
                    <a:pt x="41148" y="579120"/>
                  </a:lnTo>
                  <a:lnTo>
                    <a:pt x="44196" y="550164"/>
                  </a:lnTo>
                  <a:lnTo>
                    <a:pt x="45720" y="521208"/>
                  </a:lnTo>
                  <a:lnTo>
                    <a:pt x="54864" y="466344"/>
                  </a:lnTo>
                  <a:lnTo>
                    <a:pt x="68580" y="411480"/>
                  </a:lnTo>
                  <a:lnTo>
                    <a:pt x="85344" y="361188"/>
                  </a:lnTo>
                  <a:lnTo>
                    <a:pt x="106680" y="312420"/>
                  </a:lnTo>
                  <a:lnTo>
                    <a:pt x="129540" y="266700"/>
                  </a:lnTo>
                  <a:lnTo>
                    <a:pt x="156972" y="225552"/>
                  </a:lnTo>
                  <a:lnTo>
                    <a:pt x="187452" y="187452"/>
                  </a:lnTo>
                  <a:lnTo>
                    <a:pt x="220980" y="152400"/>
                  </a:lnTo>
                  <a:lnTo>
                    <a:pt x="256032" y="121920"/>
                  </a:lnTo>
                  <a:lnTo>
                    <a:pt x="274320" y="109728"/>
                  </a:lnTo>
                  <a:lnTo>
                    <a:pt x="292608" y="96012"/>
                  </a:lnTo>
                  <a:lnTo>
                    <a:pt x="332232" y="76200"/>
                  </a:lnTo>
                  <a:lnTo>
                    <a:pt x="373380" y="59436"/>
                  </a:lnTo>
                  <a:lnTo>
                    <a:pt x="437388" y="44196"/>
                  </a:lnTo>
                  <a:lnTo>
                    <a:pt x="455676" y="42976"/>
                  </a:lnTo>
                  <a:lnTo>
                    <a:pt x="457200" y="42875"/>
                  </a:lnTo>
                  <a:lnTo>
                    <a:pt x="458724" y="42773"/>
                  </a:lnTo>
                  <a:lnTo>
                    <a:pt x="504444" y="42672"/>
                  </a:lnTo>
                  <a:lnTo>
                    <a:pt x="527304" y="45720"/>
                  </a:lnTo>
                  <a:lnTo>
                    <a:pt x="569976" y="53340"/>
                  </a:lnTo>
                  <a:lnTo>
                    <a:pt x="612648" y="67056"/>
                  </a:lnTo>
                  <a:lnTo>
                    <a:pt x="652272" y="85344"/>
                  </a:lnTo>
                  <a:lnTo>
                    <a:pt x="690372" y="109728"/>
                  </a:lnTo>
                  <a:lnTo>
                    <a:pt x="726948" y="137160"/>
                  </a:lnTo>
                  <a:lnTo>
                    <a:pt x="777240" y="187452"/>
                  </a:lnTo>
                  <a:lnTo>
                    <a:pt x="792480" y="207264"/>
                  </a:lnTo>
                  <a:lnTo>
                    <a:pt x="807720" y="225552"/>
                  </a:lnTo>
                  <a:lnTo>
                    <a:pt x="821436" y="246888"/>
                  </a:lnTo>
                  <a:lnTo>
                    <a:pt x="833628" y="268224"/>
                  </a:lnTo>
                  <a:lnTo>
                    <a:pt x="847344" y="291084"/>
                  </a:lnTo>
                  <a:lnTo>
                    <a:pt x="868680" y="336804"/>
                  </a:lnTo>
                  <a:lnTo>
                    <a:pt x="879348" y="361188"/>
                  </a:lnTo>
                  <a:lnTo>
                    <a:pt x="886968" y="387096"/>
                  </a:lnTo>
                  <a:lnTo>
                    <a:pt x="896112" y="413004"/>
                  </a:lnTo>
                  <a:lnTo>
                    <a:pt x="902208" y="438912"/>
                  </a:lnTo>
                  <a:lnTo>
                    <a:pt x="914400" y="493776"/>
                  </a:lnTo>
                  <a:lnTo>
                    <a:pt x="920496" y="550164"/>
                  </a:lnTo>
                  <a:lnTo>
                    <a:pt x="923544" y="609600"/>
                  </a:lnTo>
                  <a:lnTo>
                    <a:pt x="923544" y="364236"/>
                  </a:lnTo>
                  <a:lnTo>
                    <a:pt x="896112" y="294132"/>
                  </a:lnTo>
                  <a:lnTo>
                    <a:pt x="870204" y="246888"/>
                  </a:lnTo>
                  <a:lnTo>
                    <a:pt x="841248" y="201168"/>
                  </a:lnTo>
                  <a:lnTo>
                    <a:pt x="790956" y="140208"/>
                  </a:lnTo>
                  <a:lnTo>
                    <a:pt x="752856" y="105156"/>
                  </a:lnTo>
                  <a:lnTo>
                    <a:pt x="713232" y="74676"/>
                  </a:lnTo>
                  <a:lnTo>
                    <a:pt x="670560" y="48768"/>
                  </a:lnTo>
                  <a:lnTo>
                    <a:pt x="626364" y="27432"/>
                  </a:lnTo>
                  <a:lnTo>
                    <a:pt x="579120" y="12192"/>
                  </a:lnTo>
                  <a:lnTo>
                    <a:pt x="531876" y="3048"/>
                  </a:lnTo>
                  <a:lnTo>
                    <a:pt x="505968" y="1524"/>
                  </a:lnTo>
                  <a:lnTo>
                    <a:pt x="483108" y="88"/>
                  </a:lnTo>
                  <a:lnTo>
                    <a:pt x="432816" y="2946"/>
                  </a:lnTo>
                  <a:lnTo>
                    <a:pt x="382524" y="12192"/>
                  </a:lnTo>
                  <a:lnTo>
                    <a:pt x="313944" y="38100"/>
                  </a:lnTo>
                  <a:lnTo>
                    <a:pt x="269748" y="60960"/>
                  </a:lnTo>
                  <a:lnTo>
                    <a:pt x="228600" y="89916"/>
                  </a:lnTo>
                  <a:lnTo>
                    <a:pt x="210312" y="106680"/>
                  </a:lnTo>
                  <a:lnTo>
                    <a:pt x="190500" y="123444"/>
                  </a:lnTo>
                  <a:lnTo>
                    <a:pt x="155448" y="160020"/>
                  </a:lnTo>
                  <a:lnTo>
                    <a:pt x="123444" y="201168"/>
                  </a:lnTo>
                  <a:lnTo>
                    <a:pt x="92964" y="246888"/>
                  </a:lnTo>
                  <a:lnTo>
                    <a:pt x="68580" y="295656"/>
                  </a:lnTo>
                  <a:lnTo>
                    <a:pt x="45720" y="347472"/>
                  </a:lnTo>
                  <a:lnTo>
                    <a:pt x="27432" y="400812"/>
                  </a:lnTo>
                  <a:lnTo>
                    <a:pt x="13716" y="458724"/>
                  </a:lnTo>
                  <a:lnTo>
                    <a:pt x="4572" y="516636"/>
                  </a:lnTo>
                  <a:lnTo>
                    <a:pt x="0" y="577596"/>
                  </a:lnTo>
                  <a:lnTo>
                    <a:pt x="0" y="640080"/>
                  </a:lnTo>
                  <a:lnTo>
                    <a:pt x="4572" y="701040"/>
                  </a:lnTo>
                  <a:lnTo>
                    <a:pt x="13716" y="760476"/>
                  </a:lnTo>
                  <a:lnTo>
                    <a:pt x="36576" y="844296"/>
                  </a:lnTo>
                  <a:lnTo>
                    <a:pt x="41148" y="858012"/>
                  </a:lnTo>
                  <a:lnTo>
                    <a:pt x="45720" y="871728"/>
                  </a:lnTo>
                  <a:lnTo>
                    <a:pt x="56388" y="897636"/>
                  </a:lnTo>
                  <a:lnTo>
                    <a:pt x="68580" y="923544"/>
                  </a:lnTo>
                  <a:lnTo>
                    <a:pt x="80772" y="947928"/>
                  </a:lnTo>
                  <a:lnTo>
                    <a:pt x="94488" y="970788"/>
                  </a:lnTo>
                  <a:lnTo>
                    <a:pt x="108204" y="995172"/>
                  </a:lnTo>
                  <a:lnTo>
                    <a:pt x="138684" y="1037844"/>
                  </a:lnTo>
                  <a:lnTo>
                    <a:pt x="173736" y="1077468"/>
                  </a:lnTo>
                  <a:lnTo>
                    <a:pt x="210312" y="1112520"/>
                  </a:lnTo>
                  <a:lnTo>
                    <a:pt x="249936" y="1143000"/>
                  </a:lnTo>
                  <a:lnTo>
                    <a:pt x="292608" y="1168908"/>
                  </a:lnTo>
                  <a:lnTo>
                    <a:pt x="338328" y="1190244"/>
                  </a:lnTo>
                  <a:lnTo>
                    <a:pt x="384048" y="1205484"/>
                  </a:lnTo>
                  <a:lnTo>
                    <a:pt x="388924" y="1206411"/>
                  </a:lnTo>
                  <a:lnTo>
                    <a:pt x="390029" y="1215961"/>
                  </a:lnTo>
                  <a:lnTo>
                    <a:pt x="402336" y="1237488"/>
                  </a:lnTo>
                  <a:lnTo>
                    <a:pt x="422173" y="1252575"/>
                  </a:lnTo>
                  <a:lnTo>
                    <a:pt x="434340" y="1255826"/>
                  </a:lnTo>
                  <a:lnTo>
                    <a:pt x="445579" y="1258824"/>
                  </a:lnTo>
                  <a:lnTo>
                    <a:pt x="469849" y="1255915"/>
                  </a:lnTo>
                  <a:lnTo>
                    <a:pt x="472503" y="1254455"/>
                  </a:lnTo>
                  <a:lnTo>
                    <a:pt x="1011936" y="1882140"/>
                  </a:lnTo>
                  <a:lnTo>
                    <a:pt x="1043940" y="18547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859401" y="5794247"/>
              <a:ext cx="2687320" cy="680085"/>
            </a:xfrm>
            <a:custGeom>
              <a:avLst/>
              <a:gdLst/>
              <a:ahLst/>
              <a:cxnLst/>
              <a:rect l="l" t="t" r="r" b="b"/>
              <a:pathLst>
                <a:path w="2687320" h="680085">
                  <a:moveTo>
                    <a:pt x="2686811" y="679703"/>
                  </a:moveTo>
                  <a:lnTo>
                    <a:pt x="2686811" y="0"/>
                  </a:lnTo>
                  <a:lnTo>
                    <a:pt x="0" y="0"/>
                  </a:lnTo>
                  <a:lnTo>
                    <a:pt x="0" y="679703"/>
                  </a:lnTo>
                  <a:lnTo>
                    <a:pt x="2686811" y="679703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838066" y="5772911"/>
              <a:ext cx="2727960" cy="722630"/>
            </a:xfrm>
            <a:custGeom>
              <a:avLst/>
              <a:gdLst/>
              <a:ahLst/>
              <a:cxnLst/>
              <a:rect l="l" t="t" r="r" b="b"/>
              <a:pathLst>
                <a:path w="2727959" h="722629">
                  <a:moveTo>
                    <a:pt x="2727960" y="722376"/>
                  </a:moveTo>
                  <a:lnTo>
                    <a:pt x="2727960" y="0"/>
                  </a:lnTo>
                  <a:lnTo>
                    <a:pt x="0" y="0"/>
                  </a:lnTo>
                  <a:lnTo>
                    <a:pt x="0" y="722376"/>
                  </a:lnTo>
                  <a:lnTo>
                    <a:pt x="21336" y="722376"/>
                  </a:lnTo>
                  <a:lnTo>
                    <a:pt x="21336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2686812" y="42672"/>
                  </a:lnTo>
                  <a:lnTo>
                    <a:pt x="2686812" y="21336"/>
                  </a:lnTo>
                  <a:lnTo>
                    <a:pt x="2708148" y="42672"/>
                  </a:lnTo>
                  <a:lnTo>
                    <a:pt x="2708148" y="722376"/>
                  </a:lnTo>
                  <a:lnTo>
                    <a:pt x="2727960" y="722376"/>
                  </a:lnTo>
                  <a:close/>
                </a:path>
                <a:path w="2727959" h="722629">
                  <a:moveTo>
                    <a:pt x="41148" y="42672"/>
                  </a:moveTo>
                  <a:lnTo>
                    <a:pt x="41148" y="21336"/>
                  </a:lnTo>
                  <a:lnTo>
                    <a:pt x="21336" y="42672"/>
                  </a:lnTo>
                  <a:lnTo>
                    <a:pt x="41148" y="42672"/>
                  </a:lnTo>
                  <a:close/>
                </a:path>
                <a:path w="2727959" h="722629">
                  <a:moveTo>
                    <a:pt x="41148" y="681228"/>
                  </a:moveTo>
                  <a:lnTo>
                    <a:pt x="41148" y="42672"/>
                  </a:lnTo>
                  <a:lnTo>
                    <a:pt x="21336" y="42672"/>
                  </a:lnTo>
                  <a:lnTo>
                    <a:pt x="21336" y="681228"/>
                  </a:lnTo>
                  <a:lnTo>
                    <a:pt x="41148" y="681228"/>
                  </a:lnTo>
                  <a:close/>
                </a:path>
                <a:path w="2727959" h="722629">
                  <a:moveTo>
                    <a:pt x="2708148" y="681228"/>
                  </a:moveTo>
                  <a:lnTo>
                    <a:pt x="21336" y="681228"/>
                  </a:lnTo>
                  <a:lnTo>
                    <a:pt x="41148" y="701040"/>
                  </a:lnTo>
                  <a:lnTo>
                    <a:pt x="41148" y="722376"/>
                  </a:lnTo>
                  <a:lnTo>
                    <a:pt x="2686812" y="722376"/>
                  </a:lnTo>
                  <a:lnTo>
                    <a:pt x="2686812" y="701040"/>
                  </a:lnTo>
                  <a:lnTo>
                    <a:pt x="2708148" y="681228"/>
                  </a:lnTo>
                  <a:close/>
                </a:path>
                <a:path w="2727959" h="722629">
                  <a:moveTo>
                    <a:pt x="41148" y="722376"/>
                  </a:moveTo>
                  <a:lnTo>
                    <a:pt x="41148" y="701040"/>
                  </a:lnTo>
                  <a:lnTo>
                    <a:pt x="21336" y="681228"/>
                  </a:lnTo>
                  <a:lnTo>
                    <a:pt x="21336" y="722376"/>
                  </a:lnTo>
                  <a:lnTo>
                    <a:pt x="41148" y="722376"/>
                  </a:lnTo>
                  <a:close/>
                </a:path>
                <a:path w="2727959" h="722629">
                  <a:moveTo>
                    <a:pt x="2708148" y="42672"/>
                  </a:moveTo>
                  <a:lnTo>
                    <a:pt x="2686812" y="21336"/>
                  </a:lnTo>
                  <a:lnTo>
                    <a:pt x="2686812" y="42672"/>
                  </a:lnTo>
                  <a:lnTo>
                    <a:pt x="2708148" y="42672"/>
                  </a:lnTo>
                  <a:close/>
                </a:path>
                <a:path w="2727959" h="722629">
                  <a:moveTo>
                    <a:pt x="2708148" y="681228"/>
                  </a:moveTo>
                  <a:lnTo>
                    <a:pt x="2708148" y="42672"/>
                  </a:lnTo>
                  <a:lnTo>
                    <a:pt x="2686812" y="42672"/>
                  </a:lnTo>
                  <a:lnTo>
                    <a:pt x="2686812" y="681228"/>
                  </a:lnTo>
                  <a:lnTo>
                    <a:pt x="2708148" y="681228"/>
                  </a:lnTo>
                  <a:close/>
                </a:path>
                <a:path w="2727959" h="722629">
                  <a:moveTo>
                    <a:pt x="2708148" y="722376"/>
                  </a:moveTo>
                  <a:lnTo>
                    <a:pt x="2708148" y="681228"/>
                  </a:lnTo>
                  <a:lnTo>
                    <a:pt x="2686812" y="701040"/>
                  </a:lnTo>
                  <a:lnTo>
                    <a:pt x="2686812" y="722376"/>
                  </a:lnTo>
                  <a:lnTo>
                    <a:pt x="2708148" y="7223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7096642" y="5816597"/>
            <a:ext cx="221107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dirty="0">
                <a:latin typeface="Symbol"/>
                <a:cs typeface="Symbol"/>
              </a:rPr>
              <a:t></a:t>
            </a:r>
            <a:r>
              <a:rPr sz="3500" dirty="0">
                <a:latin typeface="Times New Roman"/>
                <a:cs typeface="Times New Roman"/>
              </a:rPr>
              <a:t>-uzávěr(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i="1" dirty="0">
                <a:latin typeface="Times New Roman"/>
                <a:cs typeface="Times New Roman"/>
              </a:rPr>
              <a:t>f</a:t>
            </a:r>
            <a:r>
              <a:rPr sz="3500" i="1" spc="15" dirty="0">
                <a:latin typeface="Times New Roman"/>
                <a:cs typeface="Times New Roman"/>
              </a:rPr>
              <a:t> </a:t>
            </a:r>
            <a:r>
              <a:rPr sz="3500" spc="-50" dirty="0">
                <a:latin typeface="Times New Roman"/>
                <a:cs typeface="Times New Roman"/>
              </a:rPr>
              <a:t>)</a:t>
            </a:r>
            <a:endParaRPr sz="350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049917" y="2252472"/>
            <a:ext cx="8595360" cy="1038225"/>
            <a:chOff x="1049917" y="2252472"/>
            <a:chExt cx="8595360" cy="1038225"/>
          </a:xfrm>
        </p:grpSpPr>
        <p:sp>
          <p:nvSpPr>
            <p:cNvPr id="28" name="object 28"/>
            <p:cNvSpPr/>
            <p:nvPr/>
          </p:nvSpPr>
          <p:spPr>
            <a:xfrm>
              <a:off x="1065157" y="2267711"/>
              <a:ext cx="8564880" cy="1007744"/>
            </a:xfrm>
            <a:custGeom>
              <a:avLst/>
              <a:gdLst/>
              <a:ahLst/>
              <a:cxnLst/>
              <a:rect l="l" t="t" r="r" b="b"/>
              <a:pathLst>
                <a:path w="8564880" h="1007745">
                  <a:moveTo>
                    <a:pt x="8564879" y="100736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1007363"/>
                  </a:lnTo>
                  <a:lnTo>
                    <a:pt x="8564879" y="1007363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49917" y="2252472"/>
              <a:ext cx="8595360" cy="1038225"/>
            </a:xfrm>
            <a:custGeom>
              <a:avLst/>
              <a:gdLst/>
              <a:ahLst/>
              <a:cxnLst/>
              <a:rect l="l" t="t" r="r" b="b"/>
              <a:pathLst>
                <a:path w="8595360" h="1038225">
                  <a:moveTo>
                    <a:pt x="8595357" y="1037844"/>
                  </a:moveTo>
                  <a:lnTo>
                    <a:pt x="8595357" y="0"/>
                  </a:lnTo>
                  <a:lnTo>
                    <a:pt x="0" y="0"/>
                  </a:lnTo>
                  <a:lnTo>
                    <a:pt x="0" y="1037844"/>
                  </a:lnTo>
                  <a:lnTo>
                    <a:pt x="15240" y="1037844"/>
                  </a:lnTo>
                  <a:lnTo>
                    <a:pt x="15240" y="30480"/>
                  </a:lnTo>
                  <a:lnTo>
                    <a:pt x="32004" y="15240"/>
                  </a:lnTo>
                  <a:lnTo>
                    <a:pt x="32004" y="30480"/>
                  </a:lnTo>
                  <a:lnTo>
                    <a:pt x="8563353" y="30480"/>
                  </a:lnTo>
                  <a:lnTo>
                    <a:pt x="8563353" y="15240"/>
                  </a:lnTo>
                  <a:lnTo>
                    <a:pt x="8580117" y="30480"/>
                  </a:lnTo>
                  <a:lnTo>
                    <a:pt x="8580117" y="1037844"/>
                  </a:lnTo>
                  <a:lnTo>
                    <a:pt x="8595357" y="1037844"/>
                  </a:lnTo>
                  <a:close/>
                </a:path>
                <a:path w="8595360" h="1038225">
                  <a:moveTo>
                    <a:pt x="32004" y="30480"/>
                  </a:moveTo>
                  <a:lnTo>
                    <a:pt x="32004" y="15240"/>
                  </a:lnTo>
                  <a:lnTo>
                    <a:pt x="15240" y="30480"/>
                  </a:lnTo>
                  <a:lnTo>
                    <a:pt x="32004" y="30480"/>
                  </a:lnTo>
                  <a:close/>
                </a:path>
                <a:path w="8595360" h="1038225">
                  <a:moveTo>
                    <a:pt x="32004" y="1007364"/>
                  </a:moveTo>
                  <a:lnTo>
                    <a:pt x="32004" y="30480"/>
                  </a:lnTo>
                  <a:lnTo>
                    <a:pt x="15240" y="30480"/>
                  </a:lnTo>
                  <a:lnTo>
                    <a:pt x="15240" y="1007364"/>
                  </a:lnTo>
                  <a:lnTo>
                    <a:pt x="32004" y="1007364"/>
                  </a:lnTo>
                  <a:close/>
                </a:path>
                <a:path w="8595360" h="1038225">
                  <a:moveTo>
                    <a:pt x="8580117" y="1007364"/>
                  </a:moveTo>
                  <a:lnTo>
                    <a:pt x="15240" y="1007364"/>
                  </a:lnTo>
                  <a:lnTo>
                    <a:pt x="32004" y="1022604"/>
                  </a:lnTo>
                  <a:lnTo>
                    <a:pt x="32004" y="1037844"/>
                  </a:lnTo>
                  <a:lnTo>
                    <a:pt x="8563353" y="1037844"/>
                  </a:lnTo>
                  <a:lnTo>
                    <a:pt x="8563353" y="1022604"/>
                  </a:lnTo>
                  <a:lnTo>
                    <a:pt x="8580117" y="1007364"/>
                  </a:lnTo>
                  <a:close/>
                </a:path>
                <a:path w="8595360" h="1038225">
                  <a:moveTo>
                    <a:pt x="32004" y="1037844"/>
                  </a:moveTo>
                  <a:lnTo>
                    <a:pt x="32004" y="1022604"/>
                  </a:lnTo>
                  <a:lnTo>
                    <a:pt x="15240" y="1007364"/>
                  </a:lnTo>
                  <a:lnTo>
                    <a:pt x="15240" y="1037844"/>
                  </a:lnTo>
                  <a:lnTo>
                    <a:pt x="32004" y="1037844"/>
                  </a:lnTo>
                  <a:close/>
                </a:path>
                <a:path w="8595360" h="1038225">
                  <a:moveTo>
                    <a:pt x="8580117" y="30480"/>
                  </a:moveTo>
                  <a:lnTo>
                    <a:pt x="8563353" y="15240"/>
                  </a:lnTo>
                  <a:lnTo>
                    <a:pt x="8563353" y="30480"/>
                  </a:lnTo>
                  <a:lnTo>
                    <a:pt x="8580117" y="30480"/>
                  </a:lnTo>
                  <a:close/>
                </a:path>
                <a:path w="8595360" h="1038225">
                  <a:moveTo>
                    <a:pt x="8580117" y="1007364"/>
                  </a:moveTo>
                  <a:lnTo>
                    <a:pt x="8580117" y="30480"/>
                  </a:lnTo>
                  <a:lnTo>
                    <a:pt x="8563353" y="30480"/>
                  </a:lnTo>
                  <a:lnTo>
                    <a:pt x="8563353" y="1007364"/>
                  </a:lnTo>
                  <a:lnTo>
                    <a:pt x="8580117" y="1007364"/>
                  </a:lnTo>
                  <a:close/>
                </a:path>
                <a:path w="8595360" h="1038225">
                  <a:moveTo>
                    <a:pt x="8580117" y="1037844"/>
                  </a:moveTo>
                  <a:lnTo>
                    <a:pt x="8580117" y="1007364"/>
                  </a:lnTo>
                  <a:lnTo>
                    <a:pt x="8563353" y="1022604"/>
                  </a:lnTo>
                  <a:lnTo>
                    <a:pt x="8563353" y="1037844"/>
                  </a:lnTo>
                  <a:lnTo>
                    <a:pt x="8580117" y="10378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/>
          <p:nvPr/>
        </p:nvSpPr>
        <p:spPr>
          <a:xfrm>
            <a:off x="1065157" y="3337559"/>
            <a:ext cx="8564880" cy="43180"/>
          </a:xfrm>
          <a:custGeom>
            <a:avLst/>
            <a:gdLst/>
            <a:ahLst/>
            <a:cxnLst/>
            <a:rect l="l" t="t" r="r" b="b"/>
            <a:pathLst>
              <a:path w="8564880" h="43179">
                <a:moveTo>
                  <a:pt x="8564879" y="42671"/>
                </a:moveTo>
                <a:lnTo>
                  <a:pt x="8564879" y="0"/>
                </a:lnTo>
                <a:lnTo>
                  <a:pt x="0" y="0"/>
                </a:lnTo>
                <a:lnTo>
                  <a:pt x="0" y="42671"/>
                </a:lnTo>
                <a:lnTo>
                  <a:pt x="8564879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object 3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93142" y="4177284"/>
            <a:ext cx="5730240" cy="798576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3117480" y="4313934"/>
            <a:ext cx="17780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latin typeface="Times New Roman"/>
                <a:cs typeface="Times New Roman"/>
              </a:rPr>
              <a:t>s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604903" y="4313934"/>
            <a:ext cx="22161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latin typeface="Times New Roman"/>
                <a:cs typeface="Times New Roman"/>
              </a:rPr>
              <a:t>p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116711" y="4313934"/>
            <a:ext cx="22161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latin typeface="Times New Roman"/>
                <a:cs typeface="Times New Roman"/>
              </a:rPr>
              <a:t>q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757560" y="3967986"/>
            <a:ext cx="1758950" cy="631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524000" algn="l"/>
              </a:tabLst>
            </a:pPr>
            <a:r>
              <a:rPr sz="3950" spc="-50" dirty="0">
                <a:latin typeface="Symbol"/>
                <a:cs typeface="Symbol"/>
              </a:rPr>
              <a:t></a:t>
            </a:r>
            <a:r>
              <a:rPr sz="3950" dirty="0">
                <a:latin typeface="Times New Roman"/>
                <a:cs typeface="Times New Roman"/>
              </a:rPr>
              <a:t>	</a:t>
            </a:r>
            <a:r>
              <a:rPr sz="3950" spc="-50" dirty="0">
                <a:latin typeface="Symbol"/>
                <a:cs typeface="Symbol"/>
              </a:rPr>
              <a:t></a:t>
            </a:r>
            <a:endParaRPr sz="3950">
              <a:latin typeface="Symbol"/>
              <a:cs typeface="Symbo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745866" y="4313934"/>
            <a:ext cx="15621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latin typeface="Times New Roman"/>
                <a:cs typeface="Times New Roman"/>
              </a:rPr>
              <a:t>f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29587" y="3964938"/>
            <a:ext cx="278130" cy="631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950" b="1" i="1" spc="-50" dirty="0">
                <a:latin typeface="Times New Roman"/>
                <a:cs typeface="Times New Roman"/>
              </a:rPr>
              <a:t>a</a:t>
            </a:r>
            <a:endParaRPr sz="3950">
              <a:latin typeface="Times New Roman"/>
              <a:cs typeface="Times New Roman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1045345" y="483108"/>
            <a:ext cx="8606155" cy="798830"/>
            <a:chOff x="1045345" y="483108"/>
            <a:chExt cx="8606155" cy="798830"/>
          </a:xfrm>
        </p:grpSpPr>
        <p:sp>
          <p:nvSpPr>
            <p:cNvPr id="39" name="object 39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4275720" y="481075"/>
            <a:ext cx="2140585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850" dirty="0">
                <a:latin typeface="Symbol"/>
                <a:cs typeface="Symbol"/>
              </a:rPr>
              <a:t></a:t>
            </a:r>
            <a:r>
              <a:rPr sz="4850" dirty="0"/>
              <a:t>-</a:t>
            </a:r>
            <a:r>
              <a:rPr sz="4850" spc="-10" dirty="0"/>
              <a:t>uzávěr</a:t>
            </a:r>
            <a:endParaRPr sz="4850">
              <a:latin typeface="Symbol"/>
              <a:cs typeface="Symbo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043825" y="1264285"/>
            <a:ext cx="8526145" cy="274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 marR="329565" indent="97155">
              <a:lnSpc>
                <a:spcPct val="100699"/>
              </a:lnSpc>
              <a:spcBef>
                <a:spcPts val="105"/>
              </a:spcBef>
            </a:pP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Myšlenka:</a:t>
            </a:r>
            <a:r>
              <a:rPr sz="3050" b="1" spc="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3050" b="1" i="1" spc="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je</a:t>
            </a:r>
            <a:r>
              <a:rPr sz="3050" b="1" spc="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3050" b="1" spc="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„</a:t>
            </a:r>
            <a:r>
              <a:rPr sz="3050" dirty="0">
                <a:solidFill>
                  <a:srgbClr val="FF0000"/>
                </a:solidFill>
                <a:latin typeface="Symbol"/>
                <a:cs typeface="Symbol"/>
              </a:rPr>
              <a:t>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-uzávěr(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)“,</a:t>
            </a:r>
            <a:r>
              <a:rPr sz="3050" b="1" spc="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pokud</a:t>
            </a:r>
            <a:r>
              <a:rPr sz="3050" b="1" spc="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KA</a:t>
            </a:r>
            <a:r>
              <a:rPr sz="3050" b="1" spc="-1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může 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přejít</a:t>
            </a:r>
            <a:r>
              <a:rPr sz="3050" b="1" spc="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do</a:t>
            </a:r>
            <a:r>
              <a:rPr sz="3050" b="1" spc="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3050" b="1" i="1" spc="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z</a:t>
            </a:r>
            <a:r>
              <a:rPr sz="3050" b="1" spc="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3050" b="1" i="1" spc="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bez</a:t>
            </a:r>
            <a:r>
              <a:rPr sz="3050" b="1" spc="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přečtení</a:t>
            </a:r>
            <a:r>
              <a:rPr sz="3050" b="1" spc="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vstupního</a:t>
            </a:r>
            <a:r>
              <a:rPr sz="3050" b="1" spc="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symbolu.</a:t>
            </a:r>
            <a:endParaRPr sz="3050" dirty="0">
              <a:latin typeface="Times New Roman"/>
              <a:cs typeface="Times New Roman"/>
            </a:endParaRPr>
          </a:p>
          <a:p>
            <a:pPr marL="121285">
              <a:lnSpc>
                <a:spcPts val="3579"/>
              </a:lnSpc>
              <a:spcBef>
                <a:spcPts val="409"/>
              </a:spcBef>
            </a:pPr>
            <a:r>
              <a:rPr sz="2850" b="1" dirty="0">
                <a:latin typeface="Times New Roman"/>
                <a:cs typeface="Times New Roman"/>
              </a:rPr>
              <a:t>Definice:</a:t>
            </a:r>
            <a:r>
              <a:rPr sz="2850" b="1" spc="-25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Pro</a:t>
            </a:r>
            <a:r>
              <a:rPr sz="2850" spc="-15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každý</a:t>
            </a:r>
            <a:r>
              <a:rPr sz="2850" spc="-25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stav </a:t>
            </a:r>
            <a:r>
              <a:rPr sz="2850" b="1" i="1" dirty="0">
                <a:latin typeface="Times New Roman"/>
                <a:cs typeface="Times New Roman"/>
              </a:rPr>
              <a:t>p </a:t>
            </a:r>
            <a:r>
              <a:rPr sz="2850" b="1" dirty="0">
                <a:latin typeface="Symbol"/>
                <a:cs typeface="Symbol"/>
              </a:rPr>
              <a:t></a:t>
            </a:r>
            <a:r>
              <a:rPr sz="2850" b="1" spc="5" dirty="0">
                <a:latin typeface="Times New Roman"/>
                <a:cs typeface="Times New Roman"/>
              </a:rPr>
              <a:t> </a:t>
            </a:r>
            <a:r>
              <a:rPr sz="2850" b="1" i="1" dirty="0">
                <a:latin typeface="Times New Roman"/>
                <a:cs typeface="Times New Roman"/>
              </a:rPr>
              <a:t>Q</a:t>
            </a:r>
            <a:r>
              <a:rPr sz="2850" i="1" spc="-5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je</a:t>
            </a:r>
            <a:r>
              <a:rPr sz="2850" spc="10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definován</a:t>
            </a:r>
            <a:r>
              <a:rPr sz="2850" spc="-40" dirty="0">
                <a:latin typeface="Times New Roman"/>
                <a:cs typeface="Times New Roman"/>
              </a:rPr>
              <a:t> </a:t>
            </a:r>
            <a:r>
              <a:rPr sz="3000" i="1" spc="-40" dirty="0">
                <a:solidFill>
                  <a:srgbClr val="C00000"/>
                </a:solidFill>
                <a:latin typeface="Symbol"/>
                <a:cs typeface="Symbol"/>
              </a:rPr>
              <a:t></a:t>
            </a:r>
            <a:r>
              <a:rPr sz="2850" i="1" spc="-40" dirty="0">
                <a:solidFill>
                  <a:srgbClr val="C00000"/>
                </a:solidFill>
                <a:latin typeface="Times New Roman"/>
                <a:cs typeface="Times New Roman"/>
              </a:rPr>
              <a:t>-</a:t>
            </a:r>
            <a:r>
              <a:rPr sz="2850" i="1" spc="-10" dirty="0">
                <a:solidFill>
                  <a:srgbClr val="C00000"/>
                </a:solidFill>
                <a:latin typeface="Times New Roman"/>
                <a:cs typeface="Times New Roman"/>
              </a:rPr>
              <a:t>uzávěr</a:t>
            </a:r>
            <a:r>
              <a:rPr sz="2850" spc="-10" dirty="0">
                <a:solidFill>
                  <a:srgbClr val="C00000"/>
                </a:solidFill>
                <a:latin typeface="Times New Roman"/>
                <a:cs typeface="Times New Roman"/>
              </a:rPr>
              <a:t>(</a:t>
            </a:r>
            <a:r>
              <a:rPr sz="2850" i="1" spc="-10" dirty="0">
                <a:solidFill>
                  <a:srgbClr val="C00000"/>
                </a:solidFill>
                <a:latin typeface="Times New Roman"/>
                <a:cs typeface="Times New Roman"/>
              </a:rPr>
              <a:t>p</a:t>
            </a:r>
            <a:r>
              <a:rPr sz="2850" spc="-10" dirty="0">
                <a:solidFill>
                  <a:srgbClr val="C00000"/>
                </a:solidFill>
                <a:latin typeface="Times New Roman"/>
                <a:cs typeface="Times New Roman"/>
              </a:rPr>
              <a:t>)</a:t>
            </a:r>
            <a:r>
              <a:rPr sz="2850" spc="-10" dirty="0">
                <a:latin typeface="Times New Roman"/>
                <a:cs typeface="Times New Roman"/>
              </a:rPr>
              <a:t>:</a:t>
            </a:r>
            <a:endParaRPr sz="2850" dirty="0">
              <a:latin typeface="Times New Roman"/>
              <a:cs typeface="Times New Roman"/>
            </a:endParaRPr>
          </a:p>
          <a:p>
            <a:pPr marL="1636395">
              <a:lnSpc>
                <a:spcPts val="3940"/>
              </a:lnSpc>
            </a:pPr>
            <a:r>
              <a:rPr sz="3300" b="1" spc="-20" dirty="0">
                <a:latin typeface="Symbol"/>
                <a:cs typeface="Symbol"/>
              </a:rPr>
              <a:t></a:t>
            </a:r>
            <a:r>
              <a:rPr sz="3300" b="1" spc="-20" dirty="0">
                <a:latin typeface="Times New Roman"/>
                <a:cs typeface="Times New Roman"/>
              </a:rPr>
              <a:t>-</a:t>
            </a:r>
            <a:r>
              <a:rPr sz="3300" b="1" dirty="0">
                <a:latin typeface="Times New Roman"/>
                <a:cs typeface="Times New Roman"/>
              </a:rPr>
              <a:t>uzávěr(</a:t>
            </a:r>
            <a:r>
              <a:rPr sz="3300" b="1" i="1" dirty="0">
                <a:latin typeface="Times New Roman"/>
                <a:cs typeface="Times New Roman"/>
              </a:rPr>
              <a:t>p</a:t>
            </a:r>
            <a:r>
              <a:rPr sz="3300" b="1" dirty="0">
                <a:latin typeface="Times New Roman"/>
                <a:cs typeface="Times New Roman"/>
              </a:rPr>
              <a:t>)</a:t>
            </a:r>
            <a:r>
              <a:rPr sz="3300" b="1" spc="-5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Times New Roman"/>
                <a:cs typeface="Times New Roman"/>
              </a:rPr>
              <a:t>=</a:t>
            </a:r>
            <a:r>
              <a:rPr sz="3300" b="1" spc="-5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Times New Roman"/>
                <a:cs typeface="Times New Roman"/>
              </a:rPr>
              <a:t>{</a:t>
            </a:r>
            <a:r>
              <a:rPr sz="3300" b="1" i="1" dirty="0">
                <a:latin typeface="Times New Roman"/>
                <a:cs typeface="Times New Roman"/>
              </a:rPr>
              <a:t>q</a:t>
            </a:r>
            <a:r>
              <a:rPr sz="3300" b="1" dirty="0">
                <a:latin typeface="Times New Roman"/>
                <a:cs typeface="Times New Roman"/>
              </a:rPr>
              <a:t>:</a:t>
            </a:r>
            <a:r>
              <a:rPr sz="3300" b="1" spc="-10" dirty="0">
                <a:latin typeface="Times New Roman"/>
                <a:cs typeface="Times New Roman"/>
              </a:rPr>
              <a:t> </a:t>
            </a:r>
            <a:r>
              <a:rPr sz="3300" b="1" i="1" dirty="0">
                <a:latin typeface="Times New Roman"/>
                <a:cs typeface="Times New Roman"/>
              </a:rPr>
              <a:t>q </a:t>
            </a:r>
            <a:r>
              <a:rPr sz="3300" b="1" dirty="0">
                <a:latin typeface="Symbol"/>
                <a:cs typeface="Symbol"/>
              </a:rPr>
              <a:t></a:t>
            </a:r>
            <a:r>
              <a:rPr sz="3300" b="1" spc="-5" dirty="0">
                <a:latin typeface="Times New Roman"/>
                <a:cs typeface="Times New Roman"/>
              </a:rPr>
              <a:t> </a:t>
            </a:r>
            <a:r>
              <a:rPr sz="3300" b="1" i="1" dirty="0">
                <a:latin typeface="Times New Roman"/>
                <a:cs typeface="Times New Roman"/>
              </a:rPr>
              <a:t>Q</a:t>
            </a:r>
            <a:r>
              <a:rPr sz="3300" b="1" dirty="0">
                <a:latin typeface="Times New Roman"/>
                <a:cs typeface="Times New Roman"/>
              </a:rPr>
              <a:t>,</a:t>
            </a:r>
            <a:r>
              <a:rPr sz="3300" b="1" spc="-15" dirty="0">
                <a:latin typeface="Times New Roman"/>
                <a:cs typeface="Times New Roman"/>
              </a:rPr>
              <a:t> </a:t>
            </a:r>
            <a:r>
              <a:rPr sz="3300" b="1" i="1" dirty="0">
                <a:latin typeface="Times New Roman"/>
                <a:cs typeface="Times New Roman"/>
              </a:rPr>
              <a:t>p </a:t>
            </a:r>
            <a:r>
              <a:rPr sz="3300" b="1" dirty="0">
                <a:latin typeface="Times New Roman"/>
                <a:cs typeface="Times New Roman"/>
              </a:rPr>
              <a:t>|–</a:t>
            </a:r>
            <a:r>
              <a:rPr sz="3300" b="1" baseline="25252" dirty="0">
                <a:latin typeface="Times New Roman"/>
                <a:cs typeface="Times New Roman"/>
              </a:rPr>
              <a:t>*</a:t>
            </a:r>
            <a:r>
              <a:rPr sz="3300" b="1" spc="390" baseline="25252" dirty="0">
                <a:latin typeface="Times New Roman"/>
                <a:cs typeface="Times New Roman"/>
              </a:rPr>
              <a:t> </a:t>
            </a:r>
            <a:r>
              <a:rPr sz="3300" b="1" i="1" spc="-25" dirty="0">
                <a:latin typeface="Times New Roman"/>
                <a:cs typeface="Times New Roman"/>
              </a:rPr>
              <a:t>q</a:t>
            </a:r>
            <a:r>
              <a:rPr sz="3300" b="1" spc="-25" dirty="0">
                <a:latin typeface="Times New Roman"/>
                <a:cs typeface="Times New Roman"/>
              </a:rPr>
              <a:t>}</a:t>
            </a:r>
            <a:endParaRPr sz="3300" b="1" dirty="0">
              <a:latin typeface="Times New Roman"/>
              <a:cs typeface="Times New Roman"/>
            </a:endParaRPr>
          </a:p>
          <a:p>
            <a:pPr marL="37465">
              <a:lnSpc>
                <a:spcPct val="100000"/>
              </a:lnSpc>
              <a:spcBef>
                <a:spcPts val="1880"/>
              </a:spcBef>
            </a:pPr>
            <a:r>
              <a:rPr sz="3500" b="1" spc="-10" dirty="0">
                <a:latin typeface="Times New Roman"/>
                <a:cs typeface="Times New Roman"/>
              </a:rPr>
              <a:t>Příklad:</a:t>
            </a:r>
            <a:endParaRPr sz="3500" dirty="0">
              <a:latin typeface="Times New Roman"/>
              <a:cs typeface="Times New Roman"/>
            </a:endParaRPr>
          </a:p>
        </p:txBody>
      </p:sp>
      <p:sp>
        <p:nvSpPr>
          <p:cNvPr id="45" name="Zástupný symbol pro číslo snímku 44">
            <a:extLst>
              <a:ext uri="{FF2B5EF4-FFF2-40B4-BE49-F238E27FC236}">
                <a16:creationId xmlns:a16="http://schemas.microsoft.com/office/drawing/2014/main" id="{507762F7-1C8C-A9B0-C13D-0863517A1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pPr/>
              <a:t>7</a:t>
            </a:fld>
            <a:r>
              <a:rPr lang="cs-CZ"/>
              <a:t> / 36</a:t>
            </a:r>
            <a:endParaRPr lang="cs-CZ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1337" y="2497835"/>
            <a:ext cx="8564880" cy="43180"/>
          </a:xfrm>
          <a:custGeom>
            <a:avLst/>
            <a:gdLst/>
            <a:ahLst/>
            <a:cxnLst/>
            <a:rect l="l" t="t" r="r" b="b"/>
            <a:pathLst>
              <a:path w="8564880" h="43180">
                <a:moveTo>
                  <a:pt x="8564879" y="42671"/>
                </a:moveTo>
                <a:lnTo>
                  <a:pt x="8564879" y="0"/>
                </a:lnTo>
                <a:lnTo>
                  <a:pt x="0" y="0"/>
                </a:lnTo>
                <a:lnTo>
                  <a:pt x="0" y="42671"/>
                </a:lnTo>
                <a:lnTo>
                  <a:pt x="8564879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5100" y="1350416"/>
            <a:ext cx="10528300" cy="63177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10515" indent="-259715">
              <a:lnSpc>
                <a:spcPct val="100000"/>
              </a:lnSpc>
              <a:spcBef>
                <a:spcPts val="125"/>
              </a:spcBef>
              <a:buFont typeface="Times New Roman"/>
              <a:buChar char="•"/>
              <a:tabLst>
                <a:tab pos="310515" algn="l"/>
              </a:tabLst>
            </a:pP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Vstup:</a:t>
            </a:r>
            <a:r>
              <a:rPr sz="35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i="1" dirty="0">
                <a:latin typeface="Times New Roman"/>
                <a:cs typeface="Times New Roman"/>
              </a:rPr>
              <a:t>M</a:t>
            </a:r>
            <a:r>
              <a:rPr sz="3500" i="1" spc="-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= (</a:t>
            </a:r>
            <a:r>
              <a:rPr sz="3500" i="1" dirty="0">
                <a:latin typeface="Times New Roman"/>
                <a:cs typeface="Times New Roman"/>
              </a:rPr>
              <a:t>Q</a:t>
            </a:r>
            <a:r>
              <a:rPr sz="3500" dirty="0">
                <a:latin typeface="Times New Roman"/>
                <a:cs typeface="Times New Roman"/>
              </a:rPr>
              <a:t>,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Symbol"/>
                <a:cs typeface="Symbol"/>
              </a:rPr>
              <a:t></a:t>
            </a:r>
            <a:r>
              <a:rPr sz="3500" dirty="0">
                <a:latin typeface="Times New Roman"/>
                <a:cs typeface="Times New Roman"/>
              </a:rPr>
              <a:t>,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i="1" dirty="0">
                <a:latin typeface="Times New Roman"/>
                <a:cs typeface="Times New Roman"/>
              </a:rPr>
              <a:t>R</a:t>
            </a:r>
            <a:r>
              <a:rPr sz="3500" dirty="0">
                <a:latin typeface="Times New Roman"/>
                <a:cs typeface="Times New Roman"/>
              </a:rPr>
              <a:t>,</a:t>
            </a:r>
            <a:r>
              <a:rPr sz="3500" spc="-5" dirty="0">
                <a:latin typeface="Times New Roman"/>
                <a:cs typeface="Times New Roman"/>
              </a:rPr>
              <a:t> </a:t>
            </a:r>
            <a:r>
              <a:rPr sz="3500" i="1" dirty="0">
                <a:latin typeface="Times New Roman"/>
                <a:cs typeface="Times New Roman"/>
              </a:rPr>
              <a:t>s</a:t>
            </a:r>
            <a:r>
              <a:rPr sz="3500" dirty="0">
                <a:latin typeface="Times New Roman"/>
                <a:cs typeface="Times New Roman"/>
              </a:rPr>
              <a:t>,</a:t>
            </a:r>
            <a:r>
              <a:rPr sz="3500" spc="20" dirty="0">
                <a:latin typeface="Times New Roman"/>
                <a:cs typeface="Times New Roman"/>
              </a:rPr>
              <a:t> </a:t>
            </a:r>
            <a:r>
              <a:rPr sz="3500" i="1" dirty="0">
                <a:latin typeface="Times New Roman"/>
                <a:cs typeface="Times New Roman"/>
              </a:rPr>
              <a:t>F</a:t>
            </a:r>
            <a:r>
              <a:rPr sz="3500" dirty="0">
                <a:latin typeface="Times New Roman"/>
                <a:cs typeface="Times New Roman"/>
              </a:rPr>
              <a:t>);</a:t>
            </a:r>
            <a:r>
              <a:rPr sz="3500" spc="-15" dirty="0">
                <a:latin typeface="Times New Roman"/>
                <a:cs typeface="Times New Roman"/>
              </a:rPr>
              <a:t> </a:t>
            </a:r>
            <a:r>
              <a:rPr sz="3500" i="1" dirty="0">
                <a:latin typeface="Times New Roman"/>
                <a:cs typeface="Times New Roman"/>
              </a:rPr>
              <a:t>p</a:t>
            </a:r>
            <a:r>
              <a:rPr sz="3500" i="1" spc="1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Symbol"/>
                <a:cs typeface="Symbol"/>
              </a:rPr>
              <a:t>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i="1" spc="-50" dirty="0">
                <a:latin typeface="Times New Roman"/>
                <a:cs typeface="Times New Roman"/>
              </a:rPr>
              <a:t>Q</a:t>
            </a:r>
            <a:endParaRPr sz="3500" dirty="0">
              <a:latin typeface="Times New Roman"/>
              <a:cs typeface="Times New Roman"/>
            </a:endParaRPr>
          </a:p>
          <a:p>
            <a:pPr marL="310515" indent="-259715">
              <a:lnSpc>
                <a:spcPct val="100000"/>
              </a:lnSpc>
              <a:spcBef>
                <a:spcPts val="25"/>
              </a:spcBef>
              <a:buFont typeface="Times New Roman"/>
              <a:buChar char="•"/>
              <a:tabLst>
                <a:tab pos="310515" algn="l"/>
              </a:tabLst>
            </a:pP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Výstup:</a:t>
            </a:r>
            <a:r>
              <a:rPr sz="3500" b="1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dirty="0">
                <a:latin typeface="Symbol"/>
                <a:cs typeface="Symbol"/>
              </a:rPr>
              <a:t></a:t>
            </a:r>
            <a:r>
              <a:rPr sz="3500" dirty="0">
                <a:latin typeface="Times New Roman"/>
                <a:cs typeface="Times New Roman"/>
              </a:rPr>
              <a:t>-</a:t>
            </a:r>
            <a:r>
              <a:rPr sz="3500" spc="-10" dirty="0">
                <a:latin typeface="Times New Roman"/>
                <a:cs typeface="Times New Roman"/>
              </a:rPr>
              <a:t>uzávěr(</a:t>
            </a:r>
            <a:r>
              <a:rPr sz="3500" i="1" spc="-10" dirty="0">
                <a:latin typeface="Times New Roman"/>
                <a:cs typeface="Times New Roman"/>
              </a:rPr>
              <a:t>p</a:t>
            </a:r>
            <a:r>
              <a:rPr sz="3500" spc="-10" dirty="0">
                <a:latin typeface="Times New Roman"/>
                <a:cs typeface="Times New Roman"/>
              </a:rPr>
              <a:t>)</a:t>
            </a:r>
            <a:endParaRPr sz="3500" dirty="0">
              <a:latin typeface="Times New Roman"/>
              <a:cs typeface="Times New Roman"/>
            </a:endParaRPr>
          </a:p>
          <a:p>
            <a:pPr marL="318135" indent="-267335">
              <a:lnSpc>
                <a:spcPct val="100000"/>
              </a:lnSpc>
              <a:spcBef>
                <a:spcPts val="2810"/>
              </a:spcBef>
              <a:buFont typeface="Times New Roman"/>
              <a:buChar char="•"/>
              <a:tabLst>
                <a:tab pos="318135" algn="l"/>
              </a:tabLst>
            </a:pPr>
            <a:r>
              <a:rPr sz="3500" b="1" spc="-10" dirty="0" err="1">
                <a:solidFill>
                  <a:srgbClr val="3232CC"/>
                </a:solidFill>
                <a:latin typeface="Times New Roman"/>
                <a:cs typeface="Times New Roman"/>
              </a:rPr>
              <a:t>Metoda</a:t>
            </a:r>
            <a:r>
              <a:rPr sz="35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:</a:t>
            </a:r>
            <a:endParaRPr lang="cs-CZ" sz="100" b="1" spc="-10" dirty="0">
              <a:solidFill>
                <a:srgbClr val="3232CC"/>
              </a:solidFill>
              <a:latin typeface="Times New Roman"/>
              <a:cs typeface="Times New Roman"/>
            </a:endParaRPr>
          </a:p>
          <a:p>
            <a:pPr marL="318135" indent="-267335">
              <a:lnSpc>
                <a:spcPct val="100000"/>
              </a:lnSpc>
              <a:spcBef>
                <a:spcPts val="2810"/>
              </a:spcBef>
              <a:buFont typeface="Times New Roman"/>
              <a:buChar char="•"/>
              <a:tabLst>
                <a:tab pos="318135" algn="l"/>
              </a:tabLst>
            </a:pPr>
            <a:endParaRPr sz="100" dirty="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20"/>
              </a:spcBef>
              <a:spcAft>
                <a:spcPts val="600"/>
              </a:spcAft>
              <a:tabLst>
                <a:tab pos="318135" algn="l"/>
                <a:tab pos="2162810" algn="l"/>
              </a:tabLst>
            </a:pPr>
            <a:r>
              <a:rPr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200" dirty="0"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  <a:r>
              <a:rPr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200" dirty="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  <a:r>
              <a:rPr sz="3200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200" i="1" spc="-25" dirty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sz="3200" spc="-37" baseline="-20094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cs-CZ" sz="1600" baseline="-20094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200" dirty="0"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  <a:r>
              <a:rPr sz="1600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200" spc="-2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sz="3200" i="1" spc="-2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sz="3200" spc="-2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0800">
              <a:lnSpc>
                <a:spcPct val="100000"/>
              </a:lnSpc>
              <a:spcBef>
                <a:spcPts val="40"/>
              </a:spcBef>
              <a:spcAft>
                <a:spcPts val="600"/>
              </a:spcAft>
              <a:tabLst>
                <a:tab pos="318135" algn="l"/>
              </a:tabLst>
            </a:pPr>
            <a:r>
              <a:rPr sz="3200" b="1" u="heavy" spc="-10" dirty="0"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repeat</a:t>
            </a:r>
            <a:endParaRPr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12000">
              <a:lnSpc>
                <a:spcPct val="100000"/>
              </a:lnSpc>
              <a:spcBef>
                <a:spcPts val="20"/>
              </a:spcBef>
              <a:spcAft>
                <a:spcPts val="600"/>
              </a:spcAft>
            </a:pPr>
            <a:r>
              <a:rPr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200" dirty="0"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  <a:r>
              <a:rPr sz="1600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2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200" spc="-25" dirty="0">
                <a:latin typeface="Courier New" panose="02070309020205020404" pitchFamily="49" charset="0"/>
                <a:cs typeface="Courier New" panose="02070309020205020404" pitchFamily="49" charset="0"/>
              </a:rPr>
              <a:t>1;</a:t>
            </a:r>
            <a:endParaRPr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12000">
              <a:lnSpc>
                <a:spcPct val="100000"/>
              </a:lnSpc>
              <a:spcBef>
                <a:spcPts val="50"/>
              </a:spcBef>
              <a:spcAft>
                <a:spcPts val="600"/>
              </a:spcAft>
            </a:pPr>
            <a:r>
              <a:rPr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sz="3200" i="1" baseline="-20094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sz="1600" i="1" spc="442" baseline="-20094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200" dirty="0"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  <a:r>
              <a:rPr sz="1600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200" i="1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sz="3200" i="1" spc="-15" baseline="-20094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sz="3200" spc="-15" baseline="-20094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sz="3200" baseline="-20094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sz="3200" spc="7" baseline="-20094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600" dirty="0">
                <a:latin typeface="Symbol"/>
                <a:cs typeface="Courier New" panose="02070309020205020404" pitchFamily="49" charset="0"/>
              </a:rPr>
              <a:t></a:t>
            </a:r>
            <a:r>
              <a:rPr sz="3600" spc="15" dirty="0">
                <a:latin typeface="Times New Roman"/>
                <a:cs typeface="Times New Roman"/>
              </a:rPr>
              <a:t> </a:t>
            </a:r>
            <a:r>
              <a:rPr lang="cs-CZ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sz="3200" dirty="0">
                <a:latin typeface="+mj-lt"/>
                <a:cs typeface="Courier New" panose="02070309020205020404" pitchFamily="49" charset="0"/>
              </a:rPr>
              <a:t>’:</a:t>
            </a:r>
            <a:r>
              <a:rPr lang="cs-CZ" sz="16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sz="3200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sz="1600" spc="-26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600" dirty="0">
                <a:latin typeface="Symbol"/>
                <a:cs typeface="Courier New" panose="02070309020205020404" pitchFamily="49" charset="0"/>
              </a:rPr>
              <a:t></a:t>
            </a:r>
            <a:r>
              <a:rPr sz="1600" spc="1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sz="1600" spc="2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600" dirty="0">
                <a:latin typeface="Symbol"/>
                <a:cs typeface="Courier New" panose="02070309020205020404" pitchFamily="49" charset="0"/>
              </a:rPr>
              <a:t></a:t>
            </a:r>
            <a:r>
              <a:rPr sz="3600" spc="15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sz="3200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sz="1600" spc="-26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sz="3200" dirty="0">
                <a:latin typeface="Symbol"/>
                <a:cs typeface="Courier New" panose="02070309020205020404" pitchFamily="49" charset="0"/>
              </a:rPr>
              <a:t></a:t>
            </a:r>
            <a:r>
              <a:rPr sz="1600" spc="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200" i="1" spc="-25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sz="3200" spc="-25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cs-CZ" sz="1600" spc="-2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sz="1600" i="1" spc="1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600" dirty="0">
                <a:latin typeface="Symbol"/>
                <a:cs typeface="Courier New" panose="02070309020205020404" pitchFamily="49" charset="0"/>
              </a:rPr>
              <a:t></a:t>
            </a:r>
            <a:r>
              <a:rPr sz="1600" spc="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200" i="1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sz="3200" i="1" spc="-15" baseline="-20094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sz="3200" spc="-15" baseline="-20094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sz="3200" baseline="-20094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sz="3200" spc="-35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0800">
              <a:lnSpc>
                <a:spcPct val="100000"/>
              </a:lnSpc>
              <a:spcBef>
                <a:spcPts val="25"/>
              </a:spcBef>
              <a:spcAft>
                <a:spcPts val="600"/>
              </a:spcAft>
            </a:pPr>
            <a:r>
              <a:rPr sz="3200" b="1" u="heavy" dirty="0">
                <a:uFill>
                  <a:solidFill>
                    <a:srgbClr val="000000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until</a:t>
            </a:r>
            <a:r>
              <a:rPr sz="3200" b="1" u="none" spc="-3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200" i="1" u="none" dirty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sz="3200" i="1" u="none" baseline="-20094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sz="1600" i="1" u="none" spc="450" baseline="-20094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200" u="non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sz="1600" u="none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3200" i="1" u="none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sz="3200" i="1" u="none" spc="-15" baseline="-20094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sz="3200" u="none" spc="-15" baseline="-20094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sz="3200" u="none" spc="-37" baseline="-20094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sz="3200" u="none" spc="-25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cs-CZ" sz="3200" u="none" spc="-25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0800">
              <a:lnSpc>
                <a:spcPct val="100000"/>
              </a:lnSpc>
              <a:spcBef>
                <a:spcPts val="25"/>
              </a:spcBef>
            </a:pP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18135" indent="-267335">
              <a:lnSpc>
                <a:spcPct val="100000"/>
              </a:lnSpc>
              <a:spcBef>
                <a:spcPts val="45"/>
              </a:spcBef>
              <a:buFont typeface="Times New Roman"/>
              <a:buChar char="•"/>
              <a:tabLst>
                <a:tab pos="318135" algn="l"/>
              </a:tabLst>
            </a:pPr>
            <a:r>
              <a:rPr sz="3500" dirty="0">
                <a:latin typeface="Symbol"/>
                <a:cs typeface="Symbol"/>
              </a:rPr>
              <a:t></a:t>
            </a:r>
            <a:r>
              <a:rPr sz="3500" dirty="0">
                <a:latin typeface="Times New Roman"/>
                <a:cs typeface="Times New Roman"/>
              </a:rPr>
              <a:t>-uzávěr(</a:t>
            </a:r>
            <a:r>
              <a:rPr sz="3500" i="1" dirty="0">
                <a:latin typeface="Times New Roman"/>
                <a:cs typeface="Times New Roman"/>
              </a:rPr>
              <a:t>p</a:t>
            </a:r>
            <a:r>
              <a:rPr sz="3500" dirty="0">
                <a:latin typeface="Times New Roman"/>
                <a:cs typeface="Times New Roman"/>
              </a:rPr>
              <a:t>)</a:t>
            </a:r>
            <a:r>
              <a:rPr sz="3500" spc="3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:=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i="1" spc="-25" dirty="0">
                <a:latin typeface="Times New Roman"/>
                <a:cs typeface="Times New Roman"/>
              </a:rPr>
              <a:t>Q</a:t>
            </a:r>
            <a:r>
              <a:rPr sz="3525" i="1" spc="-37" baseline="-20094" dirty="0">
                <a:latin typeface="Times New Roman"/>
                <a:cs typeface="Times New Roman"/>
              </a:rPr>
              <a:t>i</a:t>
            </a:r>
            <a:endParaRPr sz="3500" dirty="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60001" y="483108"/>
            <a:ext cx="8606155" cy="798830"/>
            <a:chOff x="960001" y="483108"/>
            <a:chExt cx="8606155" cy="798830"/>
          </a:xfrm>
        </p:grpSpPr>
        <p:sp>
          <p:nvSpPr>
            <p:cNvPr id="5" name="object 5"/>
            <p:cNvSpPr/>
            <p:nvPr/>
          </p:nvSpPr>
          <p:spPr>
            <a:xfrm>
              <a:off x="98133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001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21336" y="798576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8564877" y="42672"/>
                  </a:lnTo>
                  <a:lnTo>
                    <a:pt x="8564877" y="21336"/>
                  </a:lnTo>
                  <a:lnTo>
                    <a:pt x="8586213" y="42672"/>
                  </a:lnTo>
                  <a:lnTo>
                    <a:pt x="8586213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8606155" h="798830">
                  <a:moveTo>
                    <a:pt x="42672" y="755904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755904"/>
                  </a:lnTo>
                  <a:lnTo>
                    <a:pt x="42672" y="755904"/>
                  </a:lnTo>
                  <a:close/>
                </a:path>
                <a:path w="8606155" h="798830">
                  <a:moveTo>
                    <a:pt x="8586213" y="755904"/>
                  </a:moveTo>
                  <a:lnTo>
                    <a:pt x="21336" y="755904"/>
                  </a:lnTo>
                  <a:lnTo>
                    <a:pt x="42672" y="777240"/>
                  </a:lnTo>
                  <a:lnTo>
                    <a:pt x="42672" y="798576"/>
                  </a:lnTo>
                  <a:lnTo>
                    <a:pt x="8564877" y="798576"/>
                  </a:lnTo>
                  <a:lnTo>
                    <a:pt x="8564877" y="777240"/>
                  </a:lnTo>
                  <a:lnTo>
                    <a:pt x="8586213" y="755904"/>
                  </a:lnTo>
                  <a:close/>
                </a:path>
                <a:path w="8606155" h="798830">
                  <a:moveTo>
                    <a:pt x="42672" y="798576"/>
                  </a:moveTo>
                  <a:lnTo>
                    <a:pt x="42672" y="777240"/>
                  </a:lnTo>
                  <a:lnTo>
                    <a:pt x="21336" y="755904"/>
                  </a:lnTo>
                  <a:lnTo>
                    <a:pt x="21336" y="798576"/>
                  </a:lnTo>
                  <a:lnTo>
                    <a:pt x="42672" y="798576"/>
                  </a:lnTo>
                  <a:close/>
                </a:path>
                <a:path w="8606155" h="798830">
                  <a:moveTo>
                    <a:pt x="8586213" y="42672"/>
                  </a:moveTo>
                  <a:lnTo>
                    <a:pt x="8564877" y="21336"/>
                  </a:lnTo>
                  <a:lnTo>
                    <a:pt x="8564877" y="42672"/>
                  </a:lnTo>
                  <a:lnTo>
                    <a:pt x="8586213" y="42672"/>
                  </a:lnTo>
                  <a:close/>
                </a:path>
                <a:path w="8606155" h="798830">
                  <a:moveTo>
                    <a:pt x="8586213" y="755904"/>
                  </a:moveTo>
                  <a:lnTo>
                    <a:pt x="8586213" y="42672"/>
                  </a:lnTo>
                  <a:lnTo>
                    <a:pt x="8564877" y="42672"/>
                  </a:lnTo>
                  <a:lnTo>
                    <a:pt x="8564877" y="755904"/>
                  </a:lnTo>
                  <a:lnTo>
                    <a:pt x="8586213" y="755904"/>
                  </a:lnTo>
                  <a:close/>
                </a:path>
                <a:path w="8606155" h="798830">
                  <a:moveTo>
                    <a:pt x="8586213" y="798576"/>
                  </a:moveTo>
                  <a:lnTo>
                    <a:pt x="8586213" y="755904"/>
                  </a:lnTo>
                  <a:lnTo>
                    <a:pt x="8564877" y="777240"/>
                  </a:lnTo>
                  <a:lnTo>
                    <a:pt x="8564877" y="798576"/>
                  </a:lnTo>
                  <a:lnTo>
                    <a:pt x="8586213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43380">
              <a:lnSpc>
                <a:spcPct val="100000"/>
              </a:lnSpc>
              <a:spcBef>
                <a:spcPts val="95"/>
              </a:spcBef>
            </a:pPr>
            <a:r>
              <a:rPr sz="4850" dirty="0"/>
              <a:t>Algoritmus:</a:t>
            </a:r>
            <a:r>
              <a:rPr sz="4850" spc="-215" dirty="0"/>
              <a:t> </a:t>
            </a:r>
            <a:r>
              <a:rPr sz="4850" dirty="0">
                <a:latin typeface="Symbol"/>
                <a:cs typeface="Symbol"/>
              </a:rPr>
              <a:t></a:t>
            </a:r>
            <a:r>
              <a:rPr sz="4850" dirty="0"/>
              <a:t>-</a:t>
            </a:r>
            <a:r>
              <a:rPr sz="4850" spc="-10" dirty="0"/>
              <a:t>uzávěr</a:t>
            </a:r>
            <a:endParaRPr sz="4850">
              <a:latin typeface="Symbol"/>
              <a:cs typeface="Symbol"/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8D133ED1-F636-80D3-BECA-A1CBFB408CFA}"/>
              </a:ext>
            </a:extLst>
          </p:cNvPr>
          <p:cNvSpPr txBox="1"/>
          <p:nvPr/>
        </p:nvSpPr>
        <p:spPr>
          <a:xfrm>
            <a:off x="6032500" y="6521450"/>
            <a:ext cx="4648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Poznámka:</a:t>
            </a:r>
          </a:p>
          <a:p>
            <a:r>
              <a:rPr lang="cs-CZ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NEmůže</a:t>
            </a:r>
            <a:r>
              <a:rPr lang="cs-CZ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existovat prázdný </a:t>
            </a:r>
            <a:r>
              <a:rPr lang="cs-CZ" sz="1800" b="1" dirty="0">
                <a:latin typeface="Symbol"/>
                <a:cs typeface="Symbol"/>
              </a:rPr>
              <a:t>-</a:t>
            </a:r>
            <a:r>
              <a:rPr lang="cs-CZ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uzávěr </a:t>
            </a: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nějakého stavu, protože minimálně on sám tam patří.</a:t>
            </a:r>
          </a:p>
        </p:txBody>
      </p:sp>
      <p:sp>
        <p:nvSpPr>
          <p:cNvPr id="11" name="Zástupný symbol pro číslo snímku 10">
            <a:extLst>
              <a:ext uri="{FF2B5EF4-FFF2-40B4-BE49-F238E27FC236}">
                <a16:creationId xmlns:a16="http://schemas.microsoft.com/office/drawing/2014/main" id="{01944E50-45F6-4DD6-ED13-88AEAFE5A2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pPr/>
              <a:t>8</a:t>
            </a:fld>
            <a:r>
              <a:rPr lang="cs-CZ"/>
              <a:t> / 36</a:t>
            </a:r>
            <a:endParaRPr lang="cs-CZ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5157" y="2667000"/>
            <a:ext cx="8564880" cy="41275"/>
          </a:xfrm>
          <a:custGeom>
            <a:avLst/>
            <a:gdLst/>
            <a:ahLst/>
            <a:cxnLst/>
            <a:rect l="l" t="t" r="r" b="b"/>
            <a:pathLst>
              <a:path w="8564880" h="41275">
                <a:moveTo>
                  <a:pt x="8564879" y="41147"/>
                </a:moveTo>
                <a:lnTo>
                  <a:pt x="8564879" y="0"/>
                </a:lnTo>
                <a:lnTo>
                  <a:pt x="0" y="0"/>
                </a:lnTo>
                <a:lnTo>
                  <a:pt x="0" y="41147"/>
                </a:lnTo>
                <a:lnTo>
                  <a:pt x="856487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045345" y="483108"/>
            <a:ext cx="8606155" cy="798830"/>
            <a:chOff x="1045345" y="483108"/>
            <a:chExt cx="8606155" cy="798830"/>
          </a:xfrm>
        </p:grpSpPr>
        <p:sp>
          <p:nvSpPr>
            <p:cNvPr id="4" name="object 4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18385">
              <a:lnSpc>
                <a:spcPct val="100000"/>
              </a:lnSpc>
              <a:spcBef>
                <a:spcPts val="95"/>
              </a:spcBef>
            </a:pPr>
            <a:r>
              <a:rPr sz="4850" dirty="0">
                <a:latin typeface="Symbol"/>
                <a:cs typeface="Symbol"/>
              </a:rPr>
              <a:t></a:t>
            </a:r>
            <a:r>
              <a:rPr sz="4850" dirty="0"/>
              <a:t>-uzávěr:</a:t>
            </a:r>
            <a:r>
              <a:rPr sz="4850" spc="-55" dirty="0"/>
              <a:t> </a:t>
            </a:r>
            <a:r>
              <a:rPr sz="4850" spc="-10" dirty="0"/>
              <a:t>Příklad</a:t>
            </a:r>
            <a:endParaRPr sz="4850">
              <a:latin typeface="Symbol"/>
              <a:cs typeface="Symbo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65157" y="3169919"/>
            <a:ext cx="8564880" cy="43180"/>
          </a:xfrm>
          <a:custGeom>
            <a:avLst/>
            <a:gdLst/>
            <a:ahLst/>
            <a:cxnLst/>
            <a:rect l="l" t="t" r="r" b="b"/>
            <a:pathLst>
              <a:path w="8564880" h="43180">
                <a:moveTo>
                  <a:pt x="8564879" y="42671"/>
                </a:moveTo>
                <a:lnTo>
                  <a:pt x="8564879" y="0"/>
                </a:lnTo>
                <a:lnTo>
                  <a:pt x="0" y="0"/>
                </a:lnTo>
                <a:lnTo>
                  <a:pt x="0" y="42671"/>
                </a:lnTo>
                <a:lnTo>
                  <a:pt x="8564879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65157" y="4093464"/>
            <a:ext cx="8564880" cy="43180"/>
          </a:xfrm>
          <a:custGeom>
            <a:avLst/>
            <a:gdLst/>
            <a:ahLst/>
            <a:cxnLst/>
            <a:rect l="l" t="t" r="r" b="b"/>
            <a:pathLst>
              <a:path w="8564880" h="43179">
                <a:moveTo>
                  <a:pt x="8564879" y="42671"/>
                </a:moveTo>
                <a:lnTo>
                  <a:pt x="8564879" y="0"/>
                </a:lnTo>
                <a:lnTo>
                  <a:pt x="0" y="0"/>
                </a:lnTo>
                <a:lnTo>
                  <a:pt x="0" y="42671"/>
                </a:lnTo>
                <a:lnTo>
                  <a:pt x="8564879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65157" y="5353811"/>
            <a:ext cx="8564880" cy="41275"/>
          </a:xfrm>
          <a:custGeom>
            <a:avLst/>
            <a:gdLst/>
            <a:ahLst/>
            <a:cxnLst/>
            <a:rect l="l" t="t" r="r" b="b"/>
            <a:pathLst>
              <a:path w="8564880" h="41275">
                <a:moveTo>
                  <a:pt x="8564879" y="41147"/>
                </a:moveTo>
                <a:lnTo>
                  <a:pt x="8564879" y="0"/>
                </a:lnTo>
                <a:lnTo>
                  <a:pt x="0" y="0"/>
                </a:lnTo>
                <a:lnTo>
                  <a:pt x="0" y="41147"/>
                </a:lnTo>
                <a:lnTo>
                  <a:pt x="856487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64140" y="1284223"/>
            <a:ext cx="8552180" cy="56191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01600">
              <a:lnSpc>
                <a:spcPts val="3485"/>
              </a:lnSpc>
              <a:spcBef>
                <a:spcPts val="130"/>
              </a:spcBef>
            </a:pPr>
            <a:r>
              <a:rPr sz="3050" i="1" dirty="0">
                <a:latin typeface="Times New Roman"/>
                <a:cs typeface="Times New Roman"/>
              </a:rPr>
              <a:t>M</a:t>
            </a:r>
            <a:r>
              <a:rPr sz="3050" i="1" spc="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(</a:t>
            </a:r>
            <a:r>
              <a:rPr sz="3050" i="1" dirty="0">
                <a:latin typeface="Times New Roman"/>
                <a:cs typeface="Times New Roman"/>
              </a:rPr>
              <a:t>Q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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R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s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F</a:t>
            </a:r>
            <a:r>
              <a:rPr sz="3050" dirty="0">
                <a:latin typeface="Times New Roman"/>
                <a:cs typeface="Times New Roman"/>
              </a:rPr>
              <a:t>),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kde:</a:t>
            </a:r>
            <a:r>
              <a:rPr sz="3050" spc="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Q</a:t>
            </a:r>
            <a:r>
              <a:rPr sz="3050" i="1" spc="4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1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{</a:t>
            </a:r>
            <a:r>
              <a:rPr sz="3050" i="1" dirty="0">
                <a:latin typeface="Times New Roman"/>
                <a:cs typeface="Times New Roman"/>
              </a:rPr>
              <a:t>s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5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p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q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f</a:t>
            </a:r>
            <a:r>
              <a:rPr sz="3050" dirty="0">
                <a:latin typeface="Times New Roman"/>
                <a:cs typeface="Times New Roman"/>
              </a:rPr>
              <a:t>},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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spc="-20" dirty="0">
                <a:latin typeface="Times New Roman"/>
                <a:cs typeface="Times New Roman"/>
              </a:rPr>
              <a:t>{</a:t>
            </a:r>
            <a:r>
              <a:rPr sz="3050" i="1" spc="-20" dirty="0">
                <a:latin typeface="Times New Roman"/>
                <a:cs typeface="Times New Roman"/>
              </a:rPr>
              <a:t>a</a:t>
            </a:r>
            <a:r>
              <a:rPr sz="3050" spc="-20" dirty="0">
                <a:latin typeface="Times New Roman"/>
                <a:cs typeface="Times New Roman"/>
              </a:rPr>
              <a:t>},</a:t>
            </a:r>
            <a:endParaRPr sz="3050">
              <a:latin typeface="Times New Roman"/>
              <a:cs typeface="Times New Roman"/>
            </a:endParaRPr>
          </a:p>
          <a:p>
            <a:pPr marL="101600">
              <a:lnSpc>
                <a:spcPts val="3295"/>
              </a:lnSpc>
            </a:pPr>
            <a:r>
              <a:rPr sz="3050" i="1" dirty="0">
                <a:latin typeface="Times New Roman"/>
                <a:cs typeface="Times New Roman"/>
              </a:rPr>
              <a:t>R</a:t>
            </a:r>
            <a:r>
              <a:rPr sz="3050" i="1" spc="1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{</a:t>
            </a:r>
            <a:r>
              <a:rPr sz="3050" i="1" dirty="0">
                <a:latin typeface="Times New Roman"/>
                <a:cs typeface="Times New Roman"/>
              </a:rPr>
              <a:t>s</a:t>
            </a:r>
            <a:r>
              <a:rPr sz="3050" i="1" spc="3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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p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p</a:t>
            </a:r>
            <a:r>
              <a:rPr sz="3050" i="1" spc="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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q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qa</a:t>
            </a:r>
            <a:r>
              <a:rPr sz="3050" i="1" spc="1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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f</a:t>
            </a:r>
            <a:r>
              <a:rPr sz="3050" i="1" spc="3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},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F</a:t>
            </a:r>
            <a:r>
              <a:rPr sz="3050" i="1" spc="3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10" dirty="0">
                <a:latin typeface="Times New Roman"/>
                <a:cs typeface="Times New Roman"/>
              </a:rPr>
              <a:t> </a:t>
            </a:r>
            <a:r>
              <a:rPr sz="3050" spc="-25" dirty="0">
                <a:latin typeface="Times New Roman"/>
                <a:cs typeface="Times New Roman"/>
              </a:rPr>
              <a:t>{</a:t>
            </a:r>
            <a:r>
              <a:rPr sz="3050" i="1" spc="-25" dirty="0">
                <a:latin typeface="Times New Roman"/>
                <a:cs typeface="Times New Roman"/>
              </a:rPr>
              <a:t>f</a:t>
            </a:r>
            <a:r>
              <a:rPr sz="3050" spc="-25" dirty="0">
                <a:latin typeface="Times New Roman"/>
                <a:cs typeface="Times New Roman"/>
              </a:rPr>
              <a:t>}</a:t>
            </a:r>
            <a:endParaRPr sz="3050">
              <a:latin typeface="Times New Roman"/>
              <a:cs typeface="Times New Roman"/>
            </a:endParaRPr>
          </a:p>
          <a:p>
            <a:pPr marL="101600">
              <a:lnSpc>
                <a:spcPts val="3900"/>
              </a:lnSpc>
            </a:pPr>
            <a:r>
              <a:rPr sz="3500" b="1" dirty="0">
                <a:latin typeface="Times New Roman"/>
                <a:cs typeface="Times New Roman"/>
              </a:rPr>
              <a:t>Určeme:</a:t>
            </a:r>
            <a:r>
              <a:rPr sz="3500" b="1" spc="7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Symbol"/>
                <a:cs typeface="Symbol"/>
              </a:rPr>
              <a:t></a:t>
            </a:r>
            <a:r>
              <a:rPr sz="3500" dirty="0">
                <a:latin typeface="Times New Roman"/>
                <a:cs typeface="Times New Roman"/>
              </a:rPr>
              <a:t>-</a:t>
            </a:r>
            <a:r>
              <a:rPr sz="3500" spc="-10" dirty="0">
                <a:latin typeface="Times New Roman"/>
                <a:cs typeface="Times New Roman"/>
              </a:rPr>
              <a:t>uzávěr(</a:t>
            </a:r>
            <a:r>
              <a:rPr sz="3500" i="1" spc="-10" dirty="0">
                <a:latin typeface="Times New Roman"/>
                <a:cs typeface="Times New Roman"/>
              </a:rPr>
              <a:t>s</a:t>
            </a:r>
            <a:r>
              <a:rPr sz="3500" spc="-10" dirty="0">
                <a:latin typeface="Times New Roman"/>
                <a:cs typeface="Times New Roman"/>
              </a:rPr>
              <a:t>)</a:t>
            </a:r>
            <a:endParaRPr sz="3500">
              <a:latin typeface="Times New Roman"/>
              <a:cs typeface="Times New Roman"/>
            </a:endParaRPr>
          </a:p>
          <a:p>
            <a:pPr marL="101600">
              <a:lnSpc>
                <a:spcPts val="3550"/>
              </a:lnSpc>
            </a:pPr>
            <a:r>
              <a:rPr sz="3050" i="1" dirty="0">
                <a:latin typeface="Times New Roman"/>
                <a:cs typeface="Times New Roman"/>
              </a:rPr>
              <a:t>Q</a:t>
            </a:r>
            <a:r>
              <a:rPr sz="3075" baseline="-20325" dirty="0">
                <a:latin typeface="Times New Roman"/>
                <a:cs typeface="Times New Roman"/>
              </a:rPr>
              <a:t>0</a:t>
            </a:r>
            <a:r>
              <a:rPr sz="3075" spc="405" baseline="-203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15" dirty="0">
                <a:latin typeface="Times New Roman"/>
                <a:cs typeface="Times New Roman"/>
              </a:rPr>
              <a:t> </a:t>
            </a:r>
            <a:r>
              <a:rPr sz="3050" spc="-25" dirty="0">
                <a:latin typeface="Times New Roman"/>
                <a:cs typeface="Times New Roman"/>
              </a:rPr>
              <a:t>{</a:t>
            </a:r>
            <a:r>
              <a:rPr sz="305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3050" spc="-25" dirty="0">
                <a:latin typeface="Times New Roman"/>
                <a:cs typeface="Times New Roman"/>
              </a:rPr>
              <a:t>}</a:t>
            </a:r>
            <a:endParaRPr sz="3050">
              <a:latin typeface="Times New Roman"/>
              <a:cs typeface="Times New Roman"/>
            </a:endParaRPr>
          </a:p>
          <a:p>
            <a:pPr marL="1108710" indent="-1007110">
              <a:lnSpc>
                <a:spcPts val="3485"/>
              </a:lnSpc>
              <a:spcBef>
                <a:spcPts val="325"/>
              </a:spcBef>
              <a:buClr>
                <a:srgbClr val="000000"/>
              </a:buClr>
              <a:buFont typeface="Times New Roman"/>
              <a:buAutoNum type="arabicParenR"/>
              <a:tabLst>
                <a:tab pos="1108710" algn="l"/>
                <a:tab pos="4130675" algn="l"/>
              </a:tabLst>
            </a:pP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3050" b="1" i="1" spc="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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p</a:t>
            </a:r>
            <a:r>
              <a:rPr sz="3050" dirty="0">
                <a:latin typeface="Times New Roman"/>
                <a:cs typeface="Times New Roman"/>
              </a:rPr>
              <a:t>’;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p</a:t>
            </a:r>
            <a:r>
              <a:rPr sz="3050" dirty="0">
                <a:latin typeface="Times New Roman"/>
                <a:cs typeface="Times New Roman"/>
              </a:rPr>
              <a:t>’</a:t>
            </a:r>
            <a:r>
              <a:rPr sz="3050" spc="-20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</a:t>
            </a:r>
            <a:r>
              <a:rPr sz="3050" spc="40" dirty="0">
                <a:latin typeface="Times New Roman"/>
                <a:cs typeface="Times New Roman"/>
              </a:rPr>
              <a:t> </a:t>
            </a:r>
            <a:r>
              <a:rPr sz="3050" i="1" spc="-25" dirty="0">
                <a:latin typeface="Times New Roman"/>
                <a:cs typeface="Times New Roman"/>
              </a:rPr>
              <a:t>Q</a:t>
            </a:r>
            <a:r>
              <a:rPr sz="3050" spc="-25" dirty="0">
                <a:latin typeface="Times New Roman"/>
                <a:cs typeface="Times New Roman"/>
              </a:rPr>
              <a:t>:</a:t>
            </a:r>
            <a:r>
              <a:rPr sz="3050" dirty="0">
                <a:latin typeface="Times New Roman"/>
                <a:cs typeface="Times New Roman"/>
              </a:rPr>
              <a:t>	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3050" b="1" i="1" spc="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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p</a:t>
            </a:r>
            <a:endParaRPr sz="3050">
              <a:latin typeface="Times New Roman"/>
              <a:cs typeface="Times New Roman"/>
            </a:endParaRPr>
          </a:p>
          <a:p>
            <a:pPr marL="101600">
              <a:lnSpc>
                <a:spcPts val="3485"/>
              </a:lnSpc>
            </a:pPr>
            <a:r>
              <a:rPr sz="3050" i="1" dirty="0">
                <a:latin typeface="Times New Roman"/>
                <a:cs typeface="Times New Roman"/>
              </a:rPr>
              <a:t>Q</a:t>
            </a:r>
            <a:r>
              <a:rPr sz="3075" baseline="-20325" dirty="0">
                <a:latin typeface="Times New Roman"/>
                <a:cs typeface="Times New Roman"/>
              </a:rPr>
              <a:t>1</a:t>
            </a:r>
            <a:r>
              <a:rPr sz="3075" spc="419" baseline="-203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{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3050" dirty="0">
                <a:latin typeface="Times New Roman"/>
                <a:cs typeface="Times New Roman"/>
              </a:rPr>
              <a:t>}</a:t>
            </a:r>
            <a:r>
              <a:rPr sz="3050" spc="6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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{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p</a:t>
            </a:r>
            <a:r>
              <a:rPr sz="3050" dirty="0">
                <a:latin typeface="Times New Roman"/>
                <a:cs typeface="Times New Roman"/>
              </a:rPr>
              <a:t>}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{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50" dirty="0">
                <a:latin typeface="Times New Roman"/>
                <a:cs typeface="Times New Roman"/>
              </a:rPr>
              <a:t> </a:t>
            </a:r>
            <a:r>
              <a:rPr sz="305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3050" spc="-25" dirty="0">
                <a:latin typeface="Times New Roman"/>
                <a:cs typeface="Times New Roman"/>
              </a:rPr>
              <a:t>}</a:t>
            </a:r>
            <a:endParaRPr sz="3050">
              <a:latin typeface="Times New Roman"/>
              <a:cs typeface="Times New Roman"/>
            </a:endParaRPr>
          </a:p>
          <a:p>
            <a:pPr marL="1108710" indent="-1007110">
              <a:lnSpc>
                <a:spcPts val="3150"/>
              </a:lnSpc>
              <a:spcBef>
                <a:spcPts val="300"/>
              </a:spcBef>
              <a:buClr>
                <a:srgbClr val="000000"/>
              </a:buClr>
              <a:buFont typeface="Times New Roman"/>
              <a:buAutoNum type="arabicParenR" startAt="2"/>
              <a:tabLst>
                <a:tab pos="1108710" algn="l"/>
                <a:tab pos="4130675" algn="l"/>
              </a:tabLst>
            </a:pP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3050" b="1" i="1" spc="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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p</a:t>
            </a:r>
            <a:r>
              <a:rPr sz="3050" dirty="0">
                <a:latin typeface="Times New Roman"/>
                <a:cs typeface="Times New Roman"/>
              </a:rPr>
              <a:t>’;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p</a:t>
            </a:r>
            <a:r>
              <a:rPr sz="3050" dirty="0">
                <a:latin typeface="Times New Roman"/>
                <a:cs typeface="Times New Roman"/>
              </a:rPr>
              <a:t>’</a:t>
            </a:r>
            <a:r>
              <a:rPr sz="3050" spc="-20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</a:t>
            </a:r>
            <a:r>
              <a:rPr sz="3050" spc="40" dirty="0">
                <a:latin typeface="Times New Roman"/>
                <a:cs typeface="Times New Roman"/>
              </a:rPr>
              <a:t> </a:t>
            </a:r>
            <a:r>
              <a:rPr sz="3050" i="1" spc="-25" dirty="0">
                <a:latin typeface="Times New Roman"/>
                <a:cs typeface="Times New Roman"/>
              </a:rPr>
              <a:t>Q</a:t>
            </a:r>
            <a:r>
              <a:rPr sz="3050" spc="-25" dirty="0">
                <a:latin typeface="Times New Roman"/>
                <a:cs typeface="Times New Roman"/>
              </a:rPr>
              <a:t>:</a:t>
            </a:r>
            <a:r>
              <a:rPr sz="3050" dirty="0">
                <a:latin typeface="Times New Roman"/>
                <a:cs typeface="Times New Roman"/>
              </a:rPr>
              <a:t>	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3050" b="1" i="1" spc="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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p</a:t>
            </a:r>
            <a:endParaRPr sz="3050">
              <a:latin typeface="Times New Roman"/>
              <a:cs typeface="Times New Roman"/>
            </a:endParaRPr>
          </a:p>
          <a:p>
            <a:pPr marR="3438525" algn="r">
              <a:lnSpc>
                <a:spcPts val="2975"/>
              </a:lnSpc>
              <a:tabLst>
                <a:tab pos="3021965" algn="l"/>
              </a:tabLst>
            </a:pP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3050" b="1" i="1" spc="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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p</a:t>
            </a:r>
            <a:r>
              <a:rPr sz="3050" dirty="0">
                <a:latin typeface="Times New Roman"/>
                <a:cs typeface="Times New Roman"/>
              </a:rPr>
              <a:t>’;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p</a:t>
            </a:r>
            <a:r>
              <a:rPr sz="3050" dirty="0">
                <a:latin typeface="Times New Roman"/>
                <a:cs typeface="Times New Roman"/>
              </a:rPr>
              <a:t>’</a:t>
            </a:r>
            <a:r>
              <a:rPr sz="3050" spc="-21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</a:t>
            </a:r>
            <a:r>
              <a:rPr sz="3050" spc="45" dirty="0">
                <a:latin typeface="Times New Roman"/>
                <a:cs typeface="Times New Roman"/>
              </a:rPr>
              <a:t> </a:t>
            </a:r>
            <a:r>
              <a:rPr sz="3050" i="1" spc="-25" dirty="0">
                <a:latin typeface="Times New Roman"/>
                <a:cs typeface="Times New Roman"/>
              </a:rPr>
              <a:t>Q</a:t>
            </a:r>
            <a:r>
              <a:rPr sz="3050" spc="-25" dirty="0">
                <a:latin typeface="Times New Roman"/>
                <a:cs typeface="Times New Roman"/>
              </a:rPr>
              <a:t>:</a:t>
            </a:r>
            <a:r>
              <a:rPr sz="3050" dirty="0">
                <a:latin typeface="Times New Roman"/>
                <a:cs typeface="Times New Roman"/>
              </a:rPr>
              <a:t>	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3050" b="1" i="1" spc="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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q</a:t>
            </a:r>
            <a:endParaRPr sz="3050">
              <a:latin typeface="Times New Roman"/>
              <a:cs typeface="Times New Roman"/>
            </a:endParaRPr>
          </a:p>
          <a:p>
            <a:pPr marR="3498215" algn="r">
              <a:lnSpc>
                <a:spcPts val="3485"/>
              </a:lnSpc>
            </a:pPr>
            <a:r>
              <a:rPr sz="3050" i="1" dirty="0">
                <a:latin typeface="Times New Roman"/>
                <a:cs typeface="Times New Roman"/>
              </a:rPr>
              <a:t>Q</a:t>
            </a:r>
            <a:r>
              <a:rPr sz="3075" baseline="-20325" dirty="0">
                <a:latin typeface="Times New Roman"/>
                <a:cs typeface="Times New Roman"/>
              </a:rPr>
              <a:t>2</a:t>
            </a:r>
            <a:r>
              <a:rPr sz="3075" spc="405" baseline="-203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{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3050" dirty="0">
                <a:latin typeface="Times New Roman"/>
                <a:cs typeface="Times New Roman"/>
              </a:rPr>
              <a:t>}</a:t>
            </a:r>
            <a:r>
              <a:rPr sz="3050" spc="5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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{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p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q</a:t>
            </a:r>
            <a:r>
              <a:rPr sz="3050" dirty="0">
                <a:latin typeface="Times New Roman"/>
                <a:cs typeface="Times New Roman"/>
              </a:rPr>
              <a:t>}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{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50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3050" spc="-25" dirty="0">
                <a:latin typeface="Times New Roman"/>
                <a:cs typeface="Times New Roman"/>
              </a:rPr>
              <a:t>}</a:t>
            </a:r>
            <a:endParaRPr sz="3050">
              <a:latin typeface="Times New Roman"/>
              <a:cs typeface="Times New Roman"/>
            </a:endParaRPr>
          </a:p>
          <a:p>
            <a:pPr marL="1007110" marR="3483610" indent="-1007110" algn="r">
              <a:lnSpc>
                <a:spcPts val="3150"/>
              </a:lnSpc>
              <a:spcBef>
                <a:spcPts val="300"/>
              </a:spcBef>
              <a:buClr>
                <a:srgbClr val="000000"/>
              </a:buClr>
              <a:buFont typeface="Times New Roman"/>
              <a:buAutoNum type="arabicParenR" startAt="3"/>
              <a:tabLst>
                <a:tab pos="1007110" algn="l"/>
                <a:tab pos="4029075" algn="l"/>
              </a:tabLst>
            </a:pP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3050" b="1" i="1" spc="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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p</a:t>
            </a:r>
            <a:r>
              <a:rPr sz="3050" dirty="0">
                <a:latin typeface="Times New Roman"/>
                <a:cs typeface="Times New Roman"/>
              </a:rPr>
              <a:t>’;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p</a:t>
            </a:r>
            <a:r>
              <a:rPr sz="3050" dirty="0">
                <a:latin typeface="Times New Roman"/>
                <a:cs typeface="Times New Roman"/>
              </a:rPr>
              <a:t>’</a:t>
            </a:r>
            <a:r>
              <a:rPr sz="3050" spc="-20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</a:t>
            </a:r>
            <a:r>
              <a:rPr sz="3050" spc="40" dirty="0">
                <a:latin typeface="Times New Roman"/>
                <a:cs typeface="Times New Roman"/>
              </a:rPr>
              <a:t> </a:t>
            </a:r>
            <a:r>
              <a:rPr sz="3050" i="1" spc="-25" dirty="0">
                <a:latin typeface="Times New Roman"/>
                <a:cs typeface="Times New Roman"/>
              </a:rPr>
              <a:t>Q</a:t>
            </a:r>
            <a:r>
              <a:rPr sz="3050" spc="-25" dirty="0">
                <a:latin typeface="Times New Roman"/>
                <a:cs typeface="Times New Roman"/>
              </a:rPr>
              <a:t>:</a:t>
            </a:r>
            <a:r>
              <a:rPr sz="3050" dirty="0">
                <a:latin typeface="Times New Roman"/>
                <a:cs typeface="Times New Roman"/>
              </a:rPr>
              <a:t>	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3050" b="1" i="1" spc="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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p</a:t>
            </a:r>
            <a:endParaRPr sz="3050">
              <a:latin typeface="Times New Roman"/>
              <a:cs typeface="Times New Roman"/>
            </a:endParaRPr>
          </a:p>
          <a:p>
            <a:pPr marL="1108710">
              <a:lnSpc>
                <a:spcPts val="2645"/>
              </a:lnSpc>
              <a:tabLst>
                <a:tab pos="4130675" algn="l"/>
              </a:tabLst>
            </a:pP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3050" b="1" i="1" spc="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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p</a:t>
            </a:r>
            <a:r>
              <a:rPr sz="3050" dirty="0">
                <a:latin typeface="Times New Roman"/>
                <a:cs typeface="Times New Roman"/>
              </a:rPr>
              <a:t>’;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p</a:t>
            </a:r>
            <a:r>
              <a:rPr sz="3050" dirty="0">
                <a:latin typeface="Times New Roman"/>
                <a:cs typeface="Times New Roman"/>
              </a:rPr>
              <a:t>’</a:t>
            </a:r>
            <a:r>
              <a:rPr sz="3050" spc="-21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</a:t>
            </a:r>
            <a:r>
              <a:rPr sz="3050" spc="45" dirty="0">
                <a:latin typeface="Times New Roman"/>
                <a:cs typeface="Times New Roman"/>
              </a:rPr>
              <a:t> </a:t>
            </a:r>
            <a:r>
              <a:rPr sz="3050" i="1" spc="-25" dirty="0">
                <a:latin typeface="Times New Roman"/>
                <a:cs typeface="Times New Roman"/>
              </a:rPr>
              <a:t>Q</a:t>
            </a:r>
            <a:r>
              <a:rPr sz="3050" spc="-25" dirty="0">
                <a:latin typeface="Times New Roman"/>
                <a:cs typeface="Times New Roman"/>
              </a:rPr>
              <a:t>:</a:t>
            </a:r>
            <a:r>
              <a:rPr sz="3050" dirty="0">
                <a:latin typeface="Times New Roman"/>
                <a:cs typeface="Times New Roman"/>
              </a:rPr>
              <a:t>	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3050" b="1" i="1" spc="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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q</a:t>
            </a:r>
            <a:endParaRPr sz="3050">
              <a:latin typeface="Times New Roman"/>
              <a:cs typeface="Times New Roman"/>
            </a:endParaRPr>
          </a:p>
          <a:p>
            <a:pPr marL="1108710">
              <a:lnSpc>
                <a:spcPts val="2980"/>
              </a:lnSpc>
              <a:tabLst>
                <a:tab pos="4130675" algn="l"/>
              </a:tabLst>
            </a:pP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3050" b="1" i="1" spc="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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p</a:t>
            </a:r>
            <a:r>
              <a:rPr sz="3050" dirty="0">
                <a:latin typeface="Times New Roman"/>
                <a:cs typeface="Times New Roman"/>
              </a:rPr>
              <a:t>’;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p</a:t>
            </a:r>
            <a:r>
              <a:rPr sz="3050" dirty="0">
                <a:latin typeface="Times New Roman"/>
                <a:cs typeface="Times New Roman"/>
              </a:rPr>
              <a:t>’</a:t>
            </a:r>
            <a:r>
              <a:rPr sz="3050" spc="-21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</a:t>
            </a:r>
            <a:r>
              <a:rPr sz="3050" spc="45" dirty="0">
                <a:latin typeface="Times New Roman"/>
                <a:cs typeface="Times New Roman"/>
              </a:rPr>
              <a:t> </a:t>
            </a:r>
            <a:r>
              <a:rPr sz="3050" i="1" spc="-25" dirty="0">
                <a:latin typeface="Times New Roman"/>
                <a:cs typeface="Times New Roman"/>
              </a:rPr>
              <a:t>Q</a:t>
            </a:r>
            <a:r>
              <a:rPr sz="3050" spc="-25" dirty="0">
                <a:latin typeface="Times New Roman"/>
                <a:cs typeface="Times New Roman"/>
              </a:rPr>
              <a:t>:</a:t>
            </a:r>
            <a:r>
              <a:rPr sz="3050" dirty="0">
                <a:latin typeface="Times New Roman"/>
                <a:cs typeface="Times New Roman"/>
              </a:rPr>
              <a:t>	</a:t>
            </a:r>
            <a:r>
              <a:rPr sz="305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nic</a:t>
            </a:r>
            <a:endParaRPr sz="3050">
              <a:latin typeface="Times New Roman"/>
              <a:cs typeface="Times New Roman"/>
            </a:endParaRPr>
          </a:p>
          <a:p>
            <a:pPr marL="101600">
              <a:lnSpc>
                <a:spcPts val="3485"/>
              </a:lnSpc>
            </a:pPr>
            <a:r>
              <a:rPr sz="3050" i="1" dirty="0">
                <a:latin typeface="Times New Roman"/>
                <a:cs typeface="Times New Roman"/>
              </a:rPr>
              <a:t>Q</a:t>
            </a:r>
            <a:r>
              <a:rPr sz="3075" baseline="-20325" dirty="0">
                <a:latin typeface="Times New Roman"/>
                <a:cs typeface="Times New Roman"/>
              </a:rPr>
              <a:t>3</a:t>
            </a:r>
            <a:r>
              <a:rPr sz="3075" spc="419" baseline="-203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{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3050" dirty="0">
                <a:latin typeface="Times New Roman"/>
                <a:cs typeface="Times New Roman"/>
              </a:rPr>
              <a:t>}</a:t>
            </a:r>
            <a:r>
              <a:rPr sz="3050" spc="5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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{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p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q</a:t>
            </a:r>
            <a:r>
              <a:rPr sz="3050" dirty="0">
                <a:latin typeface="Times New Roman"/>
                <a:cs typeface="Times New Roman"/>
              </a:rPr>
              <a:t>}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1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{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50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3050" dirty="0">
                <a:latin typeface="Times New Roman"/>
                <a:cs typeface="Times New Roman"/>
              </a:rPr>
              <a:t>}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Q</a:t>
            </a:r>
            <a:r>
              <a:rPr sz="3075" baseline="-20325" dirty="0">
                <a:latin typeface="Times New Roman"/>
                <a:cs typeface="Times New Roman"/>
              </a:rPr>
              <a:t>2</a:t>
            </a:r>
            <a:r>
              <a:rPr sz="3075" spc="30" baseline="-203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4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</a:t>
            </a:r>
            <a:r>
              <a:rPr sz="3050" b="1" dirty="0">
                <a:latin typeface="Times New Roman"/>
                <a:cs typeface="Times New Roman"/>
              </a:rPr>
              <a:t>-</a:t>
            </a:r>
            <a:r>
              <a:rPr sz="3050" b="1" spc="-10" dirty="0">
                <a:latin typeface="Times New Roman"/>
                <a:cs typeface="Times New Roman"/>
              </a:rPr>
              <a:t>uzávěr(</a:t>
            </a:r>
            <a:r>
              <a:rPr sz="3050" b="1" i="1" spc="-10" dirty="0">
                <a:latin typeface="Times New Roman"/>
                <a:cs typeface="Times New Roman"/>
              </a:rPr>
              <a:t>s</a:t>
            </a:r>
            <a:r>
              <a:rPr sz="3050" b="1" spc="-10" dirty="0">
                <a:latin typeface="Times New Roman"/>
                <a:cs typeface="Times New Roman"/>
              </a:rPr>
              <a:t>)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65157" y="6947916"/>
            <a:ext cx="8564880" cy="43180"/>
          </a:xfrm>
          <a:custGeom>
            <a:avLst/>
            <a:gdLst/>
            <a:ahLst/>
            <a:cxnLst/>
            <a:rect l="l" t="t" r="r" b="b"/>
            <a:pathLst>
              <a:path w="8564880" h="43179">
                <a:moveTo>
                  <a:pt x="8564879" y="42671"/>
                </a:moveTo>
                <a:lnTo>
                  <a:pt x="8564879" y="0"/>
                </a:lnTo>
                <a:lnTo>
                  <a:pt x="0" y="0"/>
                </a:lnTo>
                <a:lnTo>
                  <a:pt x="0" y="42671"/>
                </a:lnTo>
                <a:lnTo>
                  <a:pt x="8564879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rázek 13">
            <a:extLst>
              <a:ext uri="{FF2B5EF4-FFF2-40B4-BE49-F238E27FC236}">
                <a16:creationId xmlns:a16="http://schemas.microsoft.com/office/drawing/2014/main" id="{AA0C9788-8CC2-641E-3615-CC90AE08B31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8670"/>
          <a:stretch/>
        </p:blipFill>
        <p:spPr>
          <a:xfrm>
            <a:off x="8218" y="425437"/>
            <a:ext cx="9766300" cy="7092561"/>
          </a:xfrm>
          <a:prstGeom prst="rect">
            <a:avLst/>
          </a:prstGeom>
        </p:spPr>
      </p:pic>
      <p:sp>
        <p:nvSpPr>
          <p:cNvPr id="15" name="Zástupný symbol pro číslo snímku 14">
            <a:extLst>
              <a:ext uri="{FF2B5EF4-FFF2-40B4-BE49-F238E27FC236}">
                <a16:creationId xmlns:a16="http://schemas.microsoft.com/office/drawing/2014/main" id="{E5DDBE89-F8F5-5208-E9EF-6128A04C3F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pPr/>
              <a:t>9</a:t>
            </a:fld>
            <a:r>
              <a:rPr lang="cs-CZ"/>
              <a:t> / 36</a:t>
            </a:r>
            <a:endParaRPr lang="cs-CZ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</TotalTime>
  <Words>4984</Words>
  <Application>Microsoft Office PowerPoint</Application>
  <PresentationFormat>Vlastní</PresentationFormat>
  <Paragraphs>849</Paragraphs>
  <Slides>36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36</vt:i4>
      </vt:variant>
    </vt:vector>
  </HeadingPairs>
  <TitlesOfParts>
    <vt:vector size="43" baseType="lpstr">
      <vt:lpstr>Aptos</vt:lpstr>
      <vt:lpstr>Calibri Light</vt:lpstr>
      <vt:lpstr>Courier New</vt:lpstr>
      <vt:lpstr>Symbol</vt:lpstr>
      <vt:lpstr>Times New Roman</vt:lpstr>
      <vt:lpstr>Wingdings</vt:lpstr>
      <vt:lpstr>Office Theme</vt:lpstr>
      <vt:lpstr>Speciální typy konečných automatů</vt:lpstr>
      <vt:lpstr>Teorie vs. praxe</vt:lpstr>
      <vt:lpstr>Užití obecného KA</vt:lpstr>
      <vt:lpstr>Převod KA na DKA: Myšlenka 1/2</vt:lpstr>
      <vt:lpstr>Převod KA na DKA: Myšlenka 2/2</vt:lpstr>
      <vt:lpstr>Tvrzení</vt:lpstr>
      <vt:lpstr>-uzávěr</vt:lpstr>
      <vt:lpstr>Algoritmus: -uzávěr</vt:lpstr>
      <vt:lpstr>-uzávěr: Příklad</vt:lpstr>
      <vt:lpstr>Algoritmus: Odstranění -přechodů</vt:lpstr>
      <vt:lpstr>Odstranění -přechodů: Příklad 1/3</vt:lpstr>
      <vt:lpstr>Odstranění -přechodů: Příklad 2/3</vt:lpstr>
      <vt:lpstr>Odstranění -přechodů: Příklad 3/3</vt:lpstr>
      <vt:lpstr>Odstranění nedeterminismu</vt:lpstr>
      <vt:lpstr>Algoritmus: Odstranění nedeterminismu</vt:lpstr>
      <vt:lpstr>Odstranění nedeterminismu: Příklad 1/5</vt:lpstr>
      <vt:lpstr>Odstranění nedeterminismu: Příklad 2/5</vt:lpstr>
      <vt:lpstr>Odstranění nedeterminismu: Příklad 3/5</vt:lpstr>
      <vt:lpstr>Odstranění nedeterminismu: Příklad 4/5 Koncové stavy: Fd := {F’: F’  Qd, F’  F  } pro F = {f}:</vt:lpstr>
      <vt:lpstr>Odstranění nedeterminismu: Příklad 5/5</vt:lpstr>
      <vt:lpstr>Dostupné stavy</vt:lpstr>
      <vt:lpstr>Předchozí příklad: Nedostupné stavy</vt:lpstr>
      <vt:lpstr>Algoritmus II: Odstranění nedeterminismu Myšlenka: Analogie předchozího algoritmu s tím rozdílem, že budeme postupně přidávat pouze stavy, které jsou dostupné</vt:lpstr>
      <vt:lpstr>Algoritmus II: Odstranění nedeterminismu</vt:lpstr>
      <vt:lpstr>Odstranění nedeterminismu II: Příklad 1/3</vt:lpstr>
      <vt:lpstr>Odstranění nedeterminismu II: Příklad 2/3</vt:lpstr>
      <vt:lpstr>Odstranění nedeterminismu II: Příklad 3/3</vt:lpstr>
      <vt:lpstr>Ukončující stavy</vt:lpstr>
      <vt:lpstr>Algoritmus: Odstranění neukončujících stavů</vt:lpstr>
      <vt:lpstr>Odstranění neukončujících stavů: Příklad</vt:lpstr>
      <vt:lpstr>Celkem: Stavy k odstranění</vt:lpstr>
      <vt:lpstr>Úplný DKA</vt:lpstr>
      <vt:lpstr>Algoritmus: Z DKA na úplný DKA</vt:lpstr>
      <vt:lpstr>Dobře specifikovaný KA</vt:lpstr>
      <vt:lpstr>Algoritmus: Převod KA na DSKA</vt:lpstr>
      <vt:lpstr> Typy KA: Shrnutí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Ifj04-cz.Finite.Automata.2015-09-03 [rezim kompatibility]</dc:title>
  <dc:creator>krivka</dc:creator>
  <cp:lastModifiedBy>Kalina Jan (260259)</cp:lastModifiedBy>
  <cp:revision>1</cp:revision>
  <dcterms:created xsi:type="dcterms:W3CDTF">2024-09-25T10:38:04Z</dcterms:created>
  <dcterms:modified xsi:type="dcterms:W3CDTF">2024-10-03T07:24:43Z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2015-09-22T00:00:00Z</vt:filetime>
  </property>
  <property fmtid="{D5CDD505-2E9C-101B-9397-08002B2CF9AE}" pid="3" name="Creator">
    <vt:lpwstr>PDFCreator 2.1.2.0</vt:lpwstr>
  </property>
  <property fmtid="{D5CDD505-2E9C-101B-9397-08002B2CF9AE}" pid="4" name="LastSaved">
    <vt:filetime>2024-09-25T00:00:00Z</vt:filetime>
  </property>
  <property fmtid="{D5CDD505-2E9C-101B-9397-08002B2CF9AE}" pid="5" name="Producer">
    <vt:lpwstr>PDFCreator 2.1.2.0; modified using iTextSharp 5.2.1 (c) 1T3XT BVBA</vt:lpwstr>
  </property>
</Properties>
</file>